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9"/>
  </p:notesMasterIdLst>
  <p:handoutMasterIdLst>
    <p:handoutMasterId r:id="rId50"/>
  </p:handoutMasterIdLst>
  <p:sldIdLst>
    <p:sldId id="351" r:id="rId7"/>
    <p:sldId id="412" r:id="rId8"/>
    <p:sldId id="427" r:id="rId9"/>
    <p:sldId id="430" r:id="rId10"/>
    <p:sldId id="429" r:id="rId11"/>
    <p:sldId id="432" r:id="rId12"/>
    <p:sldId id="431" r:id="rId13"/>
    <p:sldId id="434" r:id="rId14"/>
    <p:sldId id="433" r:id="rId15"/>
    <p:sldId id="415" r:id="rId16"/>
    <p:sldId id="416" r:id="rId17"/>
    <p:sldId id="421" r:id="rId18"/>
    <p:sldId id="439" r:id="rId19"/>
    <p:sldId id="417" r:id="rId20"/>
    <p:sldId id="437" r:id="rId21"/>
    <p:sldId id="418" r:id="rId22"/>
    <p:sldId id="440" r:id="rId23"/>
    <p:sldId id="463" r:id="rId24"/>
    <p:sldId id="442" r:id="rId25"/>
    <p:sldId id="443" r:id="rId26"/>
    <p:sldId id="464" r:id="rId27"/>
    <p:sldId id="445" r:id="rId28"/>
    <p:sldId id="446" r:id="rId29"/>
    <p:sldId id="448" r:id="rId30"/>
    <p:sldId id="451" r:id="rId31"/>
    <p:sldId id="450" r:id="rId32"/>
    <p:sldId id="468" r:id="rId33"/>
    <p:sldId id="465" r:id="rId34"/>
    <p:sldId id="453" r:id="rId35"/>
    <p:sldId id="454" r:id="rId36"/>
    <p:sldId id="456" r:id="rId37"/>
    <p:sldId id="458" r:id="rId38"/>
    <p:sldId id="459" r:id="rId39"/>
    <p:sldId id="466" r:id="rId40"/>
    <p:sldId id="410" r:id="rId41"/>
    <p:sldId id="408" r:id="rId42"/>
    <p:sldId id="409" r:id="rId43"/>
    <p:sldId id="460" r:id="rId44"/>
    <p:sldId id="467" r:id="rId45"/>
    <p:sldId id="461" r:id="rId46"/>
    <p:sldId id="462" r:id="rId47"/>
    <p:sldId id="435" r:id="rId48"/>
  </p:sldIdLst>
  <p:sldSz cx="12169775" cy="6858000"/>
  <p:notesSz cx="6797675" cy="9872663"/>
  <p:custDataLst>
    <p:tags r:id="rId51"/>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802829B-3AD3-4E69-B6AF-180ED68DC31F}">
          <p14:sldIdLst>
            <p14:sldId id="351"/>
            <p14:sldId id="412"/>
          </p14:sldIdLst>
        </p14:section>
        <p14:section name="Over SIDN" id="{EF6365BA-2C3B-4F59-9705-747FA0510DC9}">
          <p14:sldIdLst>
            <p14:sldId id="427"/>
            <p14:sldId id="430"/>
            <p14:sldId id="429"/>
            <p14:sldId id="432"/>
            <p14:sldId id="431"/>
            <p14:sldId id="434"/>
            <p14:sldId id="433"/>
          </p14:sldIdLst>
        </p14:section>
        <p14:section name="Quiz" id="{225FA201-7BE5-4A2E-91CE-2709D2881A07}">
          <p14:sldIdLst>
            <p14:sldId id="415"/>
            <p14:sldId id="416"/>
            <p14:sldId id="421"/>
            <p14:sldId id="439"/>
            <p14:sldId id="417"/>
            <p14:sldId id="437"/>
            <p14:sldId id="418"/>
            <p14:sldId id="440"/>
          </p14:sldIdLst>
        </p14:section>
        <p14:section name="Wanneer registreren?" id="{95BF84CB-8CAD-4EBD-8F81-17DFCC5806A5}">
          <p14:sldIdLst>
            <p14:sldId id="463"/>
            <p14:sldId id="442"/>
            <p14:sldId id="443"/>
          </p14:sldIdLst>
        </p14:section>
        <p14:section name="Wat is de ideale domeinnaam?" id="{17727536-09C9-4BA8-8998-55D9584AD0F8}">
          <p14:sldIdLst>
            <p14:sldId id="464"/>
            <p14:sldId id="445"/>
            <p14:sldId id="446"/>
            <p14:sldId id="448"/>
            <p14:sldId id="451"/>
            <p14:sldId id="450"/>
            <p14:sldId id="468"/>
          </p14:sldIdLst>
        </p14:section>
        <p14:section name="De beste extensie" id="{9B3405B7-E0B2-4E8B-902E-7505D9F5E551}">
          <p14:sldIdLst>
            <p14:sldId id="465"/>
            <p14:sldId id="453"/>
            <p14:sldId id="454"/>
            <p14:sldId id="456"/>
            <p14:sldId id="458"/>
            <p14:sldId id="459"/>
          </p14:sldIdLst>
        </p14:section>
        <p14:section name="Apps vs websites" id="{45DE5FF3-1D6E-4CFF-B981-7C0B7C3EDD78}">
          <p14:sldIdLst>
            <p14:sldId id="466"/>
            <p14:sldId id="410"/>
            <p14:sldId id="408"/>
            <p14:sldId id="409"/>
          </p14:sldIdLst>
        </p14:section>
        <p14:section name="Wat als uw domeinnaam al bezet is?" id="{A3C5F549-DD0D-431B-BADB-8A79879B8671}">
          <p14:sldIdLst>
            <p14:sldId id="460"/>
          </p14:sldIdLst>
        </p14:section>
        <p14:section name="Colportage en spookfacturen" id="{56612F39-38CD-474E-84BC-5CB4689BC67D}">
          <p14:sldIdLst>
            <p14:sldId id="467"/>
            <p14:sldId id="461"/>
            <p14:sldId id="462"/>
          </p14:sldIdLst>
        </p14:section>
        <p14:section name="Afronding" id="{99408B65-E91C-4BA2-8956-02AB5B19ABB0}">
          <p14:sldIdLst>
            <p14:sldId id="435"/>
          </p14:sldIdLst>
        </p14:section>
      </p14:sectionLst>
    </p:ext>
    <p:ext uri="{EFAFB233-063F-42B5-8137-9DF3F51BA10A}">
      <p15:sldGuideLst xmlns="" xmlns:p15="http://schemas.microsoft.com/office/powerpoint/2012/main">
        <p15:guide id="1" orient="horz" pos="2160">
          <p15:clr>
            <a:srgbClr val="A4A3A4"/>
          </p15:clr>
        </p15:guide>
        <p15:guide id="2" pos="3833">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dler" initials="N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54"/>
    <a:srgbClr val="7B0F70"/>
    <a:srgbClr val="A6E5FF"/>
    <a:srgbClr val="7F7F7F"/>
    <a:srgbClr val="001F55"/>
    <a:srgbClr val="CACED3"/>
    <a:srgbClr val="FFFFFF"/>
    <a:srgbClr val="C293BC"/>
    <a:srgbClr val="7607C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67" autoAdjust="0"/>
    <p:restoredTop sz="90171" autoAdjust="0"/>
  </p:normalViewPr>
  <p:slideViewPr>
    <p:cSldViewPr>
      <p:cViewPr varScale="1">
        <p:scale>
          <a:sx n="127" d="100"/>
          <a:sy n="127" d="100"/>
        </p:scale>
        <p:origin x="-102" y="-240"/>
      </p:cViewPr>
      <p:guideLst>
        <p:guide orient="horz" pos="2160"/>
        <p:guide pos="3833"/>
      </p:guideLst>
    </p:cSldViewPr>
  </p:slideViewPr>
  <p:notesTextViewPr>
    <p:cViewPr>
      <p:scale>
        <a:sx n="1" d="1"/>
        <a:sy n="1" d="1"/>
      </p:scale>
      <p:origin x="0" y="0"/>
    </p:cViewPr>
  </p:notesTextViewPr>
  <p:sorterViewPr>
    <p:cViewPr>
      <p:scale>
        <a:sx n="40" d="100"/>
        <a:sy n="40" d="100"/>
      </p:scale>
      <p:origin x="0" y="0"/>
    </p:cViewPr>
  </p:sorterViewPr>
  <p:notesViewPr>
    <p:cSldViewPr>
      <p:cViewPr varScale="1">
        <p:scale>
          <a:sx n="59" d="100"/>
          <a:sy n="59" d="100"/>
        </p:scale>
        <p:origin x="-3264" y="-8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http://ka-ecmp01/Groups/mcn/mark/Mark_Docs/Website%20statistieke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iler1\kapersonal\Michiel.Henneke\OutlookAttachmentsTemp\Overzicht%20resultaten%20browser%20+%20app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http://ka-ecmp01/Groups/mcn/mark/Mark_Docs/Marktontwikkelingen.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ichiel.Henneke\Documents\Tabellen%20willem%20met%20graf.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ichiel.Henneke\AppData\Local\Microsoft\Windows\INetCache\Content.Outlook\1A806NTN\Tabellenrapport%20consumentenonderzoek.xls"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oleObject" Target="Map1" TargetMode="External"/><Relationship Id="rId4"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filer1\kapersonal\Michiel.Henneke\OutlookAttachmentsTemp\Bereik%20+%20frequencie%20nieuwe%20domeinnamen%20(desktop)%20V2.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2.xml"/><Relationship Id="rId1" Type="http://schemas.openxmlformats.org/officeDocument/2006/relationships/oleObject" Target="file:///\\filer1\kapersonal\Michiel.Henneke\OutlookAttachmentsTemp\Tabellenrapport%20consumentenonderzoek.xls" TargetMode="External"/><Relationship Id="rId4" Type="http://schemas.microsoft.com/office/2011/relationships/chartStyle" Target="style4.xml"/></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1" Type="http://schemas.openxmlformats.org/officeDocument/2006/relationships/oleObject" Target="file:///\\filer1\kapersonal\Michiel.Henneke\OutlookAttachmentsTemp\Overzicht%20resultaten%20browser%20+%20ap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1"/>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b="0">
                <a:solidFill>
                  <a:schemeClr val="bg1">
                    <a:lumMod val="50000"/>
                  </a:schemeClr>
                </a:solidFill>
              </a:defRPr>
            </a:pPr>
            <a:r>
              <a:rPr lang="en-GB" sz="1400" b="0">
                <a:solidFill>
                  <a:schemeClr val="bg1">
                    <a:lumMod val="50000"/>
                  </a:schemeClr>
                </a:solidFill>
              </a:rPr>
              <a:t>Aantal .nl-domeinnamen</a:t>
            </a:r>
            <a:endParaRPr lang="nl-NL" sz="1400" b="0">
              <a:solidFill>
                <a:schemeClr val="bg1">
                  <a:lumMod val="50000"/>
                </a:schemeClr>
              </a:solidFill>
            </a:endParaRPr>
          </a:p>
        </c:rich>
      </c:tx>
      <c:layout/>
      <c:overlay val="0"/>
    </c:title>
    <c:autoTitleDeleted val="0"/>
    <c:plotArea>
      <c:layout>
        <c:manualLayout>
          <c:layoutTarget val="inner"/>
          <c:xMode val="edge"/>
          <c:yMode val="edge"/>
          <c:x val="6.1954521256369306E-2"/>
          <c:y val="0.12582213974313655"/>
          <c:w val="0.9723615824377394"/>
          <c:h val="0.72970189701897015"/>
        </c:manualLayout>
      </c:layout>
      <c:lineChart>
        <c:grouping val="standard"/>
        <c:varyColors val="0"/>
        <c:ser>
          <c:idx val="0"/>
          <c:order val="0"/>
          <c:spPr>
            <a:ln w="28575"/>
          </c:spPr>
          <c:marker>
            <c:symbol val="circle"/>
            <c:size val="7"/>
            <c:spPr>
              <a:noFill/>
              <a:ln w="15875" cap="rnd"/>
            </c:spPr>
          </c:marker>
          <c:dPt>
            <c:idx val="15"/>
            <c:bubble3D val="0"/>
          </c:dPt>
          <c:dPt>
            <c:idx val="16"/>
            <c:bubble3D val="0"/>
          </c:dPt>
          <c:dPt>
            <c:idx val="17"/>
            <c:bubble3D val="0"/>
          </c:dPt>
          <c:dPt>
            <c:idx val="18"/>
            <c:bubble3D val="0"/>
          </c:dPt>
          <c:dPt>
            <c:idx val="19"/>
            <c:bubble3D val="0"/>
          </c:dPt>
          <c:dLbls>
            <c:dLbl>
              <c:idx val="19"/>
              <c:layout>
                <c:manualLayout>
                  <c:x val="-3.6219484371435092E-3"/>
                  <c:y val="-8.9784376104630609E-2"/>
                </c:manualLayout>
              </c:layout>
              <c:spPr/>
              <c:txPr>
                <a:bodyPr/>
                <a:lstStyle/>
                <a:p>
                  <a:pPr>
                    <a:defRPr/>
                  </a:pPr>
                  <a:endParaRPr lang="nl-N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'Corporate presentatie'!$C$4:$C$23</c:f>
              <c:numCache>
                <c:formatCode>yyyy</c:formatCode>
                <c:ptCount val="20"/>
                <c:pt idx="0">
                  <c:v>35430</c:v>
                </c:pt>
                <c:pt idx="1">
                  <c:v>35795</c:v>
                </c:pt>
                <c:pt idx="2">
                  <c:v>36160</c:v>
                </c:pt>
                <c:pt idx="3">
                  <c:v>36525</c:v>
                </c:pt>
                <c:pt idx="4">
                  <c:v>36891</c:v>
                </c:pt>
                <c:pt idx="5">
                  <c:v>37256</c:v>
                </c:pt>
                <c:pt idx="6">
                  <c:v>37621</c:v>
                </c:pt>
                <c:pt idx="7">
                  <c:v>37986</c:v>
                </c:pt>
                <c:pt idx="8">
                  <c:v>38352</c:v>
                </c:pt>
                <c:pt idx="9">
                  <c:v>38717</c:v>
                </c:pt>
                <c:pt idx="10">
                  <c:v>39082</c:v>
                </c:pt>
                <c:pt idx="11">
                  <c:v>39447</c:v>
                </c:pt>
                <c:pt idx="12">
                  <c:v>39813</c:v>
                </c:pt>
                <c:pt idx="13">
                  <c:v>40178</c:v>
                </c:pt>
                <c:pt idx="14">
                  <c:v>40543</c:v>
                </c:pt>
                <c:pt idx="15">
                  <c:v>40908</c:v>
                </c:pt>
                <c:pt idx="16">
                  <c:v>41274</c:v>
                </c:pt>
                <c:pt idx="17">
                  <c:v>41639</c:v>
                </c:pt>
                <c:pt idx="18">
                  <c:v>42004</c:v>
                </c:pt>
                <c:pt idx="19" formatCode="[$-413]mmm\ \'yy;@">
                  <c:v>42216</c:v>
                </c:pt>
              </c:numCache>
            </c:numRef>
          </c:cat>
          <c:val>
            <c:numRef>
              <c:f>'Corporate presentatie'!$D$4:$D$23</c:f>
              <c:numCache>
                <c:formatCode>#,##0</c:formatCode>
                <c:ptCount val="20"/>
                <c:pt idx="0">
                  <c:v>9614</c:v>
                </c:pt>
                <c:pt idx="1">
                  <c:v>26324</c:v>
                </c:pt>
                <c:pt idx="2">
                  <c:v>56035</c:v>
                </c:pt>
                <c:pt idx="3">
                  <c:v>157144</c:v>
                </c:pt>
                <c:pt idx="4">
                  <c:v>532596</c:v>
                </c:pt>
                <c:pt idx="5">
                  <c:v>684639</c:v>
                </c:pt>
                <c:pt idx="6">
                  <c:v>803445</c:v>
                </c:pt>
                <c:pt idx="7">
                  <c:v>1005292</c:v>
                </c:pt>
                <c:pt idx="8">
                  <c:v>1332688</c:v>
                </c:pt>
                <c:pt idx="9">
                  <c:v>1745976</c:v>
                </c:pt>
                <c:pt idx="10">
                  <c:v>2186395</c:v>
                </c:pt>
                <c:pt idx="11">
                  <c:v>2695454</c:v>
                </c:pt>
                <c:pt idx="12">
                  <c:v>3191127</c:v>
                </c:pt>
                <c:pt idx="13">
                  <c:v>3678224</c:v>
                </c:pt>
                <c:pt idx="14">
                  <c:v>4192454</c:v>
                </c:pt>
                <c:pt idx="15">
                  <c:v>4799719</c:v>
                </c:pt>
                <c:pt idx="16">
                  <c:v>5115652</c:v>
                </c:pt>
                <c:pt idx="17">
                  <c:v>5388364</c:v>
                </c:pt>
                <c:pt idx="18">
                  <c:v>5531186</c:v>
                </c:pt>
                <c:pt idx="19">
                  <c:v>5586323</c:v>
                </c:pt>
              </c:numCache>
            </c:numRef>
          </c:val>
          <c:smooth val="0"/>
        </c:ser>
        <c:dLbls>
          <c:showLegendKey val="0"/>
          <c:showVal val="1"/>
          <c:showCatName val="0"/>
          <c:showSerName val="0"/>
          <c:showPercent val="0"/>
          <c:showBubbleSize val="0"/>
        </c:dLbls>
        <c:marker val="1"/>
        <c:smooth val="0"/>
        <c:axId val="244047872"/>
        <c:axId val="244049408"/>
      </c:lineChart>
      <c:catAx>
        <c:axId val="244047872"/>
        <c:scaling>
          <c:orientation val="minMax"/>
        </c:scaling>
        <c:delete val="0"/>
        <c:axPos val="b"/>
        <c:numFmt formatCode="yyyy" sourceLinked="1"/>
        <c:majorTickMark val="none"/>
        <c:minorTickMark val="none"/>
        <c:tickLblPos val="low"/>
        <c:txPr>
          <a:bodyPr rot="-2700000" vert="horz"/>
          <a:lstStyle/>
          <a:p>
            <a:pPr>
              <a:defRPr/>
            </a:pPr>
            <a:endParaRPr lang="nl-NL"/>
          </a:p>
        </c:txPr>
        <c:crossAx val="244049408"/>
        <c:crosses val="autoZero"/>
        <c:auto val="0"/>
        <c:lblAlgn val="ctr"/>
        <c:lblOffset val="150"/>
        <c:noMultiLvlLbl val="0"/>
      </c:catAx>
      <c:valAx>
        <c:axId val="244049408"/>
        <c:scaling>
          <c:orientation val="minMax"/>
        </c:scaling>
        <c:delete val="0"/>
        <c:axPos val="l"/>
        <c:majorGridlines>
          <c:spPr>
            <a:ln>
              <a:prstDash val="dashDot"/>
            </a:ln>
          </c:spPr>
        </c:majorGridlines>
        <c:numFmt formatCode="#,##0" sourceLinked="1"/>
        <c:majorTickMark val="out"/>
        <c:minorTickMark val="none"/>
        <c:tickLblPos val="nextTo"/>
        <c:txPr>
          <a:bodyPr/>
          <a:lstStyle/>
          <a:p>
            <a:pPr>
              <a:defRPr>
                <a:solidFill>
                  <a:schemeClr val="bg1">
                    <a:lumMod val="50000"/>
                  </a:schemeClr>
                </a:solidFill>
              </a:defRPr>
            </a:pPr>
            <a:endParaRPr lang="nl-NL"/>
          </a:p>
        </c:txPr>
        <c:crossAx val="244047872"/>
        <c:crosses val="autoZero"/>
        <c:crossBetween val="between"/>
      </c:valAx>
      <c:spPr>
        <a:noFill/>
        <a:ln w="25400">
          <a:noFill/>
        </a:ln>
      </c:spPr>
    </c:plotArea>
    <c:plotVisOnly val="1"/>
    <c:dispBlanksAs val="gap"/>
    <c:showDLblsOverMax val="0"/>
  </c:chart>
  <c:spPr>
    <a:noFill/>
    <a:ln>
      <a:noFill/>
    </a:ln>
  </c:spPr>
  <c:txPr>
    <a:bodyPr/>
    <a:lstStyle/>
    <a:p>
      <a:pPr>
        <a:defRPr>
          <a:solidFill>
            <a:schemeClr val="bg1">
              <a:lumMod val="65000"/>
            </a:schemeClr>
          </a:solidFill>
        </a:defRPr>
      </a:pPr>
      <a:endParaRPr lang="nl-N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a:t>Apps per categorie</a:t>
            </a:r>
          </a:p>
        </c:rich>
      </c:tx>
      <c:layout/>
      <c:overlay val="0"/>
    </c:title>
    <c:autoTitleDeleted val="0"/>
    <c:plotArea>
      <c:layout/>
      <c:barChart>
        <c:barDir val="col"/>
        <c:grouping val="percentStacked"/>
        <c:varyColors val="0"/>
        <c:ser>
          <c:idx val="0"/>
          <c:order val="0"/>
          <c:tx>
            <c:strRef>
              <c:f>Sheet1!$B$12</c:f>
              <c:strCache>
                <c:ptCount val="1"/>
                <c:pt idx="0">
                  <c:v>Shopping</c:v>
                </c:pt>
              </c:strCache>
            </c:strRef>
          </c:tx>
          <c:invertIfNegative val="0"/>
          <c:cat>
            <c:strRef>
              <c:f>Sheet1!$A$13:$A$14</c:f>
              <c:strCache>
                <c:ptCount val="2"/>
                <c:pt idx="0">
                  <c:v>Tablet</c:v>
                </c:pt>
                <c:pt idx="1">
                  <c:v>Smartphone</c:v>
                </c:pt>
              </c:strCache>
            </c:strRef>
          </c:cat>
          <c:val>
            <c:numRef>
              <c:f>Sheet1!$B$13:$B$14</c:f>
              <c:numCache>
                <c:formatCode>0.00%</c:formatCode>
                <c:ptCount val="2"/>
                <c:pt idx="0">
                  <c:v>0.11573050272740677</c:v>
                </c:pt>
                <c:pt idx="1">
                  <c:v>9.7966353624755087E-2</c:v>
                </c:pt>
              </c:numCache>
            </c:numRef>
          </c:val>
        </c:ser>
        <c:ser>
          <c:idx val="1"/>
          <c:order val="1"/>
          <c:tx>
            <c:strRef>
              <c:f>Sheet1!$C$12</c:f>
              <c:strCache>
                <c:ptCount val="1"/>
                <c:pt idx="0">
                  <c:v>Business</c:v>
                </c:pt>
              </c:strCache>
            </c:strRef>
          </c:tx>
          <c:invertIfNegative val="0"/>
          <c:cat>
            <c:strRef>
              <c:f>Sheet1!$A$13:$A$14</c:f>
              <c:strCache>
                <c:ptCount val="2"/>
                <c:pt idx="0">
                  <c:v>Tablet</c:v>
                </c:pt>
                <c:pt idx="1">
                  <c:v>Smartphone</c:v>
                </c:pt>
              </c:strCache>
            </c:strRef>
          </c:cat>
          <c:val>
            <c:numRef>
              <c:f>Sheet1!$C$13:$C$14</c:f>
              <c:numCache>
                <c:formatCode>0.00%</c:formatCode>
                <c:ptCount val="2"/>
                <c:pt idx="0">
                  <c:v>8.845643520566121E-2</c:v>
                </c:pt>
                <c:pt idx="1">
                  <c:v>7.8823502916469598E-2</c:v>
                </c:pt>
              </c:numCache>
            </c:numRef>
          </c:val>
        </c:ser>
        <c:ser>
          <c:idx val="2"/>
          <c:order val="2"/>
          <c:tx>
            <c:strRef>
              <c:f>Sheet1!$D$12</c:f>
              <c:strCache>
                <c:ptCount val="1"/>
                <c:pt idx="0">
                  <c:v>Nieuws &amp; informatie</c:v>
                </c:pt>
              </c:strCache>
            </c:strRef>
          </c:tx>
          <c:invertIfNegative val="0"/>
          <c:cat>
            <c:strRef>
              <c:f>Sheet1!$A$13:$A$14</c:f>
              <c:strCache>
                <c:ptCount val="2"/>
                <c:pt idx="0">
                  <c:v>Tablet</c:v>
                </c:pt>
                <c:pt idx="1">
                  <c:v>Smartphone</c:v>
                </c:pt>
              </c:strCache>
            </c:strRef>
          </c:cat>
          <c:val>
            <c:numRef>
              <c:f>Sheet1!$D$13:$D$14</c:f>
              <c:numCache>
                <c:formatCode>0.00%</c:formatCode>
                <c:ptCount val="2"/>
                <c:pt idx="0">
                  <c:v>0.33244876898127679</c:v>
                </c:pt>
                <c:pt idx="1">
                  <c:v>0.18805035695786324</c:v>
                </c:pt>
              </c:numCache>
            </c:numRef>
          </c:val>
        </c:ser>
        <c:ser>
          <c:idx val="3"/>
          <c:order val="3"/>
          <c:tx>
            <c:strRef>
              <c:f>Sheet1!$E$12</c:f>
              <c:strCache>
                <c:ptCount val="1"/>
                <c:pt idx="0">
                  <c:v>Social media</c:v>
                </c:pt>
              </c:strCache>
            </c:strRef>
          </c:tx>
          <c:invertIfNegative val="0"/>
          <c:cat>
            <c:strRef>
              <c:f>Sheet1!$A$13:$A$14</c:f>
              <c:strCache>
                <c:ptCount val="2"/>
                <c:pt idx="0">
                  <c:v>Tablet</c:v>
                </c:pt>
                <c:pt idx="1">
                  <c:v>Smartphone</c:v>
                </c:pt>
              </c:strCache>
            </c:strRef>
          </c:cat>
          <c:val>
            <c:numRef>
              <c:f>Sheet1!$E$13:$E$14</c:f>
              <c:numCache>
                <c:formatCode>0.00%</c:formatCode>
                <c:ptCount val="2"/>
                <c:pt idx="0">
                  <c:v>0.29854046881910656</c:v>
                </c:pt>
                <c:pt idx="1">
                  <c:v>0.27025200999932442</c:v>
                </c:pt>
              </c:numCache>
            </c:numRef>
          </c:val>
        </c:ser>
        <c:ser>
          <c:idx val="4"/>
          <c:order val="4"/>
          <c:tx>
            <c:strRef>
              <c:f>Sheet1!$F$12</c:f>
              <c:strCache>
                <c:ptCount val="1"/>
                <c:pt idx="0">
                  <c:v>Gaming</c:v>
                </c:pt>
              </c:strCache>
            </c:strRef>
          </c:tx>
          <c:invertIfNegative val="0"/>
          <c:cat>
            <c:strRef>
              <c:f>Sheet1!$A$13:$A$14</c:f>
              <c:strCache>
                <c:ptCount val="2"/>
                <c:pt idx="0">
                  <c:v>Tablet</c:v>
                </c:pt>
                <c:pt idx="1">
                  <c:v>Smartphone</c:v>
                </c:pt>
              </c:strCache>
            </c:strRef>
          </c:cat>
          <c:val>
            <c:numRef>
              <c:f>Sheet1!$F$13:$F$14</c:f>
              <c:numCache>
                <c:formatCode>0.00%</c:formatCode>
                <c:ptCount val="2"/>
                <c:pt idx="0">
                  <c:v>0.1621701312103789</c:v>
                </c:pt>
                <c:pt idx="1">
                  <c:v>0.22802513343692996</c:v>
                </c:pt>
              </c:numCache>
            </c:numRef>
          </c:val>
        </c:ser>
        <c:dLbls>
          <c:showLegendKey val="0"/>
          <c:showVal val="0"/>
          <c:showCatName val="0"/>
          <c:showSerName val="0"/>
          <c:showPercent val="0"/>
          <c:showBubbleSize val="0"/>
        </c:dLbls>
        <c:gapWidth val="150"/>
        <c:overlap val="100"/>
        <c:axId val="254990208"/>
        <c:axId val="254991744"/>
      </c:barChart>
      <c:catAx>
        <c:axId val="254990208"/>
        <c:scaling>
          <c:orientation val="minMax"/>
        </c:scaling>
        <c:delete val="0"/>
        <c:axPos val="b"/>
        <c:numFmt formatCode="General" sourceLinked="0"/>
        <c:majorTickMark val="out"/>
        <c:minorTickMark val="none"/>
        <c:tickLblPos val="nextTo"/>
        <c:txPr>
          <a:bodyPr/>
          <a:lstStyle/>
          <a:p>
            <a:pPr>
              <a:defRPr sz="1400"/>
            </a:pPr>
            <a:endParaRPr lang="nl-NL"/>
          </a:p>
        </c:txPr>
        <c:crossAx val="254991744"/>
        <c:crosses val="autoZero"/>
        <c:auto val="1"/>
        <c:lblAlgn val="ctr"/>
        <c:lblOffset val="100"/>
        <c:noMultiLvlLbl val="0"/>
      </c:catAx>
      <c:valAx>
        <c:axId val="254991744"/>
        <c:scaling>
          <c:orientation val="minMax"/>
        </c:scaling>
        <c:delete val="0"/>
        <c:axPos val="l"/>
        <c:majorGridlines/>
        <c:numFmt formatCode="0%" sourceLinked="1"/>
        <c:majorTickMark val="out"/>
        <c:minorTickMark val="none"/>
        <c:tickLblPos val="nextTo"/>
        <c:crossAx val="25499020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Sheet1!$D$25</c:f>
              <c:strCache>
                <c:ptCount val="1"/>
                <c:pt idx="0">
                  <c:v>Apps nu</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Sheet1!$B$26:$B$27</c:f>
              <c:numCache>
                <c:formatCode>General</c:formatCode>
                <c:ptCount val="2"/>
                <c:pt idx="0">
                  <c:v>2012</c:v>
                </c:pt>
                <c:pt idx="1">
                  <c:v>2014</c:v>
                </c:pt>
              </c:numCache>
            </c:numRef>
          </c:cat>
          <c:val>
            <c:numRef>
              <c:f>Sheet1!$D$26:$D$27</c:f>
              <c:numCache>
                <c:formatCode>0%</c:formatCode>
                <c:ptCount val="2"/>
                <c:pt idx="0">
                  <c:v>0.16</c:v>
                </c:pt>
                <c:pt idx="1">
                  <c:v>0.26</c:v>
                </c:pt>
              </c:numCache>
            </c:numRef>
          </c:val>
        </c:ser>
        <c:ser>
          <c:idx val="2"/>
          <c:order val="1"/>
          <c:tx>
            <c:strRef>
              <c:f>Sheet1!$E$25</c:f>
              <c:strCache>
                <c:ptCount val="1"/>
                <c:pt idx="0">
                  <c:v>Apps over drie jaar</c:v>
                </c:pt>
              </c:strCache>
            </c:strRef>
          </c:tx>
          <c:spPr>
            <a:gradFill>
              <a:gsLst>
                <a:gs pos="0">
                  <a:srgbClr val="E6DCAC"/>
                </a:gs>
                <a:gs pos="12000">
                  <a:srgbClr val="E6D78A"/>
                </a:gs>
                <a:gs pos="30000">
                  <a:srgbClr val="C7AC4C"/>
                </a:gs>
                <a:gs pos="45000">
                  <a:srgbClr val="E6D78A"/>
                </a:gs>
                <a:gs pos="77000">
                  <a:srgbClr val="C7AC4C"/>
                </a:gs>
                <a:gs pos="100000">
                  <a:srgbClr val="E6DCAC"/>
                </a:gs>
              </a:gsLst>
              <a:lin ang="16200000" scaled="0"/>
            </a:gradFill>
            <a:ln>
              <a:noFill/>
            </a:ln>
            <a:effectLst>
              <a:outerShdw blurRad="40000" dist="23000" dir="5400000" rotWithShape="0">
                <a:srgbClr val="000000">
                  <a:alpha val="35000"/>
                </a:srgbClr>
              </a:outerShdw>
            </a:effectLst>
          </c:spPr>
          <c:invertIfNegative val="0"/>
          <c:cat>
            <c:numRef>
              <c:f>Sheet1!$B$26:$B$27</c:f>
              <c:numCache>
                <c:formatCode>General</c:formatCode>
                <c:ptCount val="2"/>
                <c:pt idx="0">
                  <c:v>2012</c:v>
                </c:pt>
                <c:pt idx="1">
                  <c:v>2014</c:v>
                </c:pt>
              </c:numCache>
            </c:numRef>
          </c:cat>
          <c:val>
            <c:numRef>
              <c:f>Sheet1!$E$26:$E$27</c:f>
              <c:numCache>
                <c:formatCode>0%</c:formatCode>
                <c:ptCount val="2"/>
                <c:pt idx="0">
                  <c:v>0.46</c:v>
                </c:pt>
                <c:pt idx="1">
                  <c:v>0.33</c:v>
                </c:pt>
              </c:numCache>
            </c:numRef>
          </c:val>
        </c:ser>
        <c:dLbls>
          <c:showLegendKey val="0"/>
          <c:showVal val="0"/>
          <c:showCatName val="0"/>
          <c:showSerName val="0"/>
          <c:showPercent val="0"/>
          <c:showBubbleSize val="0"/>
        </c:dLbls>
        <c:gapWidth val="100"/>
        <c:overlap val="-24"/>
        <c:axId val="254628992"/>
        <c:axId val="254630528"/>
        <c:extLst>
          <c:ext xmlns:c15="http://schemas.microsoft.com/office/drawing/2012/chart" uri="{02D57815-91ED-43cb-92C2-25804820EDAC}">
            <c15:filteredBarSeries>
              <c15:ser>
                <c:idx val="0"/>
                <c:order val="0"/>
                <c:tx>
                  <c:strRef>
                    <c:extLst>
                      <c:ext uri="{02D57815-91ED-43cb-92C2-25804820EDAC}">
                        <c15:formulaRef>
                          <c15:sqref>Sheet1!$C$25</c15:sqref>
                        </c15:formulaRef>
                      </c:ext>
                    </c:extLst>
                    <c:strCache>
                      <c:ptCount val="1"/>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extLst>
                      <c:ext uri="{02D57815-91ED-43cb-92C2-25804820EDAC}">
                        <c15:formulaRef>
                          <c15:sqref>Sheet1!$B$26:$B$27</c15:sqref>
                        </c15:formulaRef>
                      </c:ext>
                    </c:extLst>
                    <c:numCache>
                      <c:formatCode>General</c:formatCode>
                      <c:ptCount val="2"/>
                      <c:pt idx="0">
                        <c:v>2012</c:v>
                      </c:pt>
                      <c:pt idx="1">
                        <c:v>2014</c:v>
                      </c:pt>
                    </c:numCache>
                  </c:numRef>
                </c:cat>
                <c:val>
                  <c:numRef>
                    <c:extLst>
                      <c:ext uri="{02D57815-91ED-43cb-92C2-25804820EDAC}">
                        <c15:formulaRef>
                          <c15:sqref>Sheet1!$C$26:$C$27</c15:sqref>
                        </c15:formulaRef>
                      </c:ext>
                    </c:extLst>
                    <c:numCache>
                      <c:formatCode>General</c:formatCode>
                      <c:ptCount val="2"/>
                    </c:numCache>
                  </c:numRef>
                </c:val>
              </c15:ser>
            </c15:filteredBarSeries>
          </c:ext>
        </c:extLst>
      </c:barChart>
      <c:catAx>
        <c:axId val="2546289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nl-NL"/>
          </a:p>
        </c:txPr>
        <c:crossAx val="254630528"/>
        <c:crosses val="autoZero"/>
        <c:auto val="1"/>
        <c:lblAlgn val="ctr"/>
        <c:lblOffset val="100"/>
        <c:noMultiLvlLbl val="0"/>
      </c:catAx>
      <c:valAx>
        <c:axId val="25463052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nl-NL"/>
          </a:p>
        </c:txPr>
        <c:crossAx val="254628992"/>
        <c:crosses val="autoZero"/>
        <c:crossBetween val="between"/>
      </c:valAx>
      <c:spPr>
        <a:noFill/>
        <a:ln>
          <a:noFill/>
        </a:ln>
        <a:effectLst/>
      </c:spPr>
    </c:plotArea>
    <c:legend>
      <c:legendPos val="b"/>
      <c:layout/>
      <c:overlay val="0"/>
      <c:spPr>
        <a:noFill/>
        <a:ln>
          <a:noFill/>
        </a:ln>
        <a:effectLst/>
      </c:spPr>
      <c:txPr>
        <a:bodyPr rot="0" vert="horz"/>
        <a:lstStyle/>
        <a:p>
          <a:pPr>
            <a:defRPr/>
          </a:pPr>
          <a:endParaRPr lang="nl-NL"/>
        </a:p>
      </c:txPr>
    </c:legend>
    <c:plotVisOnly val="1"/>
    <c:dispBlanksAs val="gap"/>
    <c:showDLblsOverMax val="0"/>
  </c:chart>
  <c:spPr>
    <a:noFill/>
    <a:ln>
      <a:noFill/>
    </a:ln>
    <a:effectLst/>
  </c:spPr>
  <c:txPr>
    <a:bodyPr/>
    <a:lstStyle/>
    <a:p>
      <a:pPr>
        <a:defRPr sz="1800">
          <a:solidFill>
            <a:schemeClr val="tx1"/>
          </a:solidFill>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1"/>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ivotFmts>
      <c:pivotFmt>
        <c:idx val="0"/>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NL"/>
            </a:p>
          </c:txPr>
          <c:dLblPos val="ct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marker>
          <c:symbol val="none"/>
        </c:marker>
      </c:pivotFmt>
      <c:pivotFmt>
        <c:idx val="3"/>
        <c:spPr>
          <a:solidFill>
            <a:schemeClr val="accent1"/>
          </a:solidFill>
          <a:ln w="19050">
            <a:solidFill>
              <a:schemeClr val="lt1"/>
            </a:solidFill>
          </a:ln>
          <a:effectLst/>
        </c:spPr>
        <c:marker>
          <c:symbol val="none"/>
        </c:marker>
      </c:pivotFmt>
      <c:pivotFmt>
        <c:idx val="4"/>
        <c:spPr>
          <a:solidFill>
            <a:schemeClr val="accent1"/>
          </a:solidFill>
          <a:ln w="19050">
            <a:solidFill>
              <a:schemeClr val="lt1"/>
            </a:solidFill>
          </a:ln>
          <a:effectLst/>
        </c:spPr>
        <c:marker>
          <c:symbol val="none"/>
        </c:marker>
      </c:pivotFmt>
      <c:pivotFmt>
        <c:idx val="5"/>
        <c:spPr>
          <a:solidFill>
            <a:schemeClr val="accent1"/>
          </a:solidFill>
          <a:ln w="19050">
            <a:solidFill>
              <a:schemeClr val="lt1"/>
            </a:solidFill>
          </a:ln>
          <a:effectLst/>
        </c:spPr>
        <c:marker>
          <c:symbol val="none"/>
        </c:marker>
      </c:pivotFmt>
      <c:pivotFmt>
        <c:idx val="6"/>
        <c:spPr>
          <a:solidFill>
            <a:schemeClr val="accent1"/>
          </a:solidFill>
          <a:ln w="19050">
            <a:solidFill>
              <a:schemeClr val="lt1"/>
            </a:solidFill>
          </a:ln>
          <a:effectLst/>
        </c:spPr>
        <c:marker>
          <c:symbol val="none"/>
        </c:marker>
      </c:pivotFmt>
      <c:pivotFmt>
        <c:idx val="7"/>
        <c:spPr>
          <a:solidFill>
            <a:schemeClr val="accent1"/>
          </a:solidFill>
          <a:ln w="19050">
            <a:solidFill>
              <a:schemeClr val="lt1"/>
            </a:solidFill>
          </a:ln>
          <a:effectLst/>
        </c:spPr>
        <c:marker>
          <c:symbol val="none"/>
        </c:marker>
      </c:pivotFmt>
      <c:pivotFmt>
        <c:idx val="8"/>
        <c:spPr>
          <a:solidFill>
            <a:schemeClr val="accent1">
              <a:shade val="45000"/>
            </a:schemeClr>
          </a:solidFill>
          <a:ln w="19050">
            <a:solidFill>
              <a:schemeClr val="lt1"/>
            </a:solidFill>
          </a:ln>
          <a:effectLst/>
        </c:spPr>
      </c:pivotFmt>
      <c:pivotFmt>
        <c:idx val="9"/>
        <c:spPr>
          <a:solidFill>
            <a:schemeClr val="accent1">
              <a:shade val="61000"/>
            </a:schemeClr>
          </a:solidFill>
          <a:ln w="19050">
            <a:solidFill>
              <a:schemeClr val="lt1"/>
            </a:solidFill>
          </a:ln>
          <a:effectLst/>
        </c:spPr>
      </c:pivotFmt>
      <c:pivotFmt>
        <c:idx val="10"/>
        <c:spPr>
          <a:solidFill>
            <a:schemeClr val="accent1">
              <a:shade val="76000"/>
            </a:schemeClr>
          </a:solidFill>
          <a:ln w="19050">
            <a:solidFill>
              <a:schemeClr val="lt1"/>
            </a:solidFill>
          </a:ln>
          <a:effectLst/>
        </c:spPr>
      </c:pivotFmt>
      <c:pivotFmt>
        <c:idx val="11"/>
        <c:spPr>
          <a:solidFill>
            <a:schemeClr val="accent1">
              <a:shade val="92000"/>
            </a:schemeClr>
          </a:solidFill>
          <a:ln w="19050">
            <a:solidFill>
              <a:schemeClr val="lt1"/>
            </a:solidFill>
          </a:ln>
          <a:effectLst/>
        </c:spPr>
      </c:pivotFmt>
      <c:pivotFmt>
        <c:idx val="12"/>
        <c:spPr>
          <a:solidFill>
            <a:schemeClr val="accent1">
              <a:tint val="93000"/>
            </a:schemeClr>
          </a:solidFill>
          <a:ln w="19050">
            <a:solidFill>
              <a:schemeClr val="lt1"/>
            </a:solidFill>
          </a:ln>
          <a:effectLst/>
        </c:spPr>
      </c:pivotFmt>
      <c:pivotFmt>
        <c:idx val="13"/>
        <c:spPr>
          <a:solidFill>
            <a:schemeClr val="accent1">
              <a:tint val="77000"/>
            </a:schemeClr>
          </a:solidFill>
          <a:ln w="19050">
            <a:solidFill>
              <a:schemeClr val="lt1"/>
            </a:solidFill>
          </a:ln>
          <a:effectLst/>
        </c:spPr>
      </c:pivotFmt>
      <c:pivotFmt>
        <c:idx val="14"/>
        <c:spPr>
          <a:solidFill>
            <a:schemeClr val="accent1">
              <a:tint val="62000"/>
            </a:schemeClr>
          </a:solidFill>
          <a:ln w="19050">
            <a:solidFill>
              <a:schemeClr val="lt1"/>
            </a:solidFill>
          </a:ln>
          <a:effectLst/>
        </c:spPr>
      </c:pivotFmt>
      <c:pivotFmt>
        <c:idx val="15"/>
        <c:spPr>
          <a:solidFill>
            <a:schemeClr val="accent1">
              <a:tint val="46000"/>
            </a:schemeClr>
          </a:solidFill>
          <a:ln w="19050">
            <a:solidFill>
              <a:schemeClr val="lt1"/>
            </a:solidFill>
          </a:ln>
          <a:effectLst/>
        </c:spPr>
      </c:pivotFmt>
      <c:pivotFmt>
        <c:idx val="16"/>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NL"/>
            </a:p>
          </c:txPr>
          <c:dLblPos val="ctr"/>
          <c:showLegendKey val="0"/>
          <c:showVal val="1"/>
          <c:showCatName val="1"/>
          <c:showSerName val="0"/>
          <c:showPercent val="0"/>
          <c:showBubbleSize val="0"/>
          <c:separator>
</c:separator>
          <c:extLst>
            <c:ext xmlns:c15="http://schemas.microsoft.com/office/drawing/2012/chart" uri="{CE6537A1-D6FC-4f65-9D91-7224C49458BB}"/>
          </c:extLst>
        </c:dLbl>
      </c:pivotFmt>
      <c:pivotFmt>
        <c:idx val="17"/>
        <c:spPr>
          <a:solidFill>
            <a:schemeClr val="accent1">
              <a:shade val="45000"/>
            </a:schemeClr>
          </a:solidFill>
          <a:ln w="19050">
            <a:solidFill>
              <a:schemeClr val="lt1"/>
            </a:solidFill>
          </a:ln>
          <a:effectLst/>
        </c:spPr>
      </c:pivotFmt>
      <c:pivotFmt>
        <c:idx val="18"/>
        <c:spPr>
          <a:solidFill>
            <a:schemeClr val="accent1">
              <a:shade val="61000"/>
            </a:schemeClr>
          </a:solidFill>
          <a:ln w="19050">
            <a:solidFill>
              <a:schemeClr val="lt1"/>
            </a:solidFill>
          </a:ln>
          <a:effectLst/>
        </c:spPr>
      </c:pivotFmt>
      <c:pivotFmt>
        <c:idx val="19"/>
        <c:spPr>
          <a:solidFill>
            <a:schemeClr val="accent1">
              <a:shade val="76000"/>
            </a:schemeClr>
          </a:solidFill>
          <a:ln w="19050">
            <a:solidFill>
              <a:schemeClr val="lt1"/>
            </a:solidFill>
          </a:ln>
          <a:effectLst/>
        </c:spPr>
      </c:pivotFmt>
      <c:pivotFmt>
        <c:idx val="20"/>
        <c:spPr>
          <a:solidFill>
            <a:schemeClr val="accent1">
              <a:shade val="92000"/>
            </a:schemeClr>
          </a:solidFill>
          <a:ln w="19050">
            <a:solidFill>
              <a:schemeClr val="lt1"/>
            </a:solidFill>
          </a:ln>
          <a:effectLst/>
        </c:spPr>
      </c:pivotFmt>
      <c:pivotFmt>
        <c:idx val="21"/>
        <c:spPr>
          <a:solidFill>
            <a:schemeClr val="accent1">
              <a:tint val="93000"/>
            </a:schemeClr>
          </a:solidFill>
          <a:ln w="19050">
            <a:solidFill>
              <a:schemeClr val="lt1"/>
            </a:solidFill>
          </a:ln>
          <a:effectLst/>
        </c:spPr>
      </c:pivotFmt>
      <c:pivotFmt>
        <c:idx val="22"/>
        <c:spPr>
          <a:solidFill>
            <a:schemeClr val="accent1">
              <a:tint val="77000"/>
            </a:schemeClr>
          </a:solidFill>
          <a:ln w="19050">
            <a:solidFill>
              <a:schemeClr val="lt1"/>
            </a:solidFill>
          </a:ln>
          <a:effectLst/>
        </c:spPr>
      </c:pivotFmt>
      <c:pivotFmt>
        <c:idx val="23"/>
        <c:spPr>
          <a:solidFill>
            <a:schemeClr val="accent1">
              <a:tint val="62000"/>
            </a:schemeClr>
          </a:solidFill>
          <a:ln w="19050">
            <a:solidFill>
              <a:schemeClr val="lt1"/>
            </a:solidFill>
          </a:ln>
          <a:effectLst/>
        </c:spPr>
      </c:pivotFmt>
      <c:pivotFmt>
        <c:idx val="24"/>
        <c:spPr>
          <a:solidFill>
            <a:schemeClr val="accent1">
              <a:tint val="46000"/>
            </a:schemeClr>
          </a:solidFill>
          <a:ln w="19050">
            <a:solidFill>
              <a:schemeClr val="lt1"/>
            </a:solidFill>
          </a:ln>
          <a:effectLst/>
        </c:spPr>
      </c:pivotFmt>
      <c:pivotFmt>
        <c:idx val="25"/>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NL"/>
            </a:p>
          </c:txPr>
          <c:dLblPos val="ctr"/>
          <c:showLegendKey val="0"/>
          <c:showVal val="1"/>
          <c:showCatName val="1"/>
          <c:showSerName val="0"/>
          <c:showPercent val="0"/>
          <c:showBubbleSize val="0"/>
          <c:separator>
</c:separator>
          <c:extLst>
            <c:ext xmlns:c15="http://schemas.microsoft.com/office/drawing/2012/chart" uri="{CE6537A1-D6FC-4f65-9D91-7224C49458BB}"/>
          </c:extLst>
        </c:dLbl>
      </c:pivotFmt>
      <c:pivotFmt>
        <c:idx val="26"/>
        <c:spPr>
          <a:solidFill>
            <a:schemeClr val="accent1">
              <a:shade val="45000"/>
            </a:schemeClr>
          </a:solidFill>
          <a:ln w="19050">
            <a:solidFill>
              <a:schemeClr val="lt1"/>
            </a:solidFill>
          </a:ln>
          <a:effectLst/>
        </c:spPr>
      </c:pivotFmt>
      <c:pivotFmt>
        <c:idx val="27"/>
        <c:spPr>
          <a:solidFill>
            <a:schemeClr val="accent1">
              <a:shade val="61000"/>
            </a:schemeClr>
          </a:solidFill>
          <a:ln w="19050">
            <a:solidFill>
              <a:schemeClr val="lt1"/>
            </a:solidFill>
          </a:ln>
          <a:effectLst/>
        </c:spPr>
      </c:pivotFmt>
      <c:pivotFmt>
        <c:idx val="28"/>
        <c:spPr>
          <a:solidFill>
            <a:schemeClr val="accent1">
              <a:shade val="76000"/>
            </a:schemeClr>
          </a:solidFill>
          <a:ln w="19050">
            <a:solidFill>
              <a:schemeClr val="lt1"/>
            </a:solidFill>
          </a:ln>
          <a:effectLst/>
        </c:spPr>
      </c:pivotFmt>
      <c:pivotFmt>
        <c:idx val="29"/>
        <c:spPr>
          <a:solidFill>
            <a:schemeClr val="accent1">
              <a:shade val="92000"/>
            </a:schemeClr>
          </a:solidFill>
          <a:ln w="19050">
            <a:solidFill>
              <a:schemeClr val="lt1"/>
            </a:solidFill>
          </a:ln>
          <a:effectLst/>
        </c:spPr>
      </c:pivotFmt>
      <c:pivotFmt>
        <c:idx val="30"/>
        <c:spPr>
          <a:solidFill>
            <a:schemeClr val="accent1">
              <a:tint val="93000"/>
            </a:schemeClr>
          </a:solidFill>
          <a:ln w="19050">
            <a:solidFill>
              <a:schemeClr val="lt1"/>
            </a:solidFill>
          </a:ln>
          <a:effectLst/>
        </c:spPr>
      </c:pivotFmt>
      <c:pivotFmt>
        <c:idx val="31"/>
        <c:spPr>
          <a:solidFill>
            <a:schemeClr val="accent1">
              <a:tint val="77000"/>
            </a:schemeClr>
          </a:solidFill>
          <a:ln w="19050">
            <a:solidFill>
              <a:schemeClr val="lt1"/>
            </a:solidFill>
          </a:ln>
          <a:effectLst/>
        </c:spPr>
      </c:pivotFmt>
      <c:pivotFmt>
        <c:idx val="32"/>
        <c:spPr>
          <a:solidFill>
            <a:schemeClr val="accent1">
              <a:tint val="62000"/>
            </a:schemeClr>
          </a:solidFill>
          <a:ln w="19050">
            <a:solidFill>
              <a:schemeClr val="lt1"/>
            </a:solidFill>
          </a:ln>
          <a:effectLst/>
        </c:spPr>
      </c:pivotFmt>
      <c:pivotFmt>
        <c:idx val="33"/>
        <c:spPr>
          <a:solidFill>
            <a:schemeClr val="accent1">
              <a:tint val="46000"/>
            </a:schemeClr>
          </a:solidFill>
          <a:ln w="19050">
            <a:solidFill>
              <a:schemeClr val="lt1"/>
            </a:solidFill>
          </a:ln>
          <a:effectLst/>
        </c:spPr>
      </c:pivotFmt>
      <c:pivotFmt>
        <c:idx val="34"/>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NL"/>
            </a:p>
          </c:txPr>
          <c:dLblPos val="ctr"/>
          <c:showLegendKey val="0"/>
          <c:showVal val="1"/>
          <c:showCatName val="1"/>
          <c:showSerName val="0"/>
          <c:showPercent val="0"/>
          <c:showBubbleSize val="0"/>
          <c:separator>
</c:separator>
          <c:extLst>
            <c:ext xmlns:c15="http://schemas.microsoft.com/office/drawing/2012/chart" uri="{CE6537A1-D6FC-4f65-9D91-7224C49458BB}"/>
          </c:extLst>
        </c:dLbl>
      </c:pivotFmt>
      <c:pivotFmt>
        <c:idx val="35"/>
        <c:spPr>
          <a:solidFill>
            <a:schemeClr val="accent1">
              <a:shade val="45000"/>
            </a:schemeClr>
          </a:solidFill>
          <a:ln w="19050">
            <a:solidFill>
              <a:schemeClr val="lt1"/>
            </a:solidFill>
          </a:ln>
          <a:effectLst/>
        </c:spPr>
      </c:pivotFmt>
      <c:pivotFmt>
        <c:idx val="36"/>
        <c:spPr>
          <a:solidFill>
            <a:schemeClr val="accent1">
              <a:shade val="61000"/>
            </a:schemeClr>
          </a:solidFill>
          <a:ln w="19050">
            <a:solidFill>
              <a:schemeClr val="lt1"/>
            </a:solidFill>
          </a:ln>
          <a:effectLst/>
        </c:spPr>
      </c:pivotFmt>
      <c:pivotFmt>
        <c:idx val="37"/>
        <c:spPr>
          <a:solidFill>
            <a:schemeClr val="accent1">
              <a:shade val="76000"/>
            </a:schemeClr>
          </a:solidFill>
          <a:ln w="19050">
            <a:solidFill>
              <a:schemeClr val="lt1"/>
            </a:solidFill>
          </a:ln>
          <a:effectLst/>
        </c:spPr>
      </c:pivotFmt>
      <c:pivotFmt>
        <c:idx val="38"/>
        <c:spPr>
          <a:solidFill>
            <a:schemeClr val="accent1">
              <a:shade val="92000"/>
            </a:schemeClr>
          </a:solidFill>
          <a:ln w="19050">
            <a:solidFill>
              <a:schemeClr val="lt1"/>
            </a:solidFill>
          </a:ln>
          <a:effectLst/>
        </c:spPr>
      </c:pivotFmt>
      <c:pivotFmt>
        <c:idx val="39"/>
        <c:spPr>
          <a:solidFill>
            <a:schemeClr val="accent1">
              <a:tint val="93000"/>
            </a:schemeClr>
          </a:solidFill>
          <a:ln w="19050">
            <a:solidFill>
              <a:schemeClr val="lt1"/>
            </a:solidFill>
          </a:ln>
          <a:effectLst/>
        </c:spPr>
      </c:pivotFmt>
      <c:pivotFmt>
        <c:idx val="40"/>
        <c:spPr>
          <a:solidFill>
            <a:schemeClr val="accent1">
              <a:tint val="77000"/>
            </a:schemeClr>
          </a:solidFill>
          <a:ln w="19050">
            <a:solidFill>
              <a:schemeClr val="lt1"/>
            </a:solidFill>
          </a:ln>
          <a:effectLst/>
        </c:spPr>
      </c:pivotFmt>
      <c:pivotFmt>
        <c:idx val="41"/>
        <c:spPr>
          <a:solidFill>
            <a:schemeClr val="accent1">
              <a:tint val="62000"/>
            </a:schemeClr>
          </a:solidFill>
          <a:ln w="19050">
            <a:solidFill>
              <a:schemeClr val="lt1"/>
            </a:solidFill>
          </a:ln>
          <a:effectLst/>
        </c:spPr>
      </c:pivotFmt>
      <c:pivotFmt>
        <c:idx val="42"/>
        <c:spPr>
          <a:solidFill>
            <a:schemeClr val="accent1">
              <a:tint val="46000"/>
            </a:schemeClr>
          </a:solidFill>
          <a:ln w="19050">
            <a:solidFill>
              <a:schemeClr val="lt1"/>
            </a:solidFill>
          </a:ln>
          <a:effectLst/>
        </c:spPr>
      </c:pivotFmt>
      <c:pivotFmt>
        <c:idx val="43"/>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NL"/>
            </a:p>
          </c:txPr>
          <c:dLblPos val="ctr"/>
          <c:showLegendKey val="0"/>
          <c:showVal val="1"/>
          <c:showCatName val="1"/>
          <c:showSerName val="0"/>
          <c:showPercent val="0"/>
          <c:showBubbleSize val="0"/>
          <c:separator>
</c:separator>
          <c:extLst>
            <c:ext xmlns:c15="http://schemas.microsoft.com/office/drawing/2012/chart" uri="{CE6537A1-D6FC-4f65-9D91-7224C49458BB}"/>
          </c:extLst>
        </c:dLbl>
      </c:pivotFmt>
      <c:pivotFmt>
        <c:idx val="44"/>
        <c:spPr>
          <a:solidFill>
            <a:schemeClr val="accent1">
              <a:shade val="45000"/>
            </a:schemeClr>
          </a:solidFill>
          <a:ln w="19050">
            <a:solidFill>
              <a:schemeClr val="lt1"/>
            </a:solidFill>
          </a:ln>
          <a:effectLst/>
        </c:spPr>
      </c:pivotFmt>
      <c:pivotFmt>
        <c:idx val="45"/>
        <c:spPr>
          <a:solidFill>
            <a:schemeClr val="accent1">
              <a:shade val="61000"/>
            </a:schemeClr>
          </a:solidFill>
          <a:ln w="19050">
            <a:solidFill>
              <a:schemeClr val="lt1"/>
            </a:solidFill>
          </a:ln>
          <a:effectLst/>
        </c:spPr>
      </c:pivotFmt>
      <c:pivotFmt>
        <c:idx val="46"/>
        <c:spPr>
          <a:solidFill>
            <a:schemeClr val="accent1">
              <a:shade val="76000"/>
            </a:schemeClr>
          </a:solidFill>
          <a:ln w="19050">
            <a:solidFill>
              <a:schemeClr val="lt1"/>
            </a:solidFill>
          </a:ln>
          <a:effectLst/>
        </c:spPr>
      </c:pivotFmt>
      <c:pivotFmt>
        <c:idx val="47"/>
        <c:spPr>
          <a:solidFill>
            <a:schemeClr val="accent1">
              <a:shade val="92000"/>
            </a:schemeClr>
          </a:solidFill>
          <a:ln w="19050">
            <a:solidFill>
              <a:schemeClr val="lt1"/>
            </a:solidFill>
          </a:ln>
          <a:effectLst/>
        </c:spPr>
      </c:pivotFmt>
      <c:pivotFmt>
        <c:idx val="48"/>
        <c:spPr>
          <a:solidFill>
            <a:schemeClr val="accent1">
              <a:tint val="93000"/>
            </a:schemeClr>
          </a:solidFill>
          <a:ln w="19050">
            <a:solidFill>
              <a:schemeClr val="lt1"/>
            </a:solidFill>
          </a:ln>
          <a:effectLst/>
        </c:spPr>
      </c:pivotFmt>
      <c:pivotFmt>
        <c:idx val="49"/>
        <c:spPr>
          <a:solidFill>
            <a:schemeClr val="accent1">
              <a:tint val="77000"/>
            </a:schemeClr>
          </a:solidFill>
          <a:ln w="19050">
            <a:solidFill>
              <a:schemeClr val="lt1"/>
            </a:solidFill>
          </a:ln>
          <a:effectLst/>
        </c:spPr>
      </c:pivotFmt>
      <c:pivotFmt>
        <c:idx val="50"/>
        <c:spPr>
          <a:solidFill>
            <a:schemeClr val="accent1">
              <a:tint val="62000"/>
            </a:schemeClr>
          </a:solidFill>
          <a:ln w="19050">
            <a:solidFill>
              <a:schemeClr val="lt1"/>
            </a:solidFill>
          </a:ln>
          <a:effectLst/>
        </c:spPr>
      </c:pivotFmt>
      <c:pivotFmt>
        <c:idx val="51"/>
        <c:spPr>
          <a:solidFill>
            <a:schemeClr val="accent1">
              <a:tint val="46000"/>
            </a:schemeClr>
          </a:solidFill>
          <a:ln w="19050">
            <a:solidFill>
              <a:schemeClr val="lt1"/>
            </a:solidFill>
          </a:ln>
          <a:effectLst/>
        </c:spPr>
      </c:pivotFmt>
      <c:pivotFmt>
        <c:idx val="52"/>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NL"/>
            </a:p>
          </c:txPr>
          <c:dLblPos val="ctr"/>
          <c:showLegendKey val="0"/>
          <c:showVal val="1"/>
          <c:showCatName val="1"/>
          <c:showSerName val="0"/>
          <c:showPercent val="0"/>
          <c:showBubbleSize val="0"/>
          <c:separator>
</c:separator>
          <c:extLst>
            <c:ext xmlns:c15="http://schemas.microsoft.com/office/drawing/2012/chart" uri="{CE6537A1-D6FC-4f65-9D91-7224C49458BB}"/>
          </c:extLst>
        </c:dLbl>
      </c:pivotFmt>
      <c:pivotFmt>
        <c:idx val="53"/>
        <c:spPr>
          <a:solidFill>
            <a:schemeClr val="accent1">
              <a:shade val="45000"/>
            </a:schemeClr>
          </a:solidFill>
          <a:ln w="19050">
            <a:solidFill>
              <a:schemeClr val="lt1"/>
            </a:solidFill>
          </a:ln>
          <a:effectLst/>
        </c:spPr>
      </c:pivotFmt>
      <c:pivotFmt>
        <c:idx val="54"/>
        <c:spPr>
          <a:solidFill>
            <a:schemeClr val="accent1">
              <a:shade val="61000"/>
            </a:schemeClr>
          </a:solidFill>
          <a:ln w="19050">
            <a:solidFill>
              <a:schemeClr val="lt1"/>
            </a:solidFill>
          </a:ln>
          <a:effectLst/>
        </c:spPr>
      </c:pivotFmt>
      <c:pivotFmt>
        <c:idx val="55"/>
        <c:spPr>
          <a:solidFill>
            <a:schemeClr val="accent1">
              <a:shade val="76000"/>
            </a:schemeClr>
          </a:solidFill>
          <a:ln w="19050">
            <a:solidFill>
              <a:schemeClr val="lt1"/>
            </a:solidFill>
          </a:ln>
          <a:effectLst/>
        </c:spPr>
      </c:pivotFmt>
      <c:pivotFmt>
        <c:idx val="56"/>
        <c:spPr>
          <a:solidFill>
            <a:schemeClr val="accent1">
              <a:shade val="92000"/>
            </a:schemeClr>
          </a:solidFill>
          <a:ln w="19050">
            <a:solidFill>
              <a:schemeClr val="lt1"/>
            </a:solidFill>
          </a:ln>
          <a:effectLst/>
        </c:spPr>
      </c:pivotFmt>
      <c:pivotFmt>
        <c:idx val="57"/>
        <c:spPr>
          <a:solidFill>
            <a:schemeClr val="accent1">
              <a:tint val="93000"/>
            </a:schemeClr>
          </a:solidFill>
          <a:ln w="19050">
            <a:solidFill>
              <a:schemeClr val="lt1"/>
            </a:solidFill>
          </a:ln>
          <a:effectLst/>
        </c:spPr>
      </c:pivotFmt>
      <c:pivotFmt>
        <c:idx val="58"/>
        <c:spPr>
          <a:solidFill>
            <a:schemeClr val="accent1">
              <a:tint val="77000"/>
            </a:schemeClr>
          </a:solidFill>
          <a:ln w="19050">
            <a:solidFill>
              <a:schemeClr val="lt1"/>
            </a:solidFill>
          </a:ln>
          <a:effectLst/>
        </c:spPr>
      </c:pivotFmt>
      <c:pivotFmt>
        <c:idx val="59"/>
        <c:spPr>
          <a:solidFill>
            <a:schemeClr val="accent1">
              <a:tint val="62000"/>
            </a:schemeClr>
          </a:solidFill>
          <a:ln w="19050">
            <a:solidFill>
              <a:schemeClr val="lt1"/>
            </a:solidFill>
          </a:ln>
          <a:effectLst/>
        </c:spPr>
      </c:pivotFmt>
      <c:pivotFmt>
        <c:idx val="60"/>
        <c:spPr>
          <a:solidFill>
            <a:schemeClr val="accent1">
              <a:tint val="46000"/>
            </a:schemeClr>
          </a:solidFill>
          <a:ln w="19050">
            <a:solidFill>
              <a:schemeClr val="lt1"/>
            </a:solidFill>
          </a:ln>
          <a:effectLst/>
        </c:spPr>
      </c:pivotFmt>
      <c:pivotFmt>
        <c:idx val="61"/>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NL"/>
            </a:p>
          </c:txPr>
          <c:dLblPos val="ctr"/>
          <c:showLegendKey val="0"/>
          <c:showVal val="1"/>
          <c:showCatName val="1"/>
          <c:showSerName val="0"/>
          <c:showPercent val="0"/>
          <c:showBubbleSize val="0"/>
          <c:separator> </c:separator>
          <c:extLst>
            <c:ext xmlns:c15="http://schemas.microsoft.com/office/drawing/2012/chart" uri="{CE6537A1-D6FC-4f65-9D91-7224C49458BB}"/>
          </c:extLst>
        </c:dLbl>
      </c:pivotFmt>
      <c:pivotFmt>
        <c:idx val="62"/>
        <c:spPr>
          <a:solidFill>
            <a:schemeClr val="accent1">
              <a:shade val="45000"/>
            </a:schemeClr>
          </a:solidFill>
          <a:ln w="19050">
            <a:solidFill>
              <a:schemeClr val="lt1"/>
            </a:solidFill>
          </a:ln>
          <a:effectLst/>
        </c:spPr>
      </c:pivotFmt>
      <c:pivotFmt>
        <c:idx val="63"/>
        <c:spPr>
          <a:solidFill>
            <a:schemeClr val="accent1">
              <a:shade val="61000"/>
            </a:schemeClr>
          </a:solidFill>
          <a:ln w="19050">
            <a:solidFill>
              <a:schemeClr val="lt1"/>
            </a:solidFill>
          </a:ln>
          <a:effectLst/>
        </c:spPr>
      </c:pivotFmt>
      <c:pivotFmt>
        <c:idx val="64"/>
        <c:spPr>
          <a:solidFill>
            <a:schemeClr val="accent1">
              <a:shade val="76000"/>
            </a:schemeClr>
          </a:solidFill>
          <a:ln w="19050">
            <a:solidFill>
              <a:schemeClr val="lt1"/>
            </a:solidFill>
          </a:ln>
          <a:effectLst/>
        </c:spPr>
      </c:pivotFmt>
      <c:pivotFmt>
        <c:idx val="65"/>
        <c:spPr>
          <a:solidFill>
            <a:schemeClr val="accent1">
              <a:shade val="92000"/>
            </a:schemeClr>
          </a:solidFill>
          <a:ln w="19050">
            <a:solidFill>
              <a:schemeClr val="lt1"/>
            </a:solidFill>
          </a:ln>
          <a:effectLst/>
        </c:spPr>
      </c:pivotFmt>
      <c:pivotFmt>
        <c:idx val="66"/>
        <c:spPr>
          <a:solidFill>
            <a:schemeClr val="accent1">
              <a:tint val="93000"/>
            </a:schemeClr>
          </a:solidFill>
          <a:ln w="19050">
            <a:solidFill>
              <a:schemeClr val="lt1"/>
            </a:solidFill>
          </a:ln>
          <a:effectLst/>
        </c:spPr>
      </c:pivotFmt>
      <c:pivotFmt>
        <c:idx val="67"/>
        <c:spPr>
          <a:solidFill>
            <a:schemeClr val="accent1">
              <a:tint val="77000"/>
            </a:schemeClr>
          </a:solidFill>
          <a:ln w="19050">
            <a:solidFill>
              <a:schemeClr val="lt1"/>
            </a:solidFill>
          </a:ln>
          <a:effectLst/>
        </c:spPr>
      </c:pivotFmt>
      <c:pivotFmt>
        <c:idx val="68"/>
        <c:spPr>
          <a:solidFill>
            <a:schemeClr val="accent1">
              <a:tint val="62000"/>
            </a:schemeClr>
          </a:solidFill>
          <a:ln w="19050">
            <a:solidFill>
              <a:schemeClr val="lt1"/>
            </a:solidFill>
          </a:ln>
          <a:effectLst/>
        </c:spPr>
      </c:pivotFmt>
      <c:pivotFmt>
        <c:idx val="69"/>
        <c:spPr>
          <a:solidFill>
            <a:schemeClr val="accent1">
              <a:tint val="46000"/>
            </a:schemeClr>
          </a:solidFill>
          <a:ln w="19050">
            <a:solidFill>
              <a:schemeClr val="lt1"/>
            </a:solidFill>
          </a:ln>
          <a:effectLst/>
        </c:spPr>
      </c:pivotFmt>
      <c:pivotFmt>
        <c:idx val="70"/>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NL"/>
            </a:p>
          </c:txPr>
          <c:dLblPos val="ctr"/>
          <c:showLegendKey val="0"/>
          <c:showVal val="1"/>
          <c:showCatName val="1"/>
          <c:showSerName val="0"/>
          <c:showPercent val="0"/>
          <c:showBubbleSize val="0"/>
          <c:separator> </c:separator>
          <c:extLst>
            <c:ext xmlns:c15="http://schemas.microsoft.com/office/drawing/2012/chart" uri="{CE6537A1-D6FC-4f65-9D91-7224C49458BB}"/>
          </c:extLst>
        </c:dLbl>
      </c:pivotFmt>
      <c:pivotFmt>
        <c:idx val="71"/>
        <c:spPr>
          <a:solidFill>
            <a:schemeClr val="accent1">
              <a:shade val="45000"/>
            </a:schemeClr>
          </a:solidFill>
          <a:ln w="19050">
            <a:solidFill>
              <a:schemeClr val="lt1"/>
            </a:solidFill>
          </a:ln>
          <a:effectLst/>
        </c:spPr>
      </c:pivotFmt>
      <c:pivotFmt>
        <c:idx val="72"/>
        <c:spPr>
          <a:solidFill>
            <a:schemeClr val="accent1">
              <a:shade val="61000"/>
            </a:schemeClr>
          </a:solidFill>
          <a:ln w="19050">
            <a:solidFill>
              <a:schemeClr val="lt1"/>
            </a:solidFill>
          </a:ln>
          <a:effectLst/>
        </c:spPr>
      </c:pivotFmt>
      <c:pivotFmt>
        <c:idx val="73"/>
        <c:spPr>
          <a:solidFill>
            <a:schemeClr val="accent1">
              <a:shade val="76000"/>
            </a:schemeClr>
          </a:solidFill>
          <a:ln w="19050">
            <a:solidFill>
              <a:schemeClr val="lt1"/>
            </a:solidFill>
          </a:ln>
          <a:effectLst/>
        </c:spPr>
      </c:pivotFmt>
      <c:pivotFmt>
        <c:idx val="74"/>
        <c:spPr>
          <a:solidFill>
            <a:schemeClr val="accent1">
              <a:shade val="92000"/>
            </a:schemeClr>
          </a:solidFill>
          <a:ln w="19050">
            <a:solidFill>
              <a:schemeClr val="lt1"/>
            </a:solidFill>
          </a:ln>
          <a:effectLst/>
        </c:spPr>
      </c:pivotFmt>
      <c:pivotFmt>
        <c:idx val="75"/>
        <c:spPr>
          <a:solidFill>
            <a:schemeClr val="accent1">
              <a:tint val="93000"/>
            </a:schemeClr>
          </a:solidFill>
          <a:ln w="19050">
            <a:solidFill>
              <a:schemeClr val="lt1"/>
            </a:solidFill>
          </a:ln>
          <a:effectLst/>
        </c:spPr>
      </c:pivotFmt>
      <c:pivotFmt>
        <c:idx val="76"/>
        <c:spPr>
          <a:solidFill>
            <a:schemeClr val="accent1">
              <a:tint val="77000"/>
            </a:schemeClr>
          </a:solidFill>
          <a:ln w="19050">
            <a:solidFill>
              <a:schemeClr val="lt1"/>
            </a:solidFill>
          </a:ln>
          <a:effectLst/>
        </c:spPr>
      </c:pivotFmt>
      <c:pivotFmt>
        <c:idx val="77"/>
        <c:spPr>
          <a:solidFill>
            <a:schemeClr val="accent1">
              <a:tint val="62000"/>
            </a:schemeClr>
          </a:solidFill>
          <a:ln w="19050">
            <a:solidFill>
              <a:schemeClr val="lt1"/>
            </a:solidFill>
          </a:ln>
          <a:effectLst/>
        </c:spPr>
      </c:pivotFmt>
      <c:pivotFmt>
        <c:idx val="78"/>
        <c:spPr>
          <a:solidFill>
            <a:schemeClr val="accent1">
              <a:tint val="46000"/>
            </a:schemeClr>
          </a:solidFill>
          <a:ln w="19050">
            <a:solidFill>
              <a:schemeClr val="lt1"/>
            </a:solidFill>
          </a:ln>
          <a:effectLst/>
        </c:spPr>
      </c:pivotFmt>
    </c:pivotFmts>
    <c:plotArea>
      <c:layout/>
      <c:ofPieChart>
        <c:ofPieType val="bar"/>
        <c:varyColors val="1"/>
        <c:ser>
          <c:idx val="0"/>
          <c:order val="0"/>
          <c:dLbls>
            <c:numFmt formatCode="0.0%" sourceLinked="0"/>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extLst>
          </c:dLbls>
          <c:cat>
            <c:strRef>
              <c:f>MA!$B$3:$J$3</c:f>
              <c:strCache>
                <c:ptCount val="9"/>
                <c:pt idx="0">
                  <c:v>.nl</c:v>
                </c:pt>
                <c:pt idx="1">
                  <c:v>.com</c:v>
                </c:pt>
                <c:pt idx="2">
                  <c:v>.eu</c:v>
                </c:pt>
                <c:pt idx="3">
                  <c:v>.net</c:v>
                </c:pt>
                <c:pt idx="4">
                  <c:v>.org</c:v>
                </c:pt>
                <c:pt idx="5">
                  <c:v>.info</c:v>
                </c:pt>
                <c:pt idx="6">
                  <c:v>.biz</c:v>
                </c:pt>
                <c:pt idx="7">
                  <c:v>nTLD's</c:v>
                </c:pt>
                <c:pt idx="8">
                  <c:v>overig</c:v>
                </c:pt>
              </c:strCache>
            </c:strRef>
          </c:cat>
          <c:val>
            <c:numRef>
              <c:f>MA!$B$117:$J$117</c:f>
              <c:numCache>
                <c:formatCode>0.00%</c:formatCode>
                <c:ptCount val="9"/>
                <c:pt idx="0">
                  <c:v>0.73388018695945023</c:v>
                </c:pt>
                <c:pt idx="1">
                  <c:v>0.13932746924196004</c:v>
                </c:pt>
                <c:pt idx="2">
                  <c:v>6.5345841431546911E-2</c:v>
                </c:pt>
                <c:pt idx="3">
                  <c:v>1.5542862117234987E-2</c:v>
                </c:pt>
                <c:pt idx="4">
                  <c:v>1.2320946725354524E-2</c:v>
                </c:pt>
                <c:pt idx="5">
                  <c:v>1.0115563740260616E-2</c:v>
                </c:pt>
                <c:pt idx="6">
                  <c:v>2.9666633410181053E-3</c:v>
                </c:pt>
                <c:pt idx="7">
                  <c:v>1.0599476344164705E-2</c:v>
                </c:pt>
                <c:pt idx="8">
                  <c:v>9.9009900990099011E-3</c:v>
                </c:pt>
              </c:numCache>
            </c:numRef>
          </c:val>
        </c:ser>
        <c:dLbls>
          <c:showLegendKey val="0"/>
          <c:showVal val="0"/>
          <c:showCatName val="0"/>
          <c:showSerName val="0"/>
          <c:showPercent val="0"/>
          <c:showBubbleSize val="0"/>
          <c:showLeaderLines val="0"/>
        </c:dLbls>
        <c:gapWidth val="86"/>
        <c:splitType val="percent"/>
        <c:splitPos val="5"/>
        <c:secondPieSize val="10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sz="1600"/>
      </a:pPr>
      <a:endParaRPr lang="nl-NL"/>
    </a:p>
  </c:txPr>
  <c:externalData r:id="rId2">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1" u="none" strike="noStrike" kern="1200" spc="0" baseline="0">
                <a:solidFill>
                  <a:schemeClr val="tx1">
                    <a:lumMod val="65000"/>
                    <a:lumOff val="35000"/>
                  </a:schemeClr>
                </a:solidFill>
                <a:latin typeface="+mn-lt"/>
                <a:ea typeface="+mn-ea"/>
                <a:cs typeface="+mn-cs"/>
              </a:defRPr>
            </a:pPr>
            <a:r>
              <a:rPr lang="nl-NL" i="1" dirty="0" smtClean="0"/>
              <a:t>Gem.</a:t>
            </a:r>
            <a:r>
              <a:rPr lang="nl-NL" i="1" baseline="0" dirty="0" smtClean="0"/>
              <a:t> per maand</a:t>
            </a:r>
            <a:endParaRPr lang="nl-NL" i="1" dirty="0"/>
          </a:p>
        </c:rich>
      </c:tx>
      <c:layout/>
      <c:overlay val="0"/>
      <c:spPr>
        <a:noFill/>
        <a:ln>
          <a:noFill/>
        </a:ln>
        <a:effectLst/>
      </c:spPr>
    </c:title>
    <c:autoTitleDeleted val="0"/>
    <c:plotArea>
      <c:layout>
        <c:manualLayout>
          <c:layoutTarget val="inner"/>
          <c:xMode val="edge"/>
          <c:yMode val="edge"/>
          <c:x val="0.15891291973694061"/>
          <c:y val="0.16201059261193954"/>
          <c:w val="0.82336902909198395"/>
          <c:h val="0.80577369040570757"/>
        </c:manualLayout>
      </c:layout>
      <c:barChart>
        <c:barDir val="col"/>
        <c:grouping val="clustered"/>
        <c:varyColors val="0"/>
        <c:ser>
          <c:idx val="0"/>
          <c:order val="0"/>
          <c:tx>
            <c:strRef>
              <c:f>Tabellen!$A$10</c:f>
              <c:strCache>
                <c:ptCount val="1"/>
                <c:pt idx="0">
                  <c:v>PC/laptop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Tabellen!$C$10</c:f>
              <c:numCache>
                <c:formatCode>0</c:formatCode>
                <c:ptCount val="1"/>
                <c:pt idx="0">
                  <c:v>111.99</c:v>
                </c:pt>
              </c:numCache>
            </c:numRef>
          </c:val>
        </c:ser>
        <c:ser>
          <c:idx val="1"/>
          <c:order val="1"/>
          <c:tx>
            <c:strRef>
              <c:f>Tabellen!$A$11</c:f>
              <c:strCache>
                <c:ptCount val="1"/>
                <c:pt idx="0">
                  <c:v>Tablet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Tabellen!$C$11</c:f>
              <c:numCache>
                <c:formatCode>0</c:formatCode>
                <c:ptCount val="1"/>
                <c:pt idx="0">
                  <c:v>104</c:v>
                </c:pt>
              </c:numCache>
            </c:numRef>
          </c:val>
        </c:ser>
        <c:ser>
          <c:idx val="2"/>
          <c:order val="2"/>
          <c:tx>
            <c:strRef>
              <c:f>Tabellen!$A$12</c:f>
              <c:strCache>
                <c:ptCount val="1"/>
                <c:pt idx="0">
                  <c:v>Smartphone (incl. phablet)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Tabellen!$C$12</c:f>
              <c:numCache>
                <c:formatCode>0</c:formatCode>
                <c:ptCount val="1"/>
                <c:pt idx="0">
                  <c:v>53</c:v>
                </c:pt>
              </c:numCache>
            </c:numRef>
          </c:val>
        </c:ser>
        <c:dLbls>
          <c:dLblPos val="ctr"/>
          <c:showLegendKey val="0"/>
          <c:showVal val="1"/>
          <c:showCatName val="0"/>
          <c:showSerName val="0"/>
          <c:showPercent val="0"/>
          <c:showBubbleSize val="0"/>
        </c:dLbls>
        <c:gapWidth val="219"/>
        <c:overlap val="-27"/>
        <c:axId val="246625792"/>
        <c:axId val="246627328"/>
        <c:extLst/>
      </c:barChart>
      <c:catAx>
        <c:axId val="246625792"/>
        <c:scaling>
          <c:orientation val="minMax"/>
        </c:scaling>
        <c:delete val="1"/>
        <c:axPos val="b"/>
        <c:numFmt formatCode="General" sourceLinked="1"/>
        <c:majorTickMark val="none"/>
        <c:minorTickMark val="none"/>
        <c:tickLblPos val="nextTo"/>
        <c:crossAx val="246627328"/>
        <c:crosses val="autoZero"/>
        <c:auto val="1"/>
        <c:lblAlgn val="ctr"/>
        <c:lblOffset val="100"/>
        <c:noMultiLvlLbl val="0"/>
      </c:catAx>
      <c:valAx>
        <c:axId val="246627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246625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'Q12.1'!$C$14</c:f>
              <c:strCache>
                <c:ptCount val="1"/>
                <c:pt idx="0">
                  <c:v>All</c:v>
                </c:pt>
              </c:strCache>
            </c:strRef>
          </c:tx>
          <c:spPr>
            <a:solidFill>
              <a:schemeClr val="accent1"/>
            </a:solidFill>
            <a:ln>
              <a:noFill/>
            </a:ln>
            <a:effectLst/>
          </c:spPr>
          <c:invertIfNegative val="0"/>
          <c:cat>
            <c:strRef>
              <c:f>'Q12.1'!$B$15:$B$17</c:f>
              <c:strCache>
                <c:ptCount val="3"/>
                <c:pt idx="0">
                  <c:v>Yes</c:v>
                </c:pt>
                <c:pt idx="1">
                  <c:v>Maybe</c:v>
                </c:pt>
                <c:pt idx="2">
                  <c:v>No</c:v>
                </c:pt>
              </c:strCache>
            </c:strRef>
          </c:cat>
          <c:val>
            <c:numRef>
              <c:f>'Q12.1'!$C$15:$C$17</c:f>
              <c:numCache>
                <c:formatCode>0%</c:formatCode>
                <c:ptCount val="3"/>
                <c:pt idx="0">
                  <c:v>0.16</c:v>
                </c:pt>
                <c:pt idx="1">
                  <c:v>0.3</c:v>
                </c:pt>
                <c:pt idx="2">
                  <c:v>0.54</c:v>
                </c:pt>
              </c:numCache>
            </c:numRef>
          </c:val>
        </c:ser>
        <c:ser>
          <c:idx val="1"/>
          <c:order val="1"/>
          <c:tx>
            <c:strRef>
              <c:f>'Q12.1'!$D$14</c:f>
              <c:strCache>
                <c:ptCount val="1"/>
                <c:pt idx="0">
                  <c:v>18 - 29</c:v>
                </c:pt>
              </c:strCache>
            </c:strRef>
          </c:tx>
          <c:spPr>
            <a:solidFill>
              <a:schemeClr val="accent2"/>
            </a:solidFill>
            <a:ln>
              <a:noFill/>
            </a:ln>
            <a:effectLst/>
          </c:spPr>
          <c:invertIfNegative val="0"/>
          <c:cat>
            <c:strRef>
              <c:f>'Q12.1'!$B$15:$B$17</c:f>
              <c:strCache>
                <c:ptCount val="3"/>
                <c:pt idx="0">
                  <c:v>Yes</c:v>
                </c:pt>
                <c:pt idx="1">
                  <c:v>Maybe</c:v>
                </c:pt>
                <c:pt idx="2">
                  <c:v>No</c:v>
                </c:pt>
              </c:strCache>
            </c:strRef>
          </c:cat>
          <c:val>
            <c:numRef>
              <c:f>'Q12.1'!$D$15:$D$17</c:f>
              <c:numCache>
                <c:formatCode>0%</c:formatCode>
                <c:ptCount val="3"/>
                <c:pt idx="0">
                  <c:v>0.23</c:v>
                </c:pt>
                <c:pt idx="1">
                  <c:v>0.38</c:v>
                </c:pt>
                <c:pt idx="2">
                  <c:v>0.39</c:v>
                </c:pt>
              </c:numCache>
            </c:numRef>
          </c:val>
        </c:ser>
        <c:dLbls>
          <c:showLegendKey val="0"/>
          <c:showVal val="0"/>
          <c:showCatName val="0"/>
          <c:showSerName val="0"/>
          <c:showPercent val="0"/>
          <c:showBubbleSize val="0"/>
        </c:dLbls>
        <c:gapWidth val="219"/>
        <c:overlap val="-27"/>
        <c:axId val="254399616"/>
        <c:axId val="254401152"/>
      </c:barChart>
      <c:catAx>
        <c:axId val="25439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254401152"/>
        <c:crosses val="autoZero"/>
        <c:auto val="1"/>
        <c:lblAlgn val="ctr"/>
        <c:lblOffset val="100"/>
        <c:noMultiLvlLbl val="0"/>
      </c:catAx>
      <c:valAx>
        <c:axId val="254401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254399616"/>
        <c:crosses val="autoZero"/>
        <c:crossBetween val="between"/>
      </c:valAx>
      <c:spPr>
        <a:noFill/>
        <a:ln>
          <a:noFill/>
        </a:ln>
        <a:effectLst/>
      </c:spPr>
    </c:plotArea>
    <c:legend>
      <c:legendPos val="b"/>
      <c:layout>
        <c:manualLayout>
          <c:xMode val="edge"/>
          <c:yMode val="edge"/>
          <c:x val="0.41496105989678583"/>
          <c:y val="0.88900087414925155"/>
          <c:w val="0.29086273737453394"/>
          <c:h val="8.436038441591675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sz="1600"/>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Blad1!$D$15</c:f>
              <c:strCache>
                <c:ptCount val="1"/>
                <c:pt idx="0">
                  <c:v>18 - 29</c:v>
                </c:pt>
              </c:strCache>
            </c:strRef>
          </c:tx>
          <c:spPr>
            <a:solidFill>
              <a:srgbClr val="0021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Blad1!$B$16:$B$21</c:f>
              <c:strCache>
                <c:ptCount val="6"/>
                <c:pt idx="0">
                  <c:v>Business</c:v>
                </c:pt>
                <c:pt idx="1">
                  <c:v>Personal site</c:v>
                </c:pt>
                <c:pt idx="2">
                  <c:v>Personal mail</c:v>
                </c:pt>
                <c:pt idx="3">
                  <c:v>Domaining</c:v>
                </c:pt>
                <c:pt idx="4">
                  <c:v>Redirect to social media</c:v>
                </c:pt>
                <c:pt idx="5">
                  <c:v>Other</c:v>
                </c:pt>
              </c:strCache>
            </c:strRef>
          </c:cat>
          <c:val>
            <c:numRef>
              <c:f>Blad1!$D$16:$D$21</c:f>
              <c:numCache>
                <c:formatCode>0.00%</c:formatCode>
                <c:ptCount val="6"/>
                <c:pt idx="0">
                  <c:v>0.40910237201105704</c:v>
                </c:pt>
                <c:pt idx="1">
                  <c:v>0.38430511888500596</c:v>
                </c:pt>
                <c:pt idx="2">
                  <c:v>9.0695036010103494E-2</c:v>
                </c:pt>
                <c:pt idx="3">
                  <c:v>7.5264766949410811E-2</c:v>
                </c:pt>
                <c:pt idx="4">
                  <c:v>2.3158648393839097E-2</c:v>
                </c:pt>
                <c:pt idx="5">
                  <c:v>1.74740577505841E-2</c:v>
                </c:pt>
              </c:numCache>
            </c:numRef>
          </c:val>
        </c:ser>
        <c:dLbls>
          <c:showLegendKey val="0"/>
          <c:showVal val="0"/>
          <c:showCatName val="0"/>
          <c:showSerName val="0"/>
          <c:showPercent val="0"/>
          <c:showBubbleSize val="0"/>
        </c:dLbls>
        <c:gapWidth val="100"/>
        <c:overlap val="-30"/>
        <c:axId val="254468480"/>
        <c:axId val="254470016"/>
      </c:barChart>
      <c:catAx>
        <c:axId val="25446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254470016"/>
        <c:crosses val="autoZero"/>
        <c:auto val="1"/>
        <c:lblAlgn val="ctr"/>
        <c:lblOffset val="100"/>
        <c:noMultiLvlLbl val="0"/>
      </c:catAx>
      <c:valAx>
        <c:axId val="254470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25446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'Bereik nieuwe domeinen'!$B$1</c:f>
              <c:strCache>
                <c:ptCount val="1"/>
                <c:pt idx="0">
                  <c:v>Bereik (%) - Domein:</c:v>
                </c:pt>
              </c:strCache>
            </c:strRef>
          </c:tx>
          <c:spPr>
            <a:effectLst>
              <a:outerShdw blurRad="50800" dist="38100" dir="2700000" algn="tl" rotWithShape="0">
                <a:prstClr val="black">
                  <a:alpha val="40000"/>
                </a:prstClr>
              </a:outerShdw>
              <a:softEdge rad="12700"/>
            </a:effectLst>
          </c:spPr>
          <c:invertIfNegative val="0"/>
          <c:dLbls>
            <c:dLbl>
              <c:idx val="4"/>
              <c:layout>
                <c:manualLayout>
                  <c:x val="6.9164428353276648E-3"/>
                  <c:y val="-3.2067144054701581E-3"/>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tx2">
                  <a:lumMod val="10000"/>
                  <a:lumOff val="90000"/>
                </a:schemeClr>
              </a:solidFill>
              <a:ln>
                <a:noFill/>
              </a:ln>
              <a:effectLst/>
            </c:spPr>
            <c:txPr>
              <a:bodyPr wrap="square" lIns="38100" tIns="19050" rIns="38100" bIns="19050" anchor="ctr">
                <a:spAutoFit/>
              </a:bodyPr>
              <a:lstStyle/>
              <a:p>
                <a:pPr>
                  <a:defRPr sz="1800" b="1"/>
                </a:pPr>
                <a:endParaRPr lang="nl-N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domeinen'!$M$2:$M$21</c:f>
              <c:numCache>
                <c:formatCode>0.00%</c:formatCode>
                <c:ptCount val="20"/>
                <c:pt idx="0">
                  <c:v>6.6400000000000001E-2</c:v>
                </c:pt>
                <c:pt idx="1">
                  <c:v>6.1399999999999996E-2</c:v>
                </c:pt>
                <c:pt idx="2">
                  <c:v>1.6E-2</c:v>
                </c:pt>
                <c:pt idx="3">
                  <c:v>1.49E-2</c:v>
                </c:pt>
                <c:pt idx="4">
                  <c:v>1.23E-2</c:v>
                </c:pt>
                <c:pt idx="5">
                  <c:v>1.11E-2</c:v>
                </c:pt>
                <c:pt idx="6">
                  <c:v>1.09E-2</c:v>
                </c:pt>
                <c:pt idx="7">
                  <c:v>8.199999999999999E-3</c:v>
                </c:pt>
                <c:pt idx="8">
                  <c:v>7.3000000000000001E-3</c:v>
                </c:pt>
                <c:pt idx="9">
                  <c:v>6.8999999999999999E-3</c:v>
                </c:pt>
                <c:pt idx="10">
                  <c:v>6.8999999999999999E-3</c:v>
                </c:pt>
                <c:pt idx="11">
                  <c:v>6.6E-3</c:v>
                </c:pt>
                <c:pt idx="12">
                  <c:v>6.4000000000000003E-3</c:v>
                </c:pt>
                <c:pt idx="13">
                  <c:v>5.6999999999999993E-3</c:v>
                </c:pt>
                <c:pt idx="14">
                  <c:v>5.6999999999999993E-3</c:v>
                </c:pt>
                <c:pt idx="15">
                  <c:v>5.6999999999999993E-3</c:v>
                </c:pt>
                <c:pt idx="16">
                  <c:v>5.1999999999999998E-3</c:v>
                </c:pt>
                <c:pt idx="17">
                  <c:v>4.4000000000000003E-3</c:v>
                </c:pt>
                <c:pt idx="18">
                  <c:v>3.8E-3</c:v>
                </c:pt>
                <c:pt idx="19">
                  <c:v>3.7000000000000002E-3</c:v>
                </c:pt>
              </c:numCache>
            </c:numRef>
          </c:val>
        </c:ser>
        <c:ser>
          <c:idx val="1"/>
          <c:order val="1"/>
          <c:tx>
            <c:strRef>
              <c:f>'Bereik nieuwe domeinen'!$C$1</c:f>
              <c:strCache>
                <c:ptCount val="1"/>
                <c:pt idx="0">
                  <c:v>Januari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domeinen'!$C$2:$C$21</c:f>
            </c:numRef>
          </c:val>
        </c:ser>
        <c:ser>
          <c:idx val="2"/>
          <c:order val="2"/>
          <c:tx>
            <c:strRef>
              <c:f>'Bereik nieuwe domeinen'!$D$1</c:f>
              <c:strCache>
                <c:ptCount val="1"/>
                <c:pt idx="0">
                  <c:v>Februari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domeinen'!$D$2:$D$21</c:f>
            </c:numRef>
          </c:val>
        </c:ser>
        <c:ser>
          <c:idx val="3"/>
          <c:order val="3"/>
          <c:tx>
            <c:strRef>
              <c:f>'Bereik nieuwe domeinen'!$E$1</c:f>
              <c:strCache>
                <c:ptCount val="1"/>
                <c:pt idx="0">
                  <c:v>Maart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domeinen'!$E$2:$E$21</c:f>
            </c:numRef>
          </c:val>
        </c:ser>
        <c:ser>
          <c:idx val="4"/>
          <c:order val="4"/>
          <c:tx>
            <c:strRef>
              <c:f>'Bereik nieuwe domeinen'!$F$1</c:f>
              <c:strCache>
                <c:ptCount val="1"/>
                <c:pt idx="0">
                  <c:v>April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domeinen'!$F$2:$F$21</c:f>
            </c:numRef>
          </c:val>
        </c:ser>
        <c:ser>
          <c:idx val="5"/>
          <c:order val="5"/>
          <c:tx>
            <c:strRef>
              <c:f>'Bereik nieuwe domeinen'!$G$1</c:f>
              <c:strCache>
                <c:ptCount val="1"/>
                <c:pt idx="0">
                  <c:v>Mei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domeinen'!$G$2:$G$21</c:f>
            </c:numRef>
          </c:val>
        </c:ser>
        <c:ser>
          <c:idx val="6"/>
          <c:order val="6"/>
          <c:tx>
            <c:strRef>
              <c:f>'Bereik nieuwe domeinen'!$H$1</c:f>
              <c:strCache>
                <c:ptCount val="1"/>
                <c:pt idx="0">
                  <c:v>Juni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domeinen'!$H$2:$H$21</c:f>
            </c:numRef>
          </c:val>
        </c:ser>
        <c:ser>
          <c:idx val="7"/>
          <c:order val="7"/>
          <c:tx>
            <c:strRef>
              <c:f>'Bereik nieuwe domeinen'!$I$1</c:f>
              <c:strCache>
                <c:ptCount val="1"/>
                <c:pt idx="0">
                  <c:v>Juli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domeinen'!$I$2:$I$21</c:f>
            </c:numRef>
          </c:val>
        </c:ser>
        <c:ser>
          <c:idx val="8"/>
          <c:order val="8"/>
          <c:tx>
            <c:strRef>
              <c:f>'Bereik nieuwe domeinen'!$J$1</c:f>
              <c:strCache>
                <c:ptCount val="1"/>
                <c:pt idx="0">
                  <c:v>Q1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domeinen'!$J$2:$J$21</c:f>
            </c:numRef>
          </c:val>
        </c:ser>
        <c:ser>
          <c:idx val="9"/>
          <c:order val="9"/>
          <c:tx>
            <c:strRef>
              <c:f>'Bereik nieuwe domeinen'!$K$1</c:f>
              <c:strCache>
                <c:ptCount val="1"/>
                <c:pt idx="0">
                  <c:v>Q2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domeinen'!$K$2:$K$21</c:f>
            </c:numRef>
          </c:val>
        </c:ser>
        <c:ser>
          <c:idx val="10"/>
          <c:order val="10"/>
          <c:tx>
            <c:strRef>
              <c:f>'Bereik nieuwe domeinen'!$L$1</c:f>
              <c:strCache>
                <c:ptCount val="1"/>
                <c:pt idx="0">
                  <c:v>Q1 + Q2 2015</c:v>
                </c:pt>
              </c:strCache>
            </c:strRef>
          </c:tx>
          <c:invertIfNegative val="0"/>
          <c:cat>
            <c:strRef>
              <c:f>'Bereik nieuwe domeinen'!$B$2:$B$21</c:f>
              <c:strCache>
                <c:ptCount val="20"/>
                <c:pt idx="0">
                  <c:v>.club</c:v>
                </c:pt>
                <c:pt idx="1">
                  <c:v>.xyz</c:v>
                </c:pt>
                <c:pt idx="2">
                  <c:v>.website</c:v>
                </c:pt>
                <c:pt idx="3">
                  <c:v>.today</c:v>
                </c:pt>
                <c:pt idx="4">
                  <c:v>.frl</c:v>
                </c:pt>
                <c:pt idx="5">
                  <c:v>.gift</c:v>
                </c:pt>
                <c:pt idx="6">
                  <c:v>.link</c:v>
                </c:pt>
                <c:pt idx="7">
                  <c:v>.science</c:v>
                </c:pt>
                <c:pt idx="8">
                  <c:v>.wiki</c:v>
                </c:pt>
                <c:pt idx="9">
                  <c:v>.rocks</c:v>
                </c:pt>
                <c:pt idx="10">
                  <c:v>.solutions</c:v>
                </c:pt>
                <c:pt idx="11">
                  <c:v>.ninja</c:v>
                </c:pt>
                <c:pt idx="12">
                  <c:v>.amsterdam</c:v>
                </c:pt>
                <c:pt idx="13">
                  <c:v>.work</c:v>
                </c:pt>
                <c:pt idx="14">
                  <c:v>.sexy</c:v>
                </c:pt>
                <c:pt idx="15">
                  <c:v>.social</c:v>
                </c:pt>
                <c:pt idx="16">
                  <c:v>.space</c:v>
                </c:pt>
                <c:pt idx="17">
                  <c:v>.tips</c:v>
                </c:pt>
                <c:pt idx="18">
                  <c:v>.click</c:v>
                </c:pt>
                <c:pt idx="19">
                  <c:v>.photo</c:v>
                </c:pt>
              </c:strCache>
            </c:strRef>
          </c:cat>
          <c:val>
            <c:numRef>
              <c:f>'Bereik nieuwe domeinen'!$L$2:$L$21</c:f>
            </c:numRef>
          </c:val>
        </c:ser>
        <c:dLbls>
          <c:showLegendKey val="0"/>
          <c:showVal val="0"/>
          <c:showCatName val="0"/>
          <c:showSerName val="0"/>
          <c:showPercent val="0"/>
          <c:showBubbleSize val="0"/>
        </c:dLbls>
        <c:gapWidth val="120"/>
        <c:axId val="254499840"/>
        <c:axId val="254513920"/>
      </c:barChart>
      <c:catAx>
        <c:axId val="254499840"/>
        <c:scaling>
          <c:orientation val="minMax"/>
        </c:scaling>
        <c:delete val="0"/>
        <c:axPos val="b"/>
        <c:numFmt formatCode="General" sourceLinked="1"/>
        <c:majorTickMark val="out"/>
        <c:minorTickMark val="none"/>
        <c:tickLblPos val="nextTo"/>
        <c:txPr>
          <a:bodyPr rot="-2700000"/>
          <a:lstStyle/>
          <a:p>
            <a:pPr>
              <a:defRPr sz="1600"/>
            </a:pPr>
            <a:endParaRPr lang="nl-NL"/>
          </a:p>
        </c:txPr>
        <c:crossAx val="254513920"/>
        <c:crosses val="autoZero"/>
        <c:auto val="1"/>
        <c:lblAlgn val="ctr"/>
        <c:lblOffset val="100"/>
        <c:noMultiLvlLbl val="0"/>
      </c:catAx>
      <c:valAx>
        <c:axId val="254513920"/>
        <c:scaling>
          <c:orientation val="minMax"/>
        </c:scaling>
        <c:delete val="0"/>
        <c:axPos val="l"/>
        <c:majorGridlines/>
        <c:numFmt formatCode="0.00%" sourceLinked="1"/>
        <c:majorTickMark val="out"/>
        <c:minorTickMark val="none"/>
        <c:tickLblPos val="nextTo"/>
        <c:txPr>
          <a:bodyPr/>
          <a:lstStyle/>
          <a:p>
            <a:pPr>
              <a:defRPr sz="1400"/>
            </a:pPr>
            <a:endParaRPr lang="nl-NL"/>
          </a:p>
        </c:txPr>
        <c:crossAx val="25449984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1985737216937585E-2"/>
          <c:y val="3.722623871896083E-2"/>
          <c:w val="0.91203477391400956"/>
          <c:h val="0.85467617622060377"/>
        </c:manualLayout>
      </c:layout>
      <c:barChart>
        <c:barDir val="col"/>
        <c:grouping val="clustered"/>
        <c:varyColors val="0"/>
        <c:ser>
          <c:idx val="0"/>
          <c:order val="0"/>
          <c:tx>
            <c:strRef>
              <c:f>'Q14.1'!$O$22</c:f>
              <c:strCache>
                <c:ptCount val="1"/>
                <c:pt idx="0">
                  <c:v>Totaal</c:v>
                </c:pt>
              </c:strCache>
            </c:strRef>
          </c:tx>
          <c:spPr>
            <a:solidFill>
              <a:srgbClr val="002060"/>
            </a:solidFill>
            <a:ln>
              <a:noFill/>
            </a:ln>
            <a:effectLst>
              <a:outerShdw blurRad="40000" dist="23000" dir="5400000" rotWithShape="0">
                <a:srgbClr val="000000">
                  <a:alpha val="35000"/>
                </a:srgbClr>
              </a:outerShdw>
            </a:effectLst>
          </c:spPr>
          <c:invertIfNegative val="0"/>
          <c:dLbls>
            <c:dLbl>
              <c:idx val="0"/>
              <c:spPr>
                <a:noFill/>
                <a:ln>
                  <a:noFill/>
                </a:ln>
                <a:effectLst/>
              </c:spPr>
              <c:txPr>
                <a:bodyPr rot="0" spcFirstLastPara="1" vertOverflow="ellipsis" vert="horz" wrap="square" anchor="ctr" anchorCtr="1"/>
                <a:lstStyle/>
                <a:p>
                  <a:pPr>
                    <a:defRPr sz="1400" b="1" i="0" u="none" strike="noStrike" kern="1200" baseline="0">
                      <a:solidFill>
                        <a:schemeClr val="tx2">
                          <a:lumMod val="25000"/>
                          <a:lumOff val="75000"/>
                        </a:schemeClr>
                      </a:solidFill>
                      <a:latin typeface="+mn-lt"/>
                      <a:ea typeface="+mn-ea"/>
                      <a:cs typeface="+mn-cs"/>
                    </a:defRPr>
                  </a:pPr>
                  <a:endParaRPr lang="nl-NL"/>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anchor="ctr" anchorCtr="1"/>
                <a:lstStyle/>
                <a:p>
                  <a:pPr>
                    <a:defRPr sz="1400" b="1" i="0" u="none" strike="noStrike" kern="1200" baseline="0">
                      <a:solidFill>
                        <a:schemeClr val="tx2">
                          <a:lumMod val="25000"/>
                          <a:lumOff val="75000"/>
                        </a:schemeClr>
                      </a:solidFill>
                      <a:latin typeface="+mn-lt"/>
                      <a:ea typeface="+mn-ea"/>
                      <a:cs typeface="+mn-cs"/>
                    </a:defRPr>
                  </a:pPr>
                  <a:endParaRPr lang="nl-NL"/>
                </a:p>
              </c:txPr>
              <c:dLblPos val="inEnd"/>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'Q14.1'!$N$23:$N$33</c:f>
              <c:strCache>
                <c:ptCount val="11"/>
                <c:pt idx="0">
                  <c:v>.nl</c:v>
                </c:pt>
                <c:pt idx="1">
                  <c:v>.com</c:v>
                </c:pt>
                <c:pt idx="2">
                  <c:v>.eu</c:v>
                </c:pt>
                <c:pt idx="3">
                  <c:v>.info</c:v>
                </c:pt>
                <c:pt idx="4">
                  <c:v>.google</c:v>
                </c:pt>
                <c:pt idx="5">
                  <c:v>.net</c:v>
                </c:pt>
                <c:pt idx="6">
                  <c:v>.org</c:v>
                </c:pt>
                <c:pt idx="7">
                  <c:v>.tk</c:v>
                </c:pt>
                <c:pt idx="8">
                  <c:v>.shop</c:v>
                </c:pt>
                <c:pt idx="9">
                  <c:v>.tv</c:v>
                </c:pt>
                <c:pt idx="10">
                  <c:v>Anders</c:v>
                </c:pt>
              </c:strCache>
            </c:strRef>
          </c:cat>
          <c:val>
            <c:numRef>
              <c:f>'Q14.1'!$O$23:$O$33</c:f>
              <c:numCache>
                <c:formatCode>0.00%</c:formatCode>
                <c:ptCount val="11"/>
                <c:pt idx="0">
                  <c:v>0.75574492401533899</c:v>
                </c:pt>
                <c:pt idx="1">
                  <c:v>0.151762379918366</c:v>
                </c:pt>
                <c:pt idx="2">
                  <c:v>2.8924842620216801E-2</c:v>
                </c:pt>
                <c:pt idx="3">
                  <c:v>1.6794282715529001E-2</c:v>
                </c:pt>
                <c:pt idx="4">
                  <c:v>1.5828070807284201E-2</c:v>
                </c:pt>
                <c:pt idx="5">
                  <c:v>9.0427036898049502E-3</c:v>
                </c:pt>
                <c:pt idx="6">
                  <c:v>5.6923057806146805E-3</c:v>
                </c:pt>
                <c:pt idx="7">
                  <c:v>1.9764328522737002E-3</c:v>
                </c:pt>
                <c:pt idx="8">
                  <c:v>6.8922629534514811E-4</c:v>
                </c:pt>
                <c:pt idx="9">
                  <c:v>2.2847368497706799E-4</c:v>
                </c:pt>
                <c:pt idx="10">
                  <c:v>1.33163576202492E-2</c:v>
                </c:pt>
              </c:numCache>
            </c:numRef>
          </c:val>
        </c:ser>
        <c:ser>
          <c:idx val="1"/>
          <c:order val="1"/>
          <c:tx>
            <c:strRef>
              <c:f>'Q14.1'!$P$22</c:f>
              <c:strCache>
                <c:ptCount val="1"/>
                <c:pt idx="0">
                  <c:v>&lt; 29 Jaar</c:v>
                </c:pt>
              </c:strCache>
            </c:strRef>
          </c:tx>
          <c:spPr>
            <a:solidFill>
              <a:srgbClr val="00B0F0"/>
            </a:solidFill>
            <a:ln>
              <a:noFill/>
            </a:ln>
            <a:effectLst>
              <a:outerShdw blurRad="40000" dist="23000" dir="5400000" rotWithShape="0">
                <a:srgbClr val="000000">
                  <a:alpha val="35000"/>
                </a:srgbClr>
              </a:outerShdw>
            </a:effectLst>
          </c:spPr>
          <c:invertIfNegative val="0"/>
          <c:dLbls>
            <c:dLbl>
              <c:idx val="0"/>
              <c:layout>
                <c:manualLayout>
                  <c:x val="-1.6330490027856987E-3"/>
                  <c:y val="1.8484329627862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9938885861173556E-17"/>
                  <c:y val="3.231721529851803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952177426908992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6330490027856987E-3"/>
                  <c:y val="-1.6920777865640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2660980055713973E-3"/>
                  <c:y val="-2.892189538852981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9877771722347113E-17"/>
                  <c:y val="-2.738285070721989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6330490027856987E-3"/>
                  <c:y val="-3.112399275897449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3.2660980055713973E-3"/>
                  <c:y val="-3.112399275897449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
                  <c:y val="-4.841509984729365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1.6330490027858184E-3"/>
                  <c:y val="-3.112399275897449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3.2660980055713973E-3"/>
                  <c:y val="-2.48234945572496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'Q14.1'!$N$23:$N$33</c:f>
              <c:strCache>
                <c:ptCount val="11"/>
                <c:pt idx="0">
                  <c:v>.nl</c:v>
                </c:pt>
                <c:pt idx="1">
                  <c:v>.com</c:v>
                </c:pt>
                <c:pt idx="2">
                  <c:v>.eu</c:v>
                </c:pt>
                <c:pt idx="3">
                  <c:v>.info</c:v>
                </c:pt>
                <c:pt idx="4">
                  <c:v>.google</c:v>
                </c:pt>
                <c:pt idx="5">
                  <c:v>.net</c:v>
                </c:pt>
                <c:pt idx="6">
                  <c:v>.org</c:v>
                </c:pt>
                <c:pt idx="7">
                  <c:v>.tk</c:v>
                </c:pt>
                <c:pt idx="8">
                  <c:v>.shop</c:v>
                </c:pt>
                <c:pt idx="9">
                  <c:v>.tv</c:v>
                </c:pt>
                <c:pt idx="10">
                  <c:v>Anders</c:v>
                </c:pt>
              </c:strCache>
            </c:strRef>
          </c:cat>
          <c:val>
            <c:numRef>
              <c:f>'Q14.1'!$P$23:$P$33</c:f>
              <c:numCache>
                <c:formatCode>0.00%</c:formatCode>
                <c:ptCount val="11"/>
                <c:pt idx="0">
                  <c:v>0.79593323276581796</c:v>
                </c:pt>
                <c:pt idx="1">
                  <c:v>0.16546015778985201</c:v>
                </c:pt>
                <c:pt idx="2">
                  <c:v>2.2053863538455203E-3</c:v>
                </c:pt>
                <c:pt idx="3">
                  <c:v>1.95491270116574E-2</c:v>
                </c:pt>
                <c:pt idx="4">
                  <c:v>3.0307776188089803E-3</c:v>
                </c:pt>
                <c:pt idx="5">
                  <c:v>5.1494481311120397E-3</c:v>
                </c:pt>
                <c:pt idx="6">
                  <c:v>0</c:v>
                </c:pt>
                <c:pt idx="7">
                  <c:v>0</c:v>
                </c:pt>
                <c:pt idx="8">
                  <c:v>0</c:v>
                </c:pt>
                <c:pt idx="9">
                  <c:v>0</c:v>
                </c:pt>
                <c:pt idx="10">
                  <c:v>8.6718703289059302E-3</c:v>
                </c:pt>
              </c:numCache>
            </c:numRef>
          </c:val>
        </c:ser>
        <c:dLbls>
          <c:dLblPos val="inEnd"/>
          <c:showLegendKey val="0"/>
          <c:showVal val="1"/>
          <c:showCatName val="0"/>
          <c:showSerName val="0"/>
          <c:showPercent val="0"/>
          <c:showBubbleSize val="0"/>
        </c:dLbls>
        <c:gapWidth val="100"/>
        <c:overlap val="-24"/>
        <c:axId val="254540800"/>
        <c:axId val="255218432"/>
      </c:barChart>
      <c:catAx>
        <c:axId val="254540800"/>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l-NL"/>
          </a:p>
        </c:txPr>
        <c:crossAx val="255218432"/>
        <c:crosses val="autoZero"/>
        <c:auto val="1"/>
        <c:lblAlgn val="ctr"/>
        <c:lblOffset val="100"/>
        <c:noMultiLvlLbl val="0"/>
      </c:catAx>
      <c:valAx>
        <c:axId val="25521843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nl-NL"/>
          </a:p>
        </c:txPr>
        <c:crossAx val="254540800"/>
        <c:crosses val="autoZero"/>
        <c:crossBetween val="between"/>
      </c:valAx>
      <c:spPr>
        <a:noFill/>
        <a:ln w="25400">
          <a:noFill/>
        </a:ln>
        <a:effectLst/>
      </c:spPr>
    </c:plotArea>
    <c:legend>
      <c:legendPos val="t"/>
      <c:layout>
        <c:manualLayout>
          <c:xMode val="edge"/>
          <c:yMode val="edge"/>
          <c:x val="0.37394595368632205"/>
          <c:y val="5.2119172423461896E-2"/>
          <c:w val="0.2113855919301148"/>
          <c:h val="6.66603492858092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nl-NL"/>
        </a:p>
      </c:txPr>
    </c:legend>
    <c:plotVisOnly val="1"/>
    <c:dispBlanksAs val="gap"/>
    <c:showDLblsOverMax val="0"/>
  </c:chart>
  <c:spPr>
    <a:noFill/>
    <a:ln>
      <a:noFill/>
    </a:ln>
    <a:effectLst/>
  </c:spPr>
  <c:txPr>
    <a:bodyPr/>
    <a:lstStyle/>
    <a:p>
      <a:pPr>
        <a:defRPr sz="1400"/>
      </a:pPr>
      <a:endParaRPr lang="nl-NL"/>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886766149014838E-2"/>
          <c:y val="4.68414729518071E-2"/>
          <c:w val="0.7050994384705066"/>
          <c:h val="0.84084720434112981"/>
        </c:manualLayout>
      </c:layout>
      <c:barChart>
        <c:barDir val="col"/>
        <c:grouping val="percentStacked"/>
        <c:varyColors val="0"/>
        <c:ser>
          <c:idx val="0"/>
          <c:order val="0"/>
          <c:tx>
            <c:strRef>
              <c:f>Sheet1!$B$1</c:f>
              <c:strCache>
                <c:ptCount val="1"/>
                <c:pt idx="0">
                  <c:v>.nl domains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Vaste pc/laptop</c:v>
                </c:pt>
                <c:pt idx="1">
                  <c:v>Tablet</c:v>
                </c:pt>
                <c:pt idx="2">
                  <c:v>Phablet</c:v>
                </c:pt>
                <c:pt idx="3">
                  <c:v>Smartphone</c:v>
                </c:pt>
              </c:strCache>
            </c:strRef>
          </c:cat>
          <c:val>
            <c:numRef>
              <c:f>Sheet1!$B$2:$B$5</c:f>
              <c:numCache>
                <c:formatCode>0%</c:formatCode>
                <c:ptCount val="4"/>
                <c:pt idx="0">
                  <c:v>0.50335070737155618</c:v>
                </c:pt>
                <c:pt idx="1">
                  <c:v>0.62679955703211521</c:v>
                </c:pt>
                <c:pt idx="2">
                  <c:v>0.64862399004569282</c:v>
                </c:pt>
                <c:pt idx="3">
                  <c:v>0.55458515283842791</c:v>
                </c:pt>
              </c:numCache>
            </c:numRef>
          </c:val>
        </c:ser>
        <c:ser>
          <c:idx val="1"/>
          <c:order val="1"/>
          <c:tx>
            <c:strRef>
              <c:f>Sheet1!$C$1</c:f>
              <c:strCache>
                <c:ptCount val="1"/>
                <c:pt idx="0">
                  <c:v>.com</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Vaste pc/laptop</c:v>
                </c:pt>
                <c:pt idx="1">
                  <c:v>Tablet</c:v>
                </c:pt>
                <c:pt idx="2">
                  <c:v>Phablet</c:v>
                </c:pt>
                <c:pt idx="3">
                  <c:v>Smartphone</c:v>
                </c:pt>
              </c:strCache>
            </c:strRef>
          </c:cat>
          <c:val>
            <c:numRef>
              <c:f>Sheet1!$C$2:$C$5</c:f>
              <c:numCache>
                <c:formatCode>0%</c:formatCode>
                <c:ptCount val="4"/>
                <c:pt idx="0">
                  <c:v>0.4151154132539091</c:v>
                </c:pt>
                <c:pt idx="1">
                  <c:v>0.29789590254706533</c:v>
                </c:pt>
                <c:pt idx="2">
                  <c:v>0.2597296174477336</c:v>
                </c:pt>
                <c:pt idx="3">
                  <c:v>0.34497816593886466</c:v>
                </c:pt>
              </c:numCache>
            </c:numRef>
          </c:val>
        </c:ser>
        <c:ser>
          <c:idx val="2"/>
          <c:order val="2"/>
          <c:tx>
            <c:strRef>
              <c:f>Sheet1!$D$1</c:f>
              <c:strCache>
                <c:ptCount val="1"/>
                <c:pt idx="0">
                  <c:v>other domains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Vaste pc/laptop</c:v>
                </c:pt>
                <c:pt idx="1">
                  <c:v>Tablet</c:v>
                </c:pt>
                <c:pt idx="2">
                  <c:v>Phablet</c:v>
                </c:pt>
                <c:pt idx="3">
                  <c:v>Smartphone</c:v>
                </c:pt>
              </c:strCache>
            </c:strRef>
          </c:cat>
          <c:val>
            <c:numRef>
              <c:f>Sheet1!$D$2:$D$5</c:f>
              <c:numCache>
                <c:formatCode>0%</c:formatCode>
                <c:ptCount val="4"/>
                <c:pt idx="0">
                  <c:v>8.1533879374534615E-2</c:v>
                </c:pt>
                <c:pt idx="1">
                  <c:v>7.5304540420819507E-2</c:v>
                </c:pt>
                <c:pt idx="2">
                  <c:v>9.1646392506573568E-2</c:v>
                </c:pt>
                <c:pt idx="3">
                  <c:v>0.10043668122270742</c:v>
                </c:pt>
              </c:numCache>
            </c:numRef>
          </c:val>
        </c:ser>
        <c:dLbls>
          <c:showLegendKey val="0"/>
          <c:showVal val="0"/>
          <c:showCatName val="0"/>
          <c:showSerName val="0"/>
          <c:showPercent val="0"/>
          <c:showBubbleSize val="0"/>
        </c:dLbls>
        <c:gapWidth val="150"/>
        <c:overlap val="100"/>
        <c:axId val="312138368"/>
        <c:axId val="313950592"/>
      </c:barChart>
      <c:catAx>
        <c:axId val="31213836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crossAx val="313950592"/>
        <c:crosses val="autoZero"/>
        <c:auto val="1"/>
        <c:lblAlgn val="ctr"/>
        <c:lblOffset val="100"/>
        <c:noMultiLvlLbl val="0"/>
      </c:catAx>
      <c:valAx>
        <c:axId val="3139505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crossAx val="312138368"/>
        <c:crosses val="autoZero"/>
        <c:crossBetween val="between"/>
        <c:majorUnit val="0.2"/>
      </c:valAx>
      <c:spPr>
        <a:noFill/>
        <a:ln>
          <a:noFill/>
        </a:ln>
        <a:effectLst/>
      </c:spPr>
    </c:plotArea>
    <c:legend>
      <c:legendPos val="r"/>
      <c:layout>
        <c:manualLayout>
          <c:xMode val="edge"/>
          <c:yMode val="edge"/>
          <c:x val="0.79218843856446119"/>
          <c:y val="0.37419507854247136"/>
          <c:w val="0.16026668605335026"/>
          <c:h val="0.237776684943503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legend>
    <c:plotVisOnly val="1"/>
    <c:dispBlanksAs val="gap"/>
    <c:showDLblsOverMax val="0"/>
  </c:chart>
  <c:spPr>
    <a:noFill/>
    <a:ln>
      <a:noFill/>
    </a:ln>
    <a:effectLst/>
  </c:spPr>
  <c:txPr>
    <a:bodyPr/>
    <a:lstStyle/>
    <a:p>
      <a:pPr>
        <a:defRPr sz="1800">
          <a:solidFill>
            <a:schemeClr val="tx1"/>
          </a:solidFill>
        </a:defRPr>
      </a:pPr>
      <a:endParaRPr lang="nl-N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a:t>Sites per categorie</a:t>
            </a:r>
          </a:p>
        </c:rich>
      </c:tx>
      <c:layout>
        <c:manualLayout>
          <c:xMode val="edge"/>
          <c:yMode val="edge"/>
          <c:x val="0.25627406989442192"/>
          <c:y val="3.4188225924949668E-2"/>
        </c:manualLayout>
      </c:layout>
      <c:overlay val="0"/>
    </c:title>
    <c:autoTitleDeleted val="0"/>
    <c:plotArea>
      <c:layout/>
      <c:barChart>
        <c:barDir val="col"/>
        <c:grouping val="percentStacked"/>
        <c:varyColors val="0"/>
        <c:ser>
          <c:idx val="0"/>
          <c:order val="0"/>
          <c:tx>
            <c:strRef>
              <c:f>Sheet1!$B$6</c:f>
              <c:strCache>
                <c:ptCount val="1"/>
                <c:pt idx="0">
                  <c:v>Shopping</c:v>
                </c:pt>
              </c:strCache>
            </c:strRef>
          </c:tx>
          <c:invertIfNegative val="0"/>
          <c:cat>
            <c:strRef>
              <c:f>Sheet1!$A$7:$A$8</c:f>
              <c:strCache>
                <c:ptCount val="2"/>
                <c:pt idx="0">
                  <c:v>Tablet</c:v>
                </c:pt>
                <c:pt idx="1">
                  <c:v>Smartphone</c:v>
                </c:pt>
              </c:strCache>
            </c:strRef>
          </c:cat>
          <c:val>
            <c:numRef>
              <c:f>Sheet1!$B$7:$B$8</c:f>
              <c:numCache>
                <c:formatCode>0%</c:formatCode>
                <c:ptCount val="2"/>
                <c:pt idx="0">
                  <c:v>0.48929471032745597</c:v>
                </c:pt>
                <c:pt idx="1">
                  <c:v>0.36608695652173906</c:v>
                </c:pt>
              </c:numCache>
            </c:numRef>
          </c:val>
        </c:ser>
        <c:ser>
          <c:idx val="1"/>
          <c:order val="1"/>
          <c:tx>
            <c:strRef>
              <c:f>Sheet1!$C$6</c:f>
              <c:strCache>
                <c:ptCount val="1"/>
                <c:pt idx="0">
                  <c:v>Business</c:v>
                </c:pt>
              </c:strCache>
            </c:strRef>
          </c:tx>
          <c:invertIfNegative val="0"/>
          <c:cat>
            <c:strRef>
              <c:f>Sheet1!$A$7:$A$8</c:f>
              <c:strCache>
                <c:ptCount val="2"/>
                <c:pt idx="0">
                  <c:v>Tablet</c:v>
                </c:pt>
                <c:pt idx="1">
                  <c:v>Smartphone</c:v>
                </c:pt>
              </c:strCache>
            </c:strRef>
          </c:cat>
          <c:val>
            <c:numRef>
              <c:f>Sheet1!$C$7:$C$8</c:f>
              <c:numCache>
                <c:formatCode>0%</c:formatCode>
                <c:ptCount val="2"/>
                <c:pt idx="0">
                  <c:v>0.13224181360201515</c:v>
                </c:pt>
                <c:pt idx="1">
                  <c:v>0.12565217391304345</c:v>
                </c:pt>
              </c:numCache>
            </c:numRef>
          </c:val>
        </c:ser>
        <c:ser>
          <c:idx val="2"/>
          <c:order val="2"/>
          <c:tx>
            <c:strRef>
              <c:f>Sheet1!$D$6</c:f>
              <c:strCache>
                <c:ptCount val="1"/>
                <c:pt idx="0">
                  <c:v>Nieuws &amp; informatie</c:v>
                </c:pt>
              </c:strCache>
            </c:strRef>
          </c:tx>
          <c:invertIfNegative val="0"/>
          <c:cat>
            <c:strRef>
              <c:f>Sheet1!$A$7:$A$8</c:f>
              <c:strCache>
                <c:ptCount val="2"/>
                <c:pt idx="0">
                  <c:v>Tablet</c:v>
                </c:pt>
                <c:pt idx="1">
                  <c:v>Smartphone</c:v>
                </c:pt>
              </c:strCache>
            </c:strRef>
          </c:cat>
          <c:val>
            <c:numRef>
              <c:f>Sheet1!$D$7:$D$8</c:f>
              <c:numCache>
                <c:formatCode>0%</c:formatCode>
                <c:ptCount val="2"/>
                <c:pt idx="0">
                  <c:v>0.31580604534005041</c:v>
                </c:pt>
                <c:pt idx="1">
                  <c:v>0.41130434782608694</c:v>
                </c:pt>
              </c:numCache>
            </c:numRef>
          </c:val>
        </c:ser>
        <c:ser>
          <c:idx val="3"/>
          <c:order val="3"/>
          <c:tx>
            <c:strRef>
              <c:f>Sheet1!$E$6</c:f>
              <c:strCache>
                <c:ptCount val="1"/>
                <c:pt idx="0">
                  <c:v>Social media</c:v>
                </c:pt>
              </c:strCache>
            </c:strRef>
          </c:tx>
          <c:invertIfNegative val="0"/>
          <c:cat>
            <c:strRef>
              <c:f>Sheet1!$A$7:$A$8</c:f>
              <c:strCache>
                <c:ptCount val="2"/>
                <c:pt idx="0">
                  <c:v>Tablet</c:v>
                </c:pt>
                <c:pt idx="1">
                  <c:v>Smartphone</c:v>
                </c:pt>
              </c:strCache>
            </c:strRef>
          </c:cat>
          <c:val>
            <c:numRef>
              <c:f>Sheet1!$E$7:$E$8</c:f>
              <c:numCache>
                <c:formatCode>0%</c:formatCode>
                <c:ptCount val="2"/>
                <c:pt idx="0">
                  <c:v>6.2657430730478594E-2</c:v>
                </c:pt>
                <c:pt idx="1">
                  <c:v>9.6956521739130413E-2</c:v>
                </c:pt>
              </c:numCache>
            </c:numRef>
          </c:val>
        </c:ser>
        <c:ser>
          <c:idx val="4"/>
          <c:order val="4"/>
          <c:tx>
            <c:strRef>
              <c:f>Sheet1!$F$6</c:f>
              <c:strCache>
                <c:ptCount val="1"/>
                <c:pt idx="0">
                  <c:v>Gaming</c:v>
                </c:pt>
              </c:strCache>
            </c:strRef>
          </c:tx>
          <c:invertIfNegative val="0"/>
          <c:cat>
            <c:strRef>
              <c:f>Sheet1!$A$7:$A$8</c:f>
              <c:strCache>
                <c:ptCount val="2"/>
                <c:pt idx="0">
                  <c:v>Tablet</c:v>
                </c:pt>
                <c:pt idx="1">
                  <c:v>Smartphone</c:v>
                </c:pt>
              </c:strCache>
            </c:strRef>
          </c:cat>
          <c:val>
            <c:numRef>
              <c:f>Sheet1!$F$7:$F$8</c:f>
              <c:numCache>
                <c:formatCode>0%</c:formatCode>
                <c:ptCount val="2"/>
                <c:pt idx="0">
                  <c:v>0.10421914357682621</c:v>
                </c:pt>
                <c:pt idx="1">
                  <c:v>0.11173913043478259</c:v>
                </c:pt>
              </c:numCache>
            </c:numRef>
          </c:val>
        </c:ser>
        <c:dLbls>
          <c:showLegendKey val="0"/>
          <c:showVal val="0"/>
          <c:showCatName val="0"/>
          <c:showSerName val="0"/>
          <c:showPercent val="0"/>
          <c:showBubbleSize val="0"/>
        </c:dLbls>
        <c:gapWidth val="150"/>
        <c:overlap val="100"/>
        <c:axId val="254952576"/>
        <c:axId val="254954112"/>
      </c:barChart>
      <c:catAx>
        <c:axId val="254952576"/>
        <c:scaling>
          <c:orientation val="minMax"/>
        </c:scaling>
        <c:delete val="0"/>
        <c:axPos val="b"/>
        <c:numFmt formatCode="General" sourceLinked="0"/>
        <c:majorTickMark val="out"/>
        <c:minorTickMark val="none"/>
        <c:tickLblPos val="nextTo"/>
        <c:txPr>
          <a:bodyPr/>
          <a:lstStyle/>
          <a:p>
            <a:pPr>
              <a:defRPr sz="1400"/>
            </a:pPr>
            <a:endParaRPr lang="nl-NL"/>
          </a:p>
        </c:txPr>
        <c:crossAx val="254954112"/>
        <c:crosses val="autoZero"/>
        <c:auto val="1"/>
        <c:lblAlgn val="ctr"/>
        <c:lblOffset val="100"/>
        <c:noMultiLvlLbl val="0"/>
      </c:catAx>
      <c:valAx>
        <c:axId val="254954112"/>
        <c:scaling>
          <c:orientation val="minMax"/>
        </c:scaling>
        <c:delete val="0"/>
        <c:axPos val="l"/>
        <c:majorGridlines/>
        <c:numFmt formatCode="0%" sourceLinked="1"/>
        <c:majorTickMark val="out"/>
        <c:minorTickMark val="none"/>
        <c:tickLblPos val="nextTo"/>
        <c:crossAx val="254952576"/>
        <c:crosses val="autoZero"/>
        <c:crossBetween val="between"/>
      </c:valAx>
    </c:plotArea>
    <c:legend>
      <c:legendPos val="r"/>
      <c:layout/>
      <c:overlay val="0"/>
      <c:txPr>
        <a:bodyPr/>
        <a:lstStyle/>
        <a:p>
          <a:pPr>
            <a:defRPr sz="1100"/>
          </a:pPr>
          <a:endParaRPr lang="nl-NL"/>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absSizeAnchor xmlns:cdr="http://schemas.openxmlformats.org/drawingml/2006/chartDrawing">
    <cdr:from>
      <cdr:x>0.12319</cdr:x>
      <cdr:y>0.84932</cdr:y>
    </cdr:from>
    <cdr:ext cx="8568952" cy="648000"/>
    <cdr:sp macro="" textlink="">
      <cdr:nvSpPr>
        <cdr:cNvPr id="2" name="Tekstvak 1"/>
        <cdr:cNvSpPr txBox="1"/>
      </cdr:nvSpPr>
      <cdr:spPr>
        <a:xfrm xmlns:a="http://schemas.openxmlformats.org/drawingml/2006/main">
          <a:off x="1224136" y="4464496"/>
          <a:ext cx="8568952" cy="6480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l-NL" sz="1600" dirty="0" smtClean="0"/>
            <a:t>Bedrijf	          </a:t>
          </a:r>
          <a:r>
            <a:rPr lang="nl-NL" sz="1600" dirty="0"/>
            <a:t>W</a:t>
          </a:r>
          <a:r>
            <a:rPr lang="nl-NL" sz="1600" dirty="0" smtClean="0"/>
            <a:t>ebsite	     E-mail	                 Handel	       </a:t>
          </a:r>
          <a:r>
            <a:rPr lang="nl-NL" sz="1600" dirty="0" err="1" smtClean="0"/>
            <a:t>Social</a:t>
          </a:r>
          <a:r>
            <a:rPr lang="nl-NL" sz="1600" dirty="0" smtClean="0"/>
            <a:t> Media	    Anders</a:t>
          </a:r>
          <a:endParaRPr lang="nl-NL" sz="1600" dirty="0"/>
        </a:p>
      </cdr:txBody>
    </cdr:sp>
  </cdr:absSizeAnchor>
</c:userShapes>
</file>

<file path=ppt/drawings/drawing2.xml><?xml version="1.0" encoding="utf-8"?>
<c:userShapes xmlns:c="http://schemas.openxmlformats.org/drawingml/2006/chart">
  <cdr:relSizeAnchor xmlns:cdr="http://schemas.openxmlformats.org/drawingml/2006/chartDrawing">
    <cdr:from>
      <cdr:x>0.41841</cdr:x>
      <cdr:y>0.06447</cdr:y>
    </cdr:from>
    <cdr:to>
      <cdr:x>0.47396</cdr:x>
      <cdr:y>0.1233</cdr:y>
    </cdr:to>
    <cdr:sp macro="" textlink="">
      <cdr:nvSpPr>
        <cdr:cNvPr id="2" name="Tekstvak 1"/>
        <cdr:cNvSpPr txBox="1"/>
      </cdr:nvSpPr>
      <cdr:spPr>
        <a:xfrm xmlns:a="http://schemas.openxmlformats.org/drawingml/2006/main">
          <a:off x="4248472" y="338461"/>
          <a:ext cx="564046" cy="30884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lIns="0" tIns="0" rIns="0" bIns="0" rtlCol="0">
          <a:noAutofit/>
        </a:bodyPr>
        <a:lstStyle xmlns:a="http://schemas.openxmlformats.org/drawingml/2006/main"/>
        <a:p xmlns:a="http://schemas.openxmlformats.org/drawingml/2006/main">
          <a:pPr>
            <a:spcBef>
              <a:spcPts val="300"/>
            </a:spcBef>
          </a:pPr>
          <a:r>
            <a:rPr lang="nl-NL" sz="1400" dirty="0" err="1" smtClean="0">
              <a:latin typeface="Arial" pitchFamily="34" charset="0"/>
              <a:cs typeface="Arial" pitchFamily="34" charset="0"/>
            </a:rPr>
            <a:t>All</a:t>
          </a:r>
          <a:endParaRPr lang="nl-NL" sz="1400" dirty="0" smtClean="0">
            <a:latin typeface="Arial" pitchFamily="34" charset="0"/>
            <a:cs typeface="Arial" pitchFamily="34" charset="0"/>
          </a:endParaRPr>
        </a:p>
      </cdr:txBody>
    </cdr:sp>
  </cdr:relSizeAnchor>
  <cdr:relSizeAnchor xmlns:cdr="http://schemas.openxmlformats.org/drawingml/2006/chartDrawing">
    <cdr:from>
      <cdr:x>0.5</cdr:x>
      <cdr:y>0.06447</cdr:y>
    </cdr:from>
    <cdr:to>
      <cdr:x>0.60185</cdr:x>
      <cdr:y>0.11934</cdr:y>
    </cdr:to>
    <cdr:sp macro="" textlink="">
      <cdr:nvSpPr>
        <cdr:cNvPr id="3" name="Tekstvak 1"/>
        <cdr:cNvSpPr txBox="1"/>
      </cdr:nvSpPr>
      <cdr:spPr>
        <a:xfrm xmlns:a="http://schemas.openxmlformats.org/drawingml/2006/main">
          <a:off x="5328592" y="338462"/>
          <a:ext cx="1085434" cy="288032"/>
        </a:xfrm>
        <a:prstGeom xmlns:a="http://schemas.openxmlformats.org/drawingml/2006/main" prst="rect">
          <a:avLst/>
        </a:prstGeom>
        <a:solidFill xmlns:a="http://schemas.openxmlformats.org/drawingml/2006/main">
          <a:schemeClr val="bg1"/>
        </a:solidFill>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300"/>
            </a:spcBef>
          </a:pPr>
          <a:r>
            <a:rPr lang="nl-NL" sz="1400" dirty="0" smtClean="0">
              <a:latin typeface="Arial" pitchFamily="34" charset="0"/>
              <a:cs typeface="Arial" pitchFamily="34" charset="0"/>
            </a:rPr>
            <a:t>18 - 29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0D13C92E-AAF7-4BAB-9CDE-305402AF13F7}" type="datetimeFigureOut">
              <a:rPr lang="en-GB" smtClean="0"/>
              <a:t>03/11/2015</a:t>
            </a:fld>
            <a:endParaRPr lang="en-GB"/>
          </a:p>
        </p:txBody>
      </p:sp>
      <p:sp>
        <p:nvSpPr>
          <p:cNvPr id="4" name="Tijdelijke aanduiding voor voettekst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22D755BD-9F3B-4085-A109-3B911EA90F6C}" type="slidenum">
              <a:rPr lang="en-GB" smtClean="0"/>
              <a:t>‹#›</a:t>
            </a:fld>
            <a:endParaRPr lang="en-GB"/>
          </a:p>
        </p:txBody>
      </p:sp>
    </p:spTree>
    <p:extLst>
      <p:ext uri="{BB962C8B-B14F-4D97-AF65-F5344CB8AC3E}">
        <p14:creationId xmlns:p14="http://schemas.microsoft.com/office/powerpoint/2010/main" val="2108100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3A5E058-2AC7-49C8-9A23-E1C84546D2AF}" type="datetimeFigureOut">
              <a:rPr lang="nl-NL" smtClean="0"/>
              <a:t>3-11-2015</a:t>
            </a:fld>
            <a:endParaRPr lang="nl-NL"/>
          </a:p>
        </p:txBody>
      </p:sp>
      <p:sp>
        <p:nvSpPr>
          <p:cNvPr id="4" name="Tijdelijke aanduiding voor dia-afbeelding 3"/>
          <p:cNvSpPr>
            <a:spLocks noGrp="1" noRot="1" noChangeAspect="1"/>
          </p:cNvSpPr>
          <p:nvPr>
            <p:ph type="sldImg" idx="2"/>
          </p:nvPr>
        </p:nvSpPr>
        <p:spPr>
          <a:xfrm>
            <a:off x="114300" y="739775"/>
            <a:ext cx="6569075"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DCE742B5-7E55-43B9-96B3-CDE6D0A6E405}" type="slidenum">
              <a:rPr lang="nl-NL" smtClean="0"/>
              <a:t>‹#›</a:t>
            </a:fld>
            <a:endParaRPr lang="nl-NL"/>
          </a:p>
        </p:txBody>
      </p:sp>
    </p:spTree>
    <p:extLst>
      <p:ext uri="{BB962C8B-B14F-4D97-AF65-F5344CB8AC3E}">
        <p14:creationId xmlns:p14="http://schemas.microsoft.com/office/powerpoint/2010/main" val="19771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Ondanks dat wij een klein land zijn draaien we in de top mee</a:t>
            </a:r>
            <a:r>
              <a:rPr lang="nl-NL" baseline="0" dirty="0" smtClean="0"/>
              <a:t> van de grootste landendomeinen.(cijfers Q3 2014) </a:t>
            </a:r>
            <a:endParaRPr lang="nl-NL" dirty="0"/>
          </a:p>
        </p:txBody>
      </p:sp>
      <p:sp>
        <p:nvSpPr>
          <p:cNvPr id="4" name="Tijdelijke aanduiding voor dianummer 3"/>
          <p:cNvSpPr>
            <a:spLocks noGrp="1"/>
          </p:cNvSpPr>
          <p:nvPr>
            <p:ph type="sldNum" sz="quarter" idx="10"/>
          </p:nvPr>
        </p:nvSpPr>
        <p:spPr/>
        <p:txBody>
          <a:bodyPr/>
          <a:lstStyle/>
          <a:p>
            <a:fld id="{DCE742B5-7E55-43B9-96B3-CDE6D0A6E405}" type="slidenum">
              <a:rPr lang="nl-NL" smtClean="0"/>
              <a:t>5</a:t>
            </a:fld>
            <a:endParaRPr lang="nl-NL" dirty="0"/>
          </a:p>
        </p:txBody>
      </p:sp>
    </p:spTree>
    <p:extLst>
      <p:ext uri="{BB962C8B-B14F-4D97-AF65-F5344CB8AC3E}">
        <p14:creationId xmlns:p14="http://schemas.microsoft.com/office/powerpoint/2010/main" val="88428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mate van internetgebruik naar land en </a:t>
            </a:r>
            <a:r>
              <a:rPr lang="nl-NL" dirty="0" err="1" smtClean="0"/>
              <a:t>leeftijdscategoriën</a:t>
            </a:r>
            <a:r>
              <a:rPr lang="nl-NL" dirty="0" smtClean="0"/>
              <a:t>. Het type data is gerapporteerd gedrag. Bron: http://ec.europa.eu/eurostat/tgm/table.do?tab=table&amp;plugin=1&amp;language=en&amp;pcode=tin00075</a:t>
            </a:r>
            <a:endParaRPr lang="nl-NL" dirty="0"/>
          </a:p>
        </p:txBody>
      </p:sp>
      <p:sp>
        <p:nvSpPr>
          <p:cNvPr id="4" name="Slide Number Placeholder 3"/>
          <p:cNvSpPr>
            <a:spLocks noGrp="1"/>
          </p:cNvSpPr>
          <p:nvPr>
            <p:ph type="sldNum" sz="quarter" idx="10"/>
          </p:nvPr>
        </p:nvSpPr>
        <p:spPr/>
        <p:txBody>
          <a:bodyPr/>
          <a:lstStyle/>
          <a:p>
            <a:fld id="{DCE742B5-7E55-43B9-96B3-CDE6D0A6E405}" type="slidenum">
              <a:rPr lang="nl-NL" smtClean="0"/>
              <a:t>7</a:t>
            </a:fld>
            <a:endParaRPr lang="nl-NL"/>
          </a:p>
        </p:txBody>
      </p:sp>
    </p:spTree>
    <p:extLst>
      <p:ext uri="{BB962C8B-B14F-4D97-AF65-F5344CB8AC3E}">
        <p14:creationId xmlns:p14="http://schemas.microsoft.com/office/powerpoint/2010/main" val="274235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.nl heeft een marktaandeel van 73,7% in Nederland (december 2014)</a:t>
            </a:r>
          </a:p>
          <a:p>
            <a:endParaRPr lang="en-GB" dirty="0"/>
          </a:p>
        </p:txBody>
      </p:sp>
      <p:sp>
        <p:nvSpPr>
          <p:cNvPr id="4" name="Tijdelijke aanduiding voor dianummer 3"/>
          <p:cNvSpPr>
            <a:spLocks noGrp="1"/>
          </p:cNvSpPr>
          <p:nvPr>
            <p:ph type="sldNum" sz="quarter" idx="10"/>
          </p:nvPr>
        </p:nvSpPr>
        <p:spPr/>
        <p:txBody>
          <a:bodyPr/>
          <a:lstStyle/>
          <a:p>
            <a:fld id="{DCE742B5-7E55-43B9-96B3-CDE6D0A6E405}" type="slidenum">
              <a:rPr lang="nl-NL" smtClean="0"/>
              <a:t>8</a:t>
            </a:fld>
            <a:endParaRPr lang="nl-NL" dirty="0"/>
          </a:p>
        </p:txBody>
      </p:sp>
    </p:spTree>
    <p:extLst>
      <p:ext uri="{BB962C8B-B14F-4D97-AF65-F5344CB8AC3E}">
        <p14:creationId xmlns:p14="http://schemas.microsoft.com/office/powerpoint/2010/main" val="54437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a:t>
            </a:r>
            <a:r>
              <a:rPr lang="nl-NL" baseline="0" dirty="0" smtClean="0"/>
              <a:t> is een variant op slide 12, je kan dus kiezen voor de slide die je voorkeur heeft.</a:t>
            </a:r>
            <a:endParaRPr lang="nl-NL" dirty="0"/>
          </a:p>
        </p:txBody>
      </p:sp>
      <p:sp>
        <p:nvSpPr>
          <p:cNvPr id="4" name="Tijdelijke aanduiding voor dianummer 3"/>
          <p:cNvSpPr>
            <a:spLocks noGrp="1"/>
          </p:cNvSpPr>
          <p:nvPr>
            <p:ph type="sldNum" sz="quarter" idx="10"/>
          </p:nvPr>
        </p:nvSpPr>
        <p:spPr/>
        <p:txBody>
          <a:bodyPr/>
          <a:lstStyle/>
          <a:p>
            <a:fld id="{DCE742B5-7E55-43B9-96B3-CDE6D0A6E405}" type="slidenum">
              <a:rPr lang="nl-NL" smtClean="0"/>
              <a:t>9</a:t>
            </a:fld>
            <a:endParaRPr lang="nl-NL" dirty="0"/>
          </a:p>
        </p:txBody>
      </p:sp>
    </p:spTree>
    <p:extLst>
      <p:ext uri="{BB962C8B-B14F-4D97-AF65-F5344CB8AC3E}">
        <p14:creationId xmlns:p14="http://schemas.microsoft.com/office/powerpoint/2010/main" val="85947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8313" y="784225"/>
            <a:ext cx="5861050" cy="33035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rPr>
              <a:t>Page </a:t>
            </a:r>
            <a:fld id="{631115FC-FCCC-412E-8B45-85A3F482063D}" type="slidenum">
              <a:rPr lang="en-US" sz="800">
                <a:solidFill>
                  <a:schemeClr val="bg2"/>
                </a:solidFill>
              </a:rPr>
              <a:pPr/>
              <a:t>11</a:t>
            </a:fld>
            <a:endParaRPr lang="en-US" sz="800" dirty="0">
              <a:solidFill>
                <a:schemeClr val="bg2"/>
              </a:solidFill>
            </a:endParaRPr>
          </a:p>
        </p:txBody>
      </p:sp>
    </p:spTree>
    <p:extLst>
      <p:ext uri="{BB962C8B-B14F-4D97-AF65-F5344CB8AC3E}">
        <p14:creationId xmlns:p14="http://schemas.microsoft.com/office/powerpoint/2010/main" val="93082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8313" y="784225"/>
            <a:ext cx="5861050" cy="33035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rPr>
              <a:t>Page </a:t>
            </a:r>
            <a:fld id="{631115FC-FCCC-412E-8B45-85A3F482063D}" type="slidenum">
              <a:rPr lang="en-US" sz="800">
                <a:solidFill>
                  <a:schemeClr val="bg2"/>
                </a:solidFill>
              </a:rPr>
              <a:pPr/>
              <a:t>12</a:t>
            </a:fld>
            <a:endParaRPr lang="en-US" sz="800" dirty="0">
              <a:solidFill>
                <a:schemeClr val="bg2"/>
              </a:solidFill>
            </a:endParaRPr>
          </a:p>
        </p:txBody>
      </p:sp>
    </p:spTree>
    <p:extLst>
      <p:ext uri="{BB962C8B-B14F-4D97-AF65-F5344CB8AC3E}">
        <p14:creationId xmlns:p14="http://schemas.microsoft.com/office/powerpoint/2010/main" val="335525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8313" y="784225"/>
            <a:ext cx="5861050" cy="33035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rPr>
              <a:t>Page </a:t>
            </a:r>
            <a:fld id="{631115FC-FCCC-412E-8B45-85A3F482063D}" type="slidenum">
              <a:rPr lang="en-US" sz="800">
                <a:solidFill>
                  <a:schemeClr val="bg2"/>
                </a:solidFill>
              </a:rPr>
              <a:pPr/>
              <a:t>14</a:t>
            </a:fld>
            <a:endParaRPr lang="en-US" sz="800" dirty="0">
              <a:solidFill>
                <a:schemeClr val="bg2"/>
              </a:solidFill>
            </a:endParaRPr>
          </a:p>
        </p:txBody>
      </p:sp>
    </p:spTree>
    <p:extLst>
      <p:ext uri="{BB962C8B-B14F-4D97-AF65-F5344CB8AC3E}">
        <p14:creationId xmlns:p14="http://schemas.microsoft.com/office/powerpoint/2010/main" val="335525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8313" y="784225"/>
            <a:ext cx="5861050" cy="33035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rPr>
              <a:t>Page </a:t>
            </a:r>
            <a:fld id="{631115FC-FCCC-412E-8B45-85A3F482063D}" type="slidenum">
              <a:rPr lang="en-US" sz="800">
                <a:solidFill>
                  <a:schemeClr val="bg2"/>
                </a:solidFill>
              </a:rPr>
              <a:pPr/>
              <a:t>15</a:t>
            </a:fld>
            <a:endParaRPr lang="en-US" sz="800" dirty="0">
              <a:solidFill>
                <a:schemeClr val="bg2"/>
              </a:solidFill>
            </a:endParaRPr>
          </a:p>
        </p:txBody>
      </p:sp>
    </p:spTree>
    <p:extLst>
      <p:ext uri="{BB962C8B-B14F-4D97-AF65-F5344CB8AC3E}">
        <p14:creationId xmlns:p14="http://schemas.microsoft.com/office/powerpoint/2010/main" val="242327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8313" y="784225"/>
            <a:ext cx="5861050" cy="33035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rPr>
              <a:t>Page </a:t>
            </a:r>
            <a:fld id="{631115FC-FCCC-412E-8B45-85A3F482063D}" type="slidenum">
              <a:rPr lang="en-US" sz="800">
                <a:solidFill>
                  <a:schemeClr val="bg2"/>
                </a:solidFill>
              </a:rPr>
              <a:pPr/>
              <a:t>16</a:t>
            </a:fld>
            <a:endParaRPr lang="en-US" sz="800" dirty="0">
              <a:solidFill>
                <a:schemeClr val="bg2"/>
              </a:solidFill>
            </a:endParaRPr>
          </a:p>
        </p:txBody>
      </p:sp>
    </p:spTree>
    <p:extLst>
      <p:ext uri="{BB962C8B-B14F-4D97-AF65-F5344CB8AC3E}">
        <p14:creationId xmlns:p14="http://schemas.microsoft.com/office/powerpoint/2010/main" val="3235704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dex-slide">
    <p:spTree>
      <p:nvGrpSpPr>
        <p:cNvPr id="1" name=""/>
        <p:cNvGrpSpPr/>
        <p:nvPr/>
      </p:nvGrpSpPr>
      <p:grpSpPr>
        <a:xfrm>
          <a:off x="0" y="0"/>
          <a:ext cx="0" cy="0"/>
          <a:chOff x="0" y="0"/>
          <a:chExt cx="0" cy="0"/>
        </a:xfrm>
      </p:grpSpPr>
      <p:sp>
        <p:nvSpPr>
          <p:cNvPr id="7" name="Ovaal 6"/>
          <p:cNvSpPr/>
          <p:nvPr userDrawn="1"/>
        </p:nvSpPr>
        <p:spPr>
          <a:xfrm>
            <a:off x="-4939575" y="-1645468"/>
            <a:ext cx="9001000" cy="9001000"/>
          </a:xfrm>
          <a:prstGeom prst="ellipse">
            <a:avLst/>
          </a:prstGeom>
          <a:noFill/>
          <a:ln w="3175"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al 7"/>
          <p:cNvSpPr/>
          <p:nvPr userDrawn="1"/>
        </p:nvSpPr>
        <p:spPr>
          <a:xfrm>
            <a:off x="-5479689" y="-333375"/>
            <a:ext cx="7524748" cy="7524748"/>
          </a:xfrm>
          <a:prstGeom prst="ellipse">
            <a:avLst/>
          </a:prstGeom>
          <a:noFill/>
          <a:ln w="31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al 8"/>
          <p:cNvSpPr/>
          <p:nvPr userDrawn="1"/>
        </p:nvSpPr>
        <p:spPr>
          <a:xfrm>
            <a:off x="-4905001" y="-19050"/>
            <a:ext cx="7029448" cy="7029448"/>
          </a:xfrm>
          <a:prstGeom prst="ellipse">
            <a:avLst/>
          </a:prstGeom>
          <a:noFill/>
          <a:ln w="3175" cmpd="dbl">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al 9"/>
          <p:cNvSpPr/>
          <p:nvPr userDrawn="1"/>
        </p:nvSpPr>
        <p:spPr>
          <a:xfrm>
            <a:off x="-4647826" y="238125"/>
            <a:ext cx="6515098" cy="6515098"/>
          </a:xfrm>
          <a:prstGeom prst="ellipse">
            <a:avLst/>
          </a:prstGeom>
          <a:noFill/>
          <a:ln w="3175"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al 10"/>
          <p:cNvSpPr/>
          <p:nvPr userDrawn="1"/>
        </p:nvSpPr>
        <p:spPr>
          <a:xfrm>
            <a:off x="-5493244" y="-616866"/>
            <a:ext cx="6560044" cy="6560044"/>
          </a:xfrm>
          <a:prstGeom prst="ellipse">
            <a:avLst/>
          </a:prstGeom>
          <a:noFill/>
          <a:ln w="1905"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al 11"/>
          <p:cNvSpPr/>
          <p:nvPr userDrawn="1"/>
        </p:nvSpPr>
        <p:spPr>
          <a:xfrm>
            <a:off x="-5076353" y="836712"/>
            <a:ext cx="5913662" cy="5913662"/>
          </a:xfrm>
          <a:prstGeom prst="ellipse">
            <a:avLst/>
          </a:prstGeom>
          <a:noFill/>
          <a:ln w="317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al 12"/>
          <p:cNvSpPr/>
          <p:nvPr userDrawn="1"/>
        </p:nvSpPr>
        <p:spPr>
          <a:xfrm>
            <a:off x="-5009678" y="381422"/>
            <a:ext cx="6253586" cy="6253586"/>
          </a:xfrm>
          <a:prstGeom prst="ellipse">
            <a:avLst/>
          </a:prstGeom>
          <a:noFill/>
          <a:ln w="3175" cmpd="dbl">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al 13"/>
          <p:cNvSpPr/>
          <p:nvPr userDrawn="1"/>
        </p:nvSpPr>
        <p:spPr>
          <a:xfrm>
            <a:off x="-5076353" y="944338"/>
            <a:ext cx="5913662" cy="5913662"/>
          </a:xfrm>
          <a:prstGeom prst="ellipse">
            <a:avLst/>
          </a:prstGeom>
          <a:noFill/>
          <a:ln w="317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al 14"/>
          <p:cNvSpPr/>
          <p:nvPr userDrawn="1"/>
        </p:nvSpPr>
        <p:spPr>
          <a:xfrm>
            <a:off x="-5170053" y="809045"/>
            <a:ext cx="5913662" cy="5913662"/>
          </a:xfrm>
          <a:prstGeom prst="ellipse">
            <a:avLst/>
          </a:prstGeom>
          <a:noFill/>
          <a:ln w="317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al 15"/>
          <p:cNvSpPr/>
          <p:nvPr userDrawn="1"/>
        </p:nvSpPr>
        <p:spPr>
          <a:xfrm>
            <a:off x="-5861199" y="-63500"/>
            <a:ext cx="7483354" cy="7483354"/>
          </a:xfrm>
          <a:prstGeom prst="ellipse">
            <a:avLst/>
          </a:prstGeom>
          <a:noFill/>
          <a:ln w="3175" cmpd="dbl">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al 16"/>
          <p:cNvSpPr/>
          <p:nvPr userDrawn="1"/>
        </p:nvSpPr>
        <p:spPr>
          <a:xfrm>
            <a:off x="-5927232" y="1329572"/>
            <a:ext cx="7428020" cy="7428020"/>
          </a:xfrm>
          <a:prstGeom prst="ellipse">
            <a:avLst/>
          </a:prstGeom>
          <a:noFill/>
          <a:ln w="3175" cmpd="dbl">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2106591" y="383456"/>
            <a:ext cx="9666927" cy="669280"/>
          </a:xfrm>
        </p:spPr>
        <p:txBody>
          <a:bodyPr/>
          <a:lstStyle/>
          <a:p>
            <a:r>
              <a:rPr lang="nl-NL" dirty="0" smtClean="0"/>
              <a:t>Klik om de stijl te bewerken</a:t>
            </a:r>
            <a:endParaRPr lang="en-GB" dirty="0"/>
          </a:p>
        </p:txBody>
      </p:sp>
      <p:sp>
        <p:nvSpPr>
          <p:cNvPr id="3" name="Tijdelijke aanduiding voor verticale tekst 2"/>
          <p:cNvSpPr>
            <a:spLocks noGrp="1"/>
          </p:cNvSpPr>
          <p:nvPr>
            <p:ph type="body" orient="vert" idx="1"/>
          </p:nvPr>
        </p:nvSpPr>
        <p:spPr>
          <a:xfrm>
            <a:off x="2106592" y="1052736"/>
            <a:ext cx="9666926" cy="4748537"/>
          </a:xfrm>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4"/>
            <a:r>
              <a:rPr lang="nl-NL" dirty="0" smtClean="0"/>
              <a:t>Vierde niveau</a:t>
            </a:r>
          </a:p>
        </p:txBody>
      </p:sp>
      <p:sp>
        <p:nvSpPr>
          <p:cNvPr id="19" name="Tijdelijke aanduiding voor voettekst 4"/>
          <p:cNvSpPr>
            <a:spLocks noGrp="1"/>
          </p:cNvSpPr>
          <p:nvPr>
            <p:ph type="ftr" sz="quarter" idx="11"/>
          </p:nvPr>
        </p:nvSpPr>
        <p:spPr>
          <a:xfrm>
            <a:off x="488096" y="6206684"/>
            <a:ext cx="1492335" cy="221319"/>
          </a:xfrm>
        </p:spPr>
        <p:txBody>
          <a:bodyPr/>
          <a:lstStyle/>
          <a:p>
            <a:r>
              <a:rPr lang="nl-NL" dirty="0" smtClean="0"/>
              <a:t>© Copyright SIDN - 2013</a:t>
            </a:r>
            <a:endParaRPr lang="en-GB" dirty="0"/>
          </a:p>
        </p:txBody>
      </p:sp>
      <p:sp>
        <p:nvSpPr>
          <p:cNvPr id="18" name="Tekstvak 17"/>
          <p:cNvSpPr txBox="1"/>
          <p:nvPr userDrawn="1"/>
        </p:nvSpPr>
        <p:spPr>
          <a:xfrm>
            <a:off x="6228903" y="-408861"/>
            <a:ext cx="5940872" cy="338554"/>
          </a:xfrm>
          <a:prstGeom prst="rect">
            <a:avLst/>
          </a:prstGeom>
          <a:noFill/>
        </p:spPr>
        <p:txBody>
          <a:bodyPr wrap="square" rtlCol="0">
            <a:spAutoFit/>
          </a:bodyPr>
          <a:lstStyle/>
          <a:p>
            <a:pPr algn="r"/>
            <a:r>
              <a:rPr lang="nl-NL" sz="1600" b="1" dirty="0" smtClean="0">
                <a:solidFill>
                  <a:schemeClr val="tx2"/>
                </a:solidFill>
              </a:rPr>
              <a:t>Index-slide</a:t>
            </a:r>
            <a:endParaRPr lang="nl-NL" sz="1600" b="1" dirty="0">
              <a:solidFill>
                <a:schemeClr val="tx2"/>
              </a:solidFill>
            </a:endParaRPr>
          </a:p>
        </p:txBody>
      </p:sp>
      <p:grpSp>
        <p:nvGrpSpPr>
          <p:cNvPr id="104" name="Groep 103"/>
          <p:cNvGrpSpPr/>
          <p:nvPr userDrawn="1"/>
        </p:nvGrpSpPr>
        <p:grpSpPr>
          <a:xfrm>
            <a:off x="-2210814" y="1"/>
            <a:ext cx="2457937" cy="2647071"/>
            <a:chOff x="-2187867" y="1"/>
            <a:chExt cx="2183512" cy="2647071"/>
          </a:xfrm>
        </p:grpSpPr>
        <p:sp>
          <p:nvSpPr>
            <p:cNvPr id="105" name="Rechthoek 104"/>
            <p:cNvSpPr/>
            <p:nvPr userDrawn="1"/>
          </p:nvSpPr>
          <p:spPr>
            <a:xfrm>
              <a:off x="-2187867" y="1"/>
              <a:ext cx="21835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800" b="1" dirty="0" smtClean="0">
                  <a:solidFill>
                    <a:schemeClr val="tx2"/>
                  </a:solidFill>
                </a:rPr>
                <a:t>TEXT LEVELS</a:t>
              </a:r>
              <a:endParaRPr lang="nl-NL" sz="1800" b="1" dirty="0">
                <a:solidFill>
                  <a:schemeClr val="tx2"/>
                </a:solidFill>
              </a:endParaRPr>
            </a:p>
          </p:txBody>
        </p:sp>
        <p:sp>
          <p:nvSpPr>
            <p:cNvPr id="106" name="Afgeronde rechthoek 105"/>
            <p:cNvSpPr/>
            <p:nvPr userDrawn="1"/>
          </p:nvSpPr>
          <p:spPr>
            <a:xfrm>
              <a:off x="-1350273"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07" name="Groep 106"/>
            <p:cNvGrpSpPr/>
            <p:nvPr userDrawn="1"/>
          </p:nvGrpSpPr>
          <p:grpSpPr>
            <a:xfrm>
              <a:off x="-1263129" y="593931"/>
              <a:ext cx="340374" cy="333944"/>
              <a:chOff x="6366933" y="309013"/>
              <a:chExt cx="1901295" cy="1861668"/>
            </a:xfrm>
            <a:solidFill>
              <a:schemeClr val="tx1"/>
            </a:solidFill>
          </p:grpSpPr>
          <p:sp>
            <p:nvSpPr>
              <p:cNvPr id="132" name="Rechthoek 131"/>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3" name="Rechthoek 132"/>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4" name="Rechthoek 133"/>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5" name="Rechthoek 134"/>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6" name="Rechthoek 135"/>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7" name="Rechthoek 136"/>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8" name="Rechthoek 137"/>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9" name="Rechthoek 138"/>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0" name="Rechthoek 139"/>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1" name="Rechthoek 140"/>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2" name="Vrije vorm 14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8" name="Textfield placeholder"/>
            <p:cNvSpPr txBox="1">
              <a:spLocks/>
            </p:cNvSpPr>
            <p:nvPr userDrawn="1"/>
          </p:nvSpPr>
          <p:spPr>
            <a:xfrm>
              <a:off x="-1720893" y="1297534"/>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0" dirty="0" smtClean="0"/>
                <a:t>Plain text</a:t>
              </a:r>
            </a:p>
          </p:txBody>
        </p:sp>
        <p:sp>
          <p:nvSpPr>
            <p:cNvPr id="109" name="Ovaal 108"/>
            <p:cNvSpPr/>
            <p:nvPr userDrawn="1"/>
          </p:nvSpPr>
          <p:spPr>
            <a:xfrm>
              <a:off x="-2044474" y="1270890"/>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1</a:t>
              </a:r>
              <a:endParaRPr lang="nl-NL" sz="1050" dirty="0">
                <a:solidFill>
                  <a:schemeClr val="bg1"/>
                </a:solidFill>
              </a:endParaRPr>
            </a:p>
          </p:txBody>
        </p:sp>
        <p:sp>
          <p:nvSpPr>
            <p:cNvPr id="110" name="Ovaal 109"/>
            <p:cNvSpPr/>
            <p:nvPr userDrawn="1"/>
          </p:nvSpPr>
          <p:spPr>
            <a:xfrm>
              <a:off x="-2044474" y="1607046"/>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2</a:t>
              </a:r>
              <a:endParaRPr lang="nl-NL" sz="1050" dirty="0">
                <a:solidFill>
                  <a:schemeClr val="bg1"/>
                </a:solidFill>
              </a:endParaRPr>
            </a:p>
          </p:txBody>
        </p:sp>
        <p:sp>
          <p:nvSpPr>
            <p:cNvPr id="111" name="Ovaal 110"/>
            <p:cNvSpPr/>
            <p:nvPr userDrawn="1"/>
          </p:nvSpPr>
          <p:spPr>
            <a:xfrm>
              <a:off x="-2044474" y="1943203"/>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3</a:t>
              </a:r>
              <a:endParaRPr lang="nl-NL" sz="1050" dirty="0">
                <a:solidFill>
                  <a:schemeClr val="bg1"/>
                </a:solidFill>
              </a:endParaRPr>
            </a:p>
          </p:txBody>
        </p:sp>
        <p:sp>
          <p:nvSpPr>
            <p:cNvPr id="112" name="Textfield placeholder"/>
            <p:cNvSpPr txBox="1">
              <a:spLocks/>
            </p:cNvSpPr>
            <p:nvPr userDrawn="1"/>
          </p:nvSpPr>
          <p:spPr>
            <a:xfrm>
              <a:off x="-1720893" y="1633691"/>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chemeClr val="tx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Eerste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113" name="Textfield placeholder"/>
            <p:cNvSpPr txBox="1">
              <a:spLocks/>
            </p:cNvSpPr>
            <p:nvPr userDrawn="1"/>
          </p:nvSpPr>
          <p:spPr>
            <a:xfrm>
              <a:off x="-1720893" y="1969847"/>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rgbClr val="87BBE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Tweede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114" name="Afgeronde rechthoek 113"/>
            <p:cNvSpPr/>
            <p:nvPr userDrawn="1"/>
          </p:nvSpPr>
          <p:spPr>
            <a:xfrm>
              <a:off x="-2020805"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15" name="Groep 114"/>
            <p:cNvGrpSpPr/>
            <p:nvPr userDrawn="1"/>
          </p:nvGrpSpPr>
          <p:grpSpPr>
            <a:xfrm>
              <a:off x="-1933661" y="593931"/>
              <a:ext cx="340374" cy="333944"/>
              <a:chOff x="3708400" y="309013"/>
              <a:chExt cx="1901295" cy="1861668"/>
            </a:xfrm>
            <a:solidFill>
              <a:schemeClr val="tx1"/>
            </a:solidFill>
          </p:grpSpPr>
          <p:sp>
            <p:nvSpPr>
              <p:cNvPr id="121" name="Rechthoek 120"/>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Rechthoek 121"/>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3" name="Rechthoek 122"/>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4" name="Rechthoek 123"/>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5" name="Rechthoek 124"/>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6" name="Rechthoek 125"/>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7" name="Rechthoek 126"/>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8" name="Rechthoek 127"/>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9" name="Rechthoek 128"/>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0" name="Rechthoek 129"/>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1" name="Vrije vorm 13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116" name="Rechte verbindingslijn 115"/>
            <p:cNvCxnSpPr/>
            <p:nvPr userDrawn="1"/>
          </p:nvCxnSpPr>
          <p:spPr>
            <a:xfrm>
              <a:off x="-2044474" y="384987"/>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p:cNvCxnSpPr/>
            <p:nvPr userDrawn="1"/>
          </p:nvCxnSpPr>
          <p:spPr>
            <a:xfrm>
              <a:off x="-2044474" y="1155454"/>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p:cNvCxnSpPr/>
            <p:nvPr userDrawn="1"/>
          </p:nvCxnSpPr>
          <p:spPr>
            <a:xfrm>
              <a:off x="-2044474" y="2647072"/>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Ovaal 118"/>
            <p:cNvSpPr/>
            <p:nvPr userDrawn="1"/>
          </p:nvSpPr>
          <p:spPr>
            <a:xfrm>
              <a:off x="-2044474" y="2253722"/>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4</a:t>
              </a:r>
              <a:endParaRPr lang="nl-NL" sz="1050" dirty="0">
                <a:solidFill>
                  <a:schemeClr val="bg1"/>
                </a:solidFill>
              </a:endParaRPr>
            </a:p>
          </p:txBody>
        </p:sp>
        <p:sp>
          <p:nvSpPr>
            <p:cNvPr id="120" name="Textfield placeholder"/>
            <p:cNvSpPr txBox="1">
              <a:spLocks/>
            </p:cNvSpPr>
            <p:nvPr userDrawn="1"/>
          </p:nvSpPr>
          <p:spPr>
            <a:xfrm>
              <a:off x="-1720893" y="2280366"/>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1" dirty="0" smtClean="0">
                  <a:solidFill>
                    <a:schemeClr val="tx2"/>
                  </a:solidFill>
                </a:rPr>
                <a:t>Titel</a:t>
              </a:r>
            </a:p>
          </p:txBody>
        </p:sp>
      </p:grpSp>
    </p:spTree>
    <p:extLst>
      <p:ext uri="{BB962C8B-B14F-4D97-AF65-F5344CB8AC3E}">
        <p14:creationId xmlns:p14="http://schemas.microsoft.com/office/powerpoint/2010/main" val="15619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2000" fill="hold"/>
                                        <p:tgtEl>
                                          <p:spTgt spid="1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000" fill="hold"/>
                                        <p:tgtEl>
                                          <p:spTgt spid="13"/>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12"/>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000" fill="hold"/>
                                        <p:tgtEl>
                                          <p:spTgt spid="11"/>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2000" fill="hold"/>
                                        <p:tgtEl>
                                          <p:spTgt spid="1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2000" fill="hold"/>
                                        <p:tgtEl>
                                          <p:spTgt spid="9"/>
                                        </p:tgtEl>
                                        <p:attrNameLst>
                                          <p:attrName>r</p:attrName>
                                        </p:attrNameLst>
                                      </p:cBhvr>
                                    </p:animRot>
                                  </p:childTnLst>
                                </p:cTn>
                              </p:par>
                              <p:par>
                                <p:cTn id="23" presetID="8" presetClass="emph" presetSubtype="0" repeatCount="indefinite" fill="hold" grpId="0" nodeType="withEffect">
                                  <p:stCondLst>
                                    <p:cond delay="0"/>
                                  </p:stCondLst>
                                  <p:childTnLst>
                                    <p:animRot by="21600000">
                                      <p:cBhvr>
                                        <p:cTn id="24" dur="2000" fill="hold"/>
                                        <p:tgtEl>
                                          <p:spTgt spid="8"/>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2000" fill="hold"/>
                                        <p:tgtEl>
                                          <p:spTgt spid="7"/>
                                        </p:tgtEl>
                                        <p:attrNameLst>
                                          <p:attrName>r</p:attrName>
                                        </p:attrNameLst>
                                      </p:cBhvr>
                                    </p:animRot>
                                  </p:childTnLst>
                                </p:cTn>
                              </p:par>
                              <p:par>
                                <p:cTn id="27" presetID="26" presetClass="emph" presetSubtype="0" repeatCount="indefinite" fill="hold" grpId="1" nodeType="withEffect">
                                  <p:stCondLst>
                                    <p:cond delay="250"/>
                                  </p:stCondLst>
                                  <p:childTnLst>
                                    <p:animEffect transition="out" filter="fade">
                                      <p:cBhvr>
                                        <p:cTn id="28" dur="5250" tmFilter="0, 0; .2, .5; .8, .5; 1, 0"/>
                                        <p:tgtEl>
                                          <p:spTgt spid="17"/>
                                        </p:tgtEl>
                                      </p:cBhvr>
                                    </p:animEffect>
                                    <p:animScale>
                                      <p:cBhvr>
                                        <p:cTn id="29" dur="2625" autoRev="1" fill="hold"/>
                                        <p:tgtEl>
                                          <p:spTgt spid="17"/>
                                        </p:tgtEl>
                                      </p:cBhvr>
                                      <p:by x="105000" y="105000"/>
                                    </p:animScale>
                                  </p:childTnLst>
                                </p:cTn>
                              </p:par>
                              <p:par>
                                <p:cTn id="30" presetID="26" presetClass="emph" presetSubtype="0" repeatCount="indefinite" fill="hold" grpId="1" nodeType="withEffect">
                                  <p:stCondLst>
                                    <p:cond delay="500"/>
                                  </p:stCondLst>
                                  <p:childTnLst>
                                    <p:animEffect transition="out" filter="fade">
                                      <p:cBhvr>
                                        <p:cTn id="31" dur="4250" tmFilter="0, 0; .2, .5; .8, .5; 1, 0"/>
                                        <p:tgtEl>
                                          <p:spTgt spid="16"/>
                                        </p:tgtEl>
                                      </p:cBhvr>
                                    </p:animEffect>
                                    <p:animScale>
                                      <p:cBhvr>
                                        <p:cTn id="32" dur="2125" autoRev="1" fill="hold"/>
                                        <p:tgtEl>
                                          <p:spTgt spid="16"/>
                                        </p:tgtEl>
                                      </p:cBhvr>
                                      <p:by x="105000" y="105000"/>
                                    </p:animScale>
                                  </p:childTnLst>
                                </p:cTn>
                              </p:par>
                              <p:par>
                                <p:cTn id="33" presetID="26" presetClass="emph" presetSubtype="0" repeatCount="indefinite" fill="hold" grpId="1" nodeType="withEffect">
                                  <p:stCondLst>
                                    <p:cond delay="0"/>
                                  </p:stCondLst>
                                  <p:childTnLst>
                                    <p:animEffect transition="out" filter="fade">
                                      <p:cBhvr>
                                        <p:cTn id="34" dur="6500" tmFilter="0, 0; .2, .5; .8, .5; 1, 0"/>
                                        <p:tgtEl>
                                          <p:spTgt spid="15"/>
                                        </p:tgtEl>
                                      </p:cBhvr>
                                    </p:animEffect>
                                    <p:animScale>
                                      <p:cBhvr>
                                        <p:cTn id="35" dur="3250" autoRev="1" fill="hold"/>
                                        <p:tgtEl>
                                          <p:spTgt spid="15"/>
                                        </p:tgtEl>
                                      </p:cBhvr>
                                      <p:by x="105000" y="105000"/>
                                    </p:animScale>
                                  </p:childTnLst>
                                </p:cTn>
                              </p:par>
                              <p:par>
                                <p:cTn id="36" presetID="26" presetClass="emph" presetSubtype="0" repeatCount="indefinite" fill="hold" grpId="1" nodeType="withEffect">
                                  <p:stCondLst>
                                    <p:cond delay="1000"/>
                                  </p:stCondLst>
                                  <p:childTnLst>
                                    <p:animEffect transition="out" filter="fade">
                                      <p:cBhvr>
                                        <p:cTn id="37" dur="4750" tmFilter="0, 0; .2, .5; .8, .5; 1, 0"/>
                                        <p:tgtEl>
                                          <p:spTgt spid="14"/>
                                        </p:tgtEl>
                                      </p:cBhvr>
                                    </p:animEffect>
                                    <p:animScale>
                                      <p:cBhvr>
                                        <p:cTn id="38" dur="2375" autoRev="1" fill="hold"/>
                                        <p:tgtEl>
                                          <p:spTgt spid="14"/>
                                        </p:tgtEl>
                                      </p:cBhvr>
                                      <p:by x="105000" y="105000"/>
                                    </p:animScale>
                                  </p:childTnLst>
                                </p:cTn>
                              </p:par>
                              <p:par>
                                <p:cTn id="39" presetID="26" presetClass="emph" presetSubtype="0" repeatCount="indefinite" fill="hold" grpId="1" nodeType="withEffect">
                                  <p:stCondLst>
                                    <p:cond delay="250"/>
                                  </p:stCondLst>
                                  <p:childTnLst>
                                    <p:animEffect transition="out" filter="fade">
                                      <p:cBhvr>
                                        <p:cTn id="40" dur="4250" tmFilter="0, 0; .2, .5; .8, .5; 1, 0"/>
                                        <p:tgtEl>
                                          <p:spTgt spid="13"/>
                                        </p:tgtEl>
                                      </p:cBhvr>
                                    </p:animEffect>
                                    <p:animScale>
                                      <p:cBhvr>
                                        <p:cTn id="41" dur="2125" autoRev="1" fill="hold"/>
                                        <p:tgtEl>
                                          <p:spTgt spid="13"/>
                                        </p:tgtEl>
                                      </p:cBhvr>
                                      <p:by x="105000" y="105000"/>
                                    </p:animScale>
                                  </p:childTnLst>
                                </p:cTn>
                              </p:par>
                              <p:par>
                                <p:cTn id="42" presetID="26" presetClass="emph" presetSubtype="0" repeatCount="indefinite" fill="hold" grpId="1" nodeType="withEffect">
                                  <p:stCondLst>
                                    <p:cond delay="0"/>
                                  </p:stCondLst>
                                  <p:childTnLst>
                                    <p:animEffect transition="out" filter="fade">
                                      <p:cBhvr>
                                        <p:cTn id="43" dur="3250" tmFilter="0, 0; .2, .5; .8, .5; 1, 0"/>
                                        <p:tgtEl>
                                          <p:spTgt spid="12"/>
                                        </p:tgtEl>
                                      </p:cBhvr>
                                    </p:animEffect>
                                    <p:animScale>
                                      <p:cBhvr>
                                        <p:cTn id="44" dur="1625" autoRev="1" fill="hold"/>
                                        <p:tgtEl>
                                          <p:spTgt spid="12"/>
                                        </p:tgtEl>
                                      </p:cBhvr>
                                      <p:by x="105000" y="105000"/>
                                    </p:animScale>
                                  </p:childTnLst>
                                </p:cTn>
                              </p:par>
                              <p:par>
                                <p:cTn id="45" presetID="26" presetClass="emph" presetSubtype="0" repeatCount="indefinite" fill="hold" grpId="1" nodeType="withEffect">
                                  <p:stCondLst>
                                    <p:cond delay="500"/>
                                  </p:stCondLst>
                                  <p:childTnLst>
                                    <p:animEffect transition="out" filter="fade">
                                      <p:cBhvr>
                                        <p:cTn id="46" dur="5750" tmFilter="0, 0; .2, .5; .8, .5; 1, 0"/>
                                        <p:tgtEl>
                                          <p:spTgt spid="11"/>
                                        </p:tgtEl>
                                      </p:cBhvr>
                                    </p:animEffect>
                                    <p:animScale>
                                      <p:cBhvr>
                                        <p:cTn id="47" dur="2875" autoRev="1" fill="hold"/>
                                        <p:tgtEl>
                                          <p:spTgt spid="11"/>
                                        </p:tgtEl>
                                      </p:cBhvr>
                                      <p:by x="105000" y="105000"/>
                                    </p:animScale>
                                  </p:childTnLst>
                                </p:cTn>
                              </p:par>
                              <p:par>
                                <p:cTn id="48" presetID="26" presetClass="emph" presetSubtype="0" repeatCount="indefinite" fill="hold" grpId="1" nodeType="withEffect">
                                  <p:stCondLst>
                                    <p:cond delay="250"/>
                                  </p:stCondLst>
                                  <p:childTnLst>
                                    <p:animEffect transition="out" filter="fade">
                                      <p:cBhvr>
                                        <p:cTn id="49" dur="4250" tmFilter="0, 0; .2, .5; .8, .5; 1, 0"/>
                                        <p:tgtEl>
                                          <p:spTgt spid="10"/>
                                        </p:tgtEl>
                                      </p:cBhvr>
                                    </p:animEffect>
                                    <p:animScale>
                                      <p:cBhvr>
                                        <p:cTn id="50" dur="2125" autoRev="1" fill="hold"/>
                                        <p:tgtEl>
                                          <p:spTgt spid="10"/>
                                        </p:tgtEl>
                                      </p:cBhvr>
                                      <p:by x="105000" y="105000"/>
                                    </p:animScale>
                                  </p:childTnLst>
                                </p:cTn>
                              </p:par>
                              <p:par>
                                <p:cTn id="51" presetID="26" presetClass="emph" presetSubtype="0" repeatCount="indefinite" fill="hold" grpId="1" nodeType="withEffect">
                                  <p:stCondLst>
                                    <p:cond delay="500"/>
                                  </p:stCondLst>
                                  <p:childTnLst>
                                    <p:animEffect transition="out" filter="fade">
                                      <p:cBhvr>
                                        <p:cTn id="52" dur="4250" tmFilter="0, 0; .2, .5; .8, .5; 1, 0"/>
                                        <p:tgtEl>
                                          <p:spTgt spid="9"/>
                                        </p:tgtEl>
                                      </p:cBhvr>
                                    </p:animEffect>
                                    <p:animScale>
                                      <p:cBhvr>
                                        <p:cTn id="53" dur="2125" autoRev="1" fill="hold"/>
                                        <p:tgtEl>
                                          <p:spTgt spid="9"/>
                                        </p:tgtEl>
                                      </p:cBhvr>
                                      <p:by x="105000" y="105000"/>
                                    </p:animScale>
                                  </p:childTnLst>
                                </p:cTn>
                              </p:par>
                              <p:par>
                                <p:cTn id="54" presetID="26" presetClass="emph" presetSubtype="0" repeatCount="indefinite" fill="hold" grpId="1" nodeType="withEffect">
                                  <p:stCondLst>
                                    <p:cond delay="0"/>
                                  </p:stCondLst>
                                  <p:childTnLst>
                                    <p:animEffect transition="out" filter="fade">
                                      <p:cBhvr>
                                        <p:cTn id="55" dur="4250" tmFilter="0, 0; .2, .5; .8, .5; 1, 0"/>
                                        <p:tgtEl>
                                          <p:spTgt spid="8"/>
                                        </p:tgtEl>
                                      </p:cBhvr>
                                    </p:animEffect>
                                    <p:animScale>
                                      <p:cBhvr>
                                        <p:cTn id="56" dur="2125" autoRev="1" fill="hold"/>
                                        <p:tgtEl>
                                          <p:spTgt spid="8"/>
                                        </p:tgtEl>
                                      </p:cBhvr>
                                      <p:by x="105000" y="105000"/>
                                    </p:animScale>
                                  </p:childTnLst>
                                </p:cTn>
                              </p:par>
                              <p:par>
                                <p:cTn id="57" presetID="26" presetClass="emph" presetSubtype="0" repeatCount="indefinite" fill="hold" grpId="1" nodeType="withEffect">
                                  <p:stCondLst>
                                    <p:cond delay="250"/>
                                  </p:stCondLst>
                                  <p:childTnLst>
                                    <p:animEffect transition="out" filter="fade">
                                      <p:cBhvr>
                                        <p:cTn id="58" dur="3750" tmFilter="0, 0; .2, .5; .8, .5; 1, 0"/>
                                        <p:tgtEl>
                                          <p:spTgt spid="7"/>
                                        </p:tgtEl>
                                      </p:cBhvr>
                                    </p:animEffect>
                                    <p:animScale>
                                      <p:cBhvr>
                                        <p:cTn id="59" dur="18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17763" b="17763"/>
          <a:stretch>
            <a:fillRect/>
          </a:stretch>
        </p:blipFill>
        <p:spPr bwMode="auto">
          <a:xfrm>
            <a:off x="357188" y="1052736"/>
            <a:ext cx="11416331" cy="474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dirty="0" smtClean="0"/>
              <a:t>© Copyright SIDN - 2013</a:t>
            </a:r>
            <a:endParaRPr lang="en-GB" dirty="0"/>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10" name="Rechthoek 9" hidden="1"/>
          <p:cNvSpPr/>
          <p:nvPr userDrawn="1"/>
        </p:nvSpPr>
        <p:spPr>
          <a:xfrm>
            <a:off x="357188" y="5157191"/>
            <a:ext cx="11416331" cy="604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atin typeface="Calibri Light" pitchFamily="34" charset="0"/>
              </a:rPr>
              <a:t>Met meer dan 5 miljoen .nl-domeinnamen horen wij bij de grootste en veiligste landendomeinen ter wereld</a:t>
            </a:r>
            <a:endParaRPr lang="nl-NL" dirty="0">
              <a:latin typeface="Calibri Light" pitchFamily="34" charset="0"/>
            </a:endParaRPr>
          </a:p>
        </p:txBody>
      </p:sp>
      <p:sp>
        <p:nvSpPr>
          <p:cNvPr id="12" name="Tijdelijke aanduiding voor tekst 10"/>
          <p:cNvSpPr>
            <a:spLocks noGrp="1"/>
          </p:cNvSpPr>
          <p:nvPr>
            <p:ph type="body" sz="quarter" idx="15"/>
          </p:nvPr>
        </p:nvSpPr>
        <p:spPr>
          <a:xfrm>
            <a:off x="357188" y="5220182"/>
            <a:ext cx="11415712" cy="580543"/>
          </a:xfrm>
          <a:solidFill>
            <a:schemeClr val="tx2"/>
          </a:solidFill>
        </p:spPr>
        <p:txBody>
          <a:bodyPr lIns="0" tIns="0" rIns="0" bIns="0" numCol="1" anchor="ctr"/>
          <a:lstStyle>
            <a:lvl1pPr algn="ctr">
              <a:defRPr>
                <a:solidFill>
                  <a:schemeClr val="bg1"/>
                </a:solidFill>
              </a:defRPr>
            </a:lvl1pPr>
          </a:lstStyle>
          <a:p>
            <a:pPr lvl="0"/>
            <a:r>
              <a:rPr lang="nl-NL" dirty="0" smtClean="0"/>
              <a:t>Klik om de modelstijlen te bewerken</a:t>
            </a:r>
            <a:endParaRPr lang="nl-NL" dirty="0"/>
          </a:p>
        </p:txBody>
      </p:sp>
      <p:sp>
        <p:nvSpPr>
          <p:cNvPr id="13" name="Tekstvak 12"/>
          <p:cNvSpPr txBox="1"/>
          <p:nvPr userDrawn="1"/>
        </p:nvSpPr>
        <p:spPr>
          <a:xfrm>
            <a:off x="3078443" y="-408861"/>
            <a:ext cx="9091331" cy="338554"/>
          </a:xfrm>
          <a:prstGeom prst="rect">
            <a:avLst/>
          </a:prstGeom>
          <a:noFill/>
        </p:spPr>
        <p:txBody>
          <a:bodyPr wrap="square" rtlCol="0">
            <a:spAutoFit/>
          </a:bodyPr>
          <a:lstStyle/>
          <a:p>
            <a:pPr algn="r"/>
            <a:r>
              <a:rPr lang="nl-NL" sz="1600" b="1" dirty="0" smtClean="0">
                <a:solidFill>
                  <a:schemeClr val="tx2"/>
                </a:solidFill>
              </a:rPr>
              <a:t>Grafiek-slide</a:t>
            </a:r>
          </a:p>
        </p:txBody>
      </p:sp>
      <p:sp>
        <p:nvSpPr>
          <p:cNvPr id="15" name="Tijdelijke aanduiding voor grafiek 14"/>
          <p:cNvSpPr>
            <a:spLocks noGrp="1"/>
          </p:cNvSpPr>
          <p:nvPr>
            <p:ph type="chart" sz="quarter" idx="16" hasCustomPrompt="1"/>
          </p:nvPr>
        </p:nvSpPr>
        <p:spPr>
          <a:xfrm>
            <a:off x="794853" y="1412875"/>
            <a:ext cx="10541000" cy="3417888"/>
          </a:xfrm>
        </p:spPr>
        <p:txBody>
          <a:bodyPr anchor="ctr"/>
          <a:lstStyle>
            <a:lvl1pPr algn="ctr">
              <a:defRPr/>
            </a:lvl1pPr>
          </a:lstStyle>
          <a:p>
            <a:pPr lvl="0"/>
            <a:r>
              <a:rPr lang="en-GB" dirty="0" smtClean="0"/>
              <a:t>Klik om een grafiek</a:t>
            </a:r>
            <a:br>
              <a:rPr lang="en-GB" dirty="0" smtClean="0"/>
            </a:br>
            <a:r>
              <a:rPr lang="en-GB" dirty="0" smtClean="0"/>
              <a:t>in te voegen</a:t>
            </a:r>
            <a:endParaRPr lang="en-GB" dirty="0"/>
          </a:p>
        </p:txBody>
      </p:sp>
      <p:sp>
        <p:nvSpPr>
          <p:cNvPr id="11" name="Afgeronde rechthoek 55"/>
          <p:cNvSpPr/>
          <p:nvPr userDrawn="1"/>
        </p:nvSpPr>
        <p:spPr>
          <a:xfrm>
            <a:off x="12349583" y="11303"/>
            <a:ext cx="4020798" cy="3327792"/>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kstvak 35"/>
          <p:cNvSpPr txBox="1"/>
          <p:nvPr userDrawn="1"/>
        </p:nvSpPr>
        <p:spPr>
          <a:xfrm>
            <a:off x="12536540" y="91275"/>
            <a:ext cx="3744415" cy="338554"/>
          </a:xfrm>
          <a:prstGeom prst="rect">
            <a:avLst/>
          </a:prstGeom>
          <a:noFill/>
        </p:spPr>
        <p:txBody>
          <a:bodyPr wrap="square" rtlCol="0">
            <a:spAutoFit/>
          </a:bodyPr>
          <a:lstStyle>
            <a:defPPr>
              <a:defRPr lang="nl-NL"/>
            </a:defPPr>
            <a:lvl1pPr>
              <a:defRPr sz="1600" b="1" cap="all" baseline="0">
                <a:latin typeface="+mj-lt"/>
              </a:defRPr>
            </a:lvl1pPr>
          </a:lstStyle>
          <a:p>
            <a:pPr lvl="0"/>
            <a:r>
              <a:rPr lang="en-US" noProof="0" dirty="0" smtClean="0">
                <a:solidFill>
                  <a:schemeClr val="tx2"/>
                </a:solidFill>
              </a:rPr>
              <a:t>Gegevens</a:t>
            </a:r>
            <a:r>
              <a:rPr lang="en-US" baseline="0" noProof="0" dirty="0" smtClean="0">
                <a:solidFill>
                  <a:schemeClr val="tx2"/>
                </a:solidFill>
              </a:rPr>
              <a:t> bewerken</a:t>
            </a:r>
            <a:r>
              <a:rPr lang="en-US" dirty="0" smtClean="0">
                <a:solidFill>
                  <a:schemeClr val="tx2"/>
                </a:solidFill>
              </a:rPr>
              <a:t>:</a:t>
            </a:r>
          </a:p>
        </p:txBody>
      </p:sp>
      <p:sp>
        <p:nvSpPr>
          <p:cNvPr id="16" name="Tekstvak 36"/>
          <p:cNvSpPr txBox="1"/>
          <p:nvPr userDrawn="1"/>
        </p:nvSpPr>
        <p:spPr>
          <a:xfrm>
            <a:off x="12565006" y="520139"/>
            <a:ext cx="3744415" cy="269304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eriod"/>
            </a:pPr>
            <a:r>
              <a:rPr lang="en-US" sz="1000" kern="1200" baseline="0" dirty="0" smtClean="0">
                <a:solidFill>
                  <a:schemeClr val="tx1"/>
                </a:solidFill>
                <a:effectLst/>
                <a:latin typeface="+mn-lt"/>
                <a:ea typeface="+mn-ea"/>
                <a:cs typeface="+mn-cs"/>
              </a:rPr>
              <a:t>Pas de gegevens aan. </a:t>
            </a:r>
            <a:r>
              <a:rPr lang="en-US" sz="1000" kern="1200" dirty="0" err="1" smtClean="0">
                <a:solidFill>
                  <a:schemeClr val="tx1"/>
                </a:solidFill>
                <a:effectLst/>
                <a:latin typeface="+mn-lt"/>
                <a:ea typeface="+mn-ea"/>
                <a:cs typeface="+mn-cs"/>
              </a:rPr>
              <a:t>Klik</a:t>
            </a:r>
            <a:r>
              <a:rPr lang="en-US" sz="1000" kern="1200" dirty="0" smtClean="0">
                <a:solidFill>
                  <a:schemeClr val="tx1"/>
                </a:solidFill>
                <a:effectLst/>
                <a:latin typeface="+mn-lt"/>
                <a:ea typeface="+mn-ea"/>
                <a:cs typeface="+mn-cs"/>
              </a:rPr>
              <a:t> met de </a:t>
            </a:r>
            <a:r>
              <a:rPr lang="en-US" sz="1000" kern="1200" dirty="0" err="1" smtClean="0">
                <a:solidFill>
                  <a:schemeClr val="tx1"/>
                </a:solidFill>
                <a:effectLst/>
                <a:latin typeface="+mn-lt"/>
                <a:ea typeface="+mn-ea"/>
                <a:cs typeface="+mn-cs"/>
              </a:rPr>
              <a:t>rechtermuisknop</a:t>
            </a:r>
            <a:r>
              <a:rPr lang="en-US" sz="1000" kern="1200" dirty="0" smtClean="0">
                <a:solidFill>
                  <a:schemeClr val="tx1"/>
                </a:solidFill>
                <a:effectLst/>
                <a:latin typeface="+mn-lt"/>
                <a:ea typeface="+mn-ea"/>
                <a:cs typeface="+mn-cs"/>
              </a:rPr>
              <a:t> op de </a:t>
            </a:r>
            <a:r>
              <a:rPr lang="en-US" sz="1000" kern="1200" dirty="0" err="1" smtClean="0">
                <a:solidFill>
                  <a:schemeClr val="tx1"/>
                </a:solidFill>
                <a:effectLst/>
                <a:latin typeface="+mn-lt"/>
                <a:ea typeface="+mn-ea"/>
                <a:cs typeface="+mn-cs"/>
              </a:rPr>
              <a:t>grafiek</a:t>
            </a:r>
            <a:r>
              <a:rPr lang="en-US" sz="1000" kern="1200" dirty="0" smtClean="0">
                <a:solidFill>
                  <a:schemeClr val="tx1"/>
                </a:solidFill>
                <a:effectLst/>
                <a:latin typeface="+mn-lt"/>
                <a:ea typeface="+mn-ea"/>
                <a:cs typeface="+mn-cs"/>
              </a:rPr>
              <a:t>.</a:t>
            </a:r>
          </a:p>
          <a:p>
            <a:pPr marL="228600" indent="-228600">
              <a:buAutoNum type="arabicPeriod"/>
            </a:pPr>
            <a:endParaRPr lang="en-US" sz="1000" kern="1200" dirty="0" smtClean="0">
              <a:solidFill>
                <a:schemeClr val="tx1"/>
              </a:solidFill>
              <a:effectLst/>
              <a:latin typeface="+mn-lt"/>
              <a:ea typeface="+mn-ea"/>
              <a:cs typeface="+mn-cs"/>
            </a:endParaRPr>
          </a:p>
          <a:p>
            <a:pPr marL="228600" indent="-228600">
              <a:buAutoNum type="arabicPeriod"/>
            </a:pPr>
            <a:r>
              <a:rPr lang="en-US" sz="1000" kern="1200" dirty="0" err="1" smtClean="0">
                <a:solidFill>
                  <a:schemeClr val="tx1"/>
                </a:solidFill>
                <a:effectLst/>
                <a:latin typeface="+mn-lt"/>
                <a:ea typeface="+mn-ea"/>
                <a:cs typeface="+mn-cs"/>
              </a:rPr>
              <a:t>Klik</a:t>
            </a:r>
            <a:r>
              <a:rPr lang="en-US" sz="1000" kern="1200" dirty="0" smtClean="0">
                <a:solidFill>
                  <a:schemeClr val="tx1"/>
                </a:solidFill>
                <a:effectLst/>
                <a:latin typeface="+mn-lt"/>
                <a:ea typeface="+mn-ea"/>
                <a:cs typeface="+mn-cs"/>
              </a:rPr>
              <a:t> op ´</a:t>
            </a:r>
            <a:r>
              <a:rPr lang="en-US" sz="1000" kern="1200" dirty="0" err="1" smtClean="0">
                <a:solidFill>
                  <a:schemeClr val="tx1"/>
                </a:solidFill>
                <a:effectLst/>
                <a:latin typeface="+mn-lt"/>
                <a:ea typeface="+mn-ea"/>
                <a:cs typeface="+mn-cs"/>
              </a:rPr>
              <a:t>Gegevens</a:t>
            </a:r>
            <a:r>
              <a:rPr lang="en-US" sz="1000" kern="1200" baseline="0" dirty="0" smtClean="0">
                <a:solidFill>
                  <a:schemeClr val="tx1"/>
                </a:solidFill>
                <a:effectLst/>
                <a:latin typeface="+mn-lt"/>
                <a:ea typeface="+mn-ea"/>
                <a:cs typeface="+mn-cs"/>
              </a:rPr>
              <a:t> </a:t>
            </a:r>
            <a:r>
              <a:rPr lang="en-US" sz="1000" kern="1200" baseline="0" dirty="0" err="1" smtClean="0">
                <a:solidFill>
                  <a:schemeClr val="tx1"/>
                </a:solidFill>
                <a:effectLst/>
                <a:latin typeface="+mn-lt"/>
                <a:ea typeface="+mn-ea"/>
                <a:cs typeface="+mn-cs"/>
              </a:rPr>
              <a:t>bewerken</a:t>
            </a:r>
            <a:r>
              <a:rPr lang="en-US" sz="1000" kern="1200" baseline="0" dirty="0" smtClean="0">
                <a:solidFill>
                  <a:schemeClr val="tx1"/>
                </a:solidFill>
                <a:effectLst/>
                <a:latin typeface="+mn-lt"/>
                <a:ea typeface="+mn-ea"/>
                <a:cs typeface="+mn-cs"/>
              </a:rPr>
              <a:t>…´</a:t>
            </a: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r>
              <a:rPr lang="en-US" sz="1000" dirty="0" smtClean="0">
                <a:solidFill>
                  <a:schemeClr val="tx1"/>
                </a:solidFill>
              </a:rPr>
              <a:t>Pas de data </a:t>
            </a:r>
            <a:r>
              <a:rPr lang="en-US" sz="1000" dirty="0" err="1" smtClean="0">
                <a:solidFill>
                  <a:schemeClr val="tx1"/>
                </a:solidFill>
              </a:rPr>
              <a:t>aan</a:t>
            </a:r>
            <a:r>
              <a:rPr lang="en-US" sz="1000" dirty="0" smtClean="0">
                <a:solidFill>
                  <a:schemeClr val="tx1"/>
                </a:solidFill>
              </a:rPr>
              <a:t> in Excel en </a:t>
            </a:r>
            <a:r>
              <a:rPr lang="en-US" sz="1000" dirty="0" err="1" smtClean="0">
                <a:solidFill>
                  <a:schemeClr val="tx1"/>
                </a:solidFill>
              </a:rPr>
              <a:t>vervang</a:t>
            </a:r>
            <a:r>
              <a:rPr lang="en-US" sz="1000" dirty="0" smtClean="0">
                <a:solidFill>
                  <a:schemeClr val="tx1"/>
                </a:solidFill>
              </a:rPr>
              <a:t> de </a:t>
            </a:r>
            <a:r>
              <a:rPr lang="en-US" sz="1000" dirty="0" err="1" smtClean="0">
                <a:solidFill>
                  <a:schemeClr val="tx1"/>
                </a:solidFill>
              </a:rPr>
              <a:t>voorbeelddata</a:t>
            </a:r>
            <a:r>
              <a:rPr lang="en-US" sz="1000" dirty="0" smtClean="0">
                <a:solidFill>
                  <a:schemeClr val="tx1"/>
                </a:solidFill>
              </a:rPr>
              <a:t>. </a:t>
            </a:r>
            <a:r>
              <a:rPr lang="en-US" sz="1000" baseline="0" dirty="0" smtClean="0">
                <a:solidFill>
                  <a:schemeClr val="tx1"/>
                </a:solidFill>
              </a:rPr>
              <a:t/>
            </a:r>
            <a:br>
              <a:rPr lang="en-US" sz="1000" baseline="0" dirty="0" smtClean="0">
                <a:solidFill>
                  <a:schemeClr val="tx1"/>
                </a:solidFill>
              </a:rPr>
            </a:br>
            <a:r>
              <a:rPr lang="en-US" sz="1000" baseline="0" dirty="0" smtClean="0">
                <a:solidFill>
                  <a:schemeClr val="tx1"/>
                </a:solidFill>
              </a:rPr>
              <a:t/>
            </a:r>
            <a:br>
              <a:rPr lang="en-US" sz="1000" baseline="0" dirty="0" smtClean="0">
                <a:solidFill>
                  <a:schemeClr val="tx1"/>
                </a:solidFill>
              </a:rPr>
            </a:br>
            <a:r>
              <a:rPr lang="en-US" sz="1000" baseline="0" dirty="0" err="1" smtClean="0">
                <a:solidFill>
                  <a:schemeClr val="tx1"/>
                </a:solidFill>
              </a:rPr>
              <a:t>Wanneer</a:t>
            </a:r>
            <a:r>
              <a:rPr lang="en-US" sz="1000" baseline="0" dirty="0" smtClean="0">
                <a:solidFill>
                  <a:schemeClr val="tx1"/>
                </a:solidFill>
              </a:rPr>
              <a:t> de data in het </a:t>
            </a:r>
            <a:r>
              <a:rPr lang="en-US" sz="1000" baseline="0" dirty="0" err="1" smtClean="0">
                <a:solidFill>
                  <a:schemeClr val="tx1"/>
                </a:solidFill>
              </a:rPr>
              <a:t>werkveld</a:t>
            </a:r>
            <a:r>
              <a:rPr lang="en-US" sz="1000" baseline="0" dirty="0" smtClean="0">
                <a:solidFill>
                  <a:schemeClr val="tx1"/>
                </a:solidFill>
              </a:rPr>
              <a:t> is </a:t>
            </a:r>
            <a:r>
              <a:rPr lang="en-US" sz="1000" baseline="0" dirty="0" err="1" smtClean="0">
                <a:solidFill>
                  <a:schemeClr val="tx1"/>
                </a:solidFill>
              </a:rPr>
              <a:t>aangepast</a:t>
            </a:r>
            <a:r>
              <a:rPr lang="en-US" sz="1000" baseline="0" dirty="0" smtClean="0">
                <a:solidFill>
                  <a:schemeClr val="tx1"/>
                </a:solidFill>
              </a:rPr>
              <a:t>, past de </a:t>
            </a:r>
            <a:r>
              <a:rPr lang="en-US" sz="1000" baseline="0" dirty="0" err="1" smtClean="0">
                <a:solidFill>
                  <a:schemeClr val="tx1"/>
                </a:solidFill>
              </a:rPr>
              <a:t>grafiek</a:t>
            </a:r>
            <a:r>
              <a:rPr lang="en-US" sz="1000" baseline="0" dirty="0" smtClean="0">
                <a:solidFill>
                  <a:schemeClr val="tx1"/>
                </a:solidFill>
              </a:rPr>
              <a:t> in PowerPoint </a:t>
            </a:r>
            <a:r>
              <a:rPr lang="en-US" sz="1000" baseline="0" dirty="0" err="1" smtClean="0">
                <a:solidFill>
                  <a:schemeClr val="tx1"/>
                </a:solidFill>
              </a:rPr>
              <a:t>zich</a:t>
            </a:r>
            <a:r>
              <a:rPr lang="en-US" sz="1000" baseline="0" dirty="0" smtClean="0">
                <a:solidFill>
                  <a:schemeClr val="tx1"/>
                </a:solidFill>
              </a:rPr>
              <a:t> </a:t>
            </a:r>
            <a:r>
              <a:rPr lang="en-US" sz="1000" baseline="0" dirty="0" err="1" smtClean="0">
                <a:solidFill>
                  <a:schemeClr val="tx1"/>
                </a:solidFill>
              </a:rPr>
              <a:t>automatisch</a:t>
            </a:r>
            <a:r>
              <a:rPr lang="en-US" sz="1000" baseline="0" dirty="0" smtClean="0">
                <a:solidFill>
                  <a:schemeClr val="tx1"/>
                </a:solidFill>
              </a:rPr>
              <a:t> </a:t>
            </a:r>
            <a:r>
              <a:rPr lang="en-US" sz="1000" baseline="0" dirty="0" err="1" smtClean="0">
                <a:solidFill>
                  <a:schemeClr val="tx1"/>
                </a:solidFill>
              </a:rPr>
              <a:t>aan</a:t>
            </a:r>
            <a:r>
              <a:rPr lang="en-US" sz="1000" baseline="0" dirty="0" smtClean="0">
                <a:solidFill>
                  <a:schemeClr val="tx1"/>
                </a:solidFill>
              </a:rPr>
              <a:t>, </a:t>
            </a:r>
            <a:r>
              <a:rPr lang="en-US" sz="1000" baseline="0" dirty="0" err="1" smtClean="0">
                <a:solidFill>
                  <a:schemeClr val="tx1"/>
                </a:solidFill>
              </a:rPr>
              <a:t>aan</a:t>
            </a:r>
            <a:r>
              <a:rPr lang="en-US" sz="1000" baseline="0" dirty="0" smtClean="0">
                <a:solidFill>
                  <a:schemeClr val="tx1"/>
                </a:solidFill>
              </a:rPr>
              <a:t> de </a:t>
            </a:r>
            <a:r>
              <a:rPr lang="en-US" sz="1000" baseline="0" dirty="0" err="1" smtClean="0">
                <a:solidFill>
                  <a:schemeClr val="tx1"/>
                </a:solidFill>
              </a:rPr>
              <a:t>nieuwe</a:t>
            </a:r>
            <a:r>
              <a:rPr lang="en-US" sz="1000" baseline="0" dirty="0" smtClean="0">
                <a:solidFill>
                  <a:schemeClr val="tx1"/>
                </a:solidFill>
              </a:rPr>
              <a:t> data.</a:t>
            </a:r>
            <a:endParaRPr lang="en-US" sz="1000" dirty="0" smtClean="0">
              <a:solidFill>
                <a:schemeClr val="tx1"/>
              </a:solidFill>
            </a:endParaRPr>
          </a:p>
          <a:p>
            <a:endParaRPr lang="en-US" sz="1000" dirty="0" smtClean="0">
              <a:solidFill>
                <a:schemeClr val="tx1"/>
              </a:solidFill>
            </a:endParaRPr>
          </a:p>
          <a:p>
            <a:endParaRPr lang="en-US" sz="1000" dirty="0" smtClean="0">
              <a:solidFill>
                <a:schemeClr val="tx1"/>
              </a:solidFill>
            </a:endParaRPr>
          </a:p>
          <a:p>
            <a:endParaRPr lang="nl-NL" sz="900" dirty="0">
              <a:solidFill>
                <a:schemeClr val="tx1"/>
              </a:solidFill>
            </a:endParaRPr>
          </a:p>
        </p:txBody>
      </p:sp>
      <p:grpSp>
        <p:nvGrpSpPr>
          <p:cNvPr id="17" name="Groep 59"/>
          <p:cNvGrpSpPr/>
          <p:nvPr userDrawn="1"/>
        </p:nvGrpSpPr>
        <p:grpSpPr>
          <a:xfrm>
            <a:off x="12349583" y="3518905"/>
            <a:ext cx="4020798" cy="3339095"/>
            <a:chOff x="8389025" y="-584060"/>
            <a:chExt cx="4020798" cy="3339095"/>
          </a:xfrm>
        </p:grpSpPr>
        <p:sp>
          <p:nvSpPr>
            <p:cNvPr id="18" name="Afgeronde rechthoek 63"/>
            <p:cNvSpPr/>
            <p:nvPr userDrawn="1"/>
          </p:nvSpPr>
          <p:spPr>
            <a:xfrm>
              <a:off x="8389025" y="-584060"/>
              <a:ext cx="4020798" cy="3339095"/>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9" name="Tekstvak 35"/>
            <p:cNvSpPr txBox="1"/>
            <p:nvPr userDrawn="1"/>
          </p:nvSpPr>
          <p:spPr>
            <a:xfrm>
              <a:off x="8575982" y="-504088"/>
              <a:ext cx="3744415" cy="338554"/>
            </a:xfrm>
            <a:prstGeom prst="rect">
              <a:avLst/>
            </a:prstGeom>
            <a:noFill/>
          </p:spPr>
          <p:txBody>
            <a:bodyPr wrap="square" rtlCol="0">
              <a:spAutoFit/>
            </a:bodyPr>
            <a:lstStyle>
              <a:defPPr>
                <a:defRPr lang="nl-NL"/>
              </a:defPPr>
              <a:lvl1pPr>
                <a:defRPr sz="1600" b="1" cap="all" baseline="0">
                  <a:latin typeface="+mj-lt"/>
                </a:defRPr>
              </a:lvl1pPr>
            </a:lstStyle>
            <a:p>
              <a:pPr lvl="0"/>
              <a:r>
                <a:rPr lang="en-US" noProof="0" dirty="0" smtClean="0">
                  <a:solidFill>
                    <a:schemeClr val="tx2"/>
                  </a:solidFill>
                </a:rPr>
                <a:t>Grafiek invoegen</a:t>
              </a:r>
              <a:r>
                <a:rPr lang="en-US" dirty="0" smtClean="0">
                  <a:solidFill>
                    <a:schemeClr val="tx2"/>
                  </a:solidFill>
                </a:rPr>
                <a:t>:</a:t>
              </a:r>
            </a:p>
          </p:txBody>
        </p:sp>
        <p:sp>
          <p:nvSpPr>
            <p:cNvPr id="20" name="Tekstvak 36"/>
            <p:cNvSpPr txBox="1"/>
            <p:nvPr userDrawn="1"/>
          </p:nvSpPr>
          <p:spPr>
            <a:xfrm>
              <a:off x="8604448" y="-75224"/>
              <a:ext cx="3744415" cy="269304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eriod"/>
              </a:pPr>
              <a:r>
                <a:rPr lang="en-US" sz="1000" kern="1200" dirty="0" err="1" smtClean="0">
                  <a:solidFill>
                    <a:schemeClr val="tx1"/>
                  </a:solidFill>
                  <a:effectLst/>
                  <a:latin typeface="+mn-lt"/>
                  <a:ea typeface="+mn-ea"/>
                  <a:cs typeface="+mn-cs"/>
                </a:rPr>
                <a:t>Verwijder</a:t>
              </a:r>
              <a:r>
                <a:rPr lang="en-US" sz="1000" kern="1200" baseline="0" dirty="0" smtClean="0">
                  <a:solidFill>
                    <a:schemeClr val="tx1"/>
                  </a:solidFill>
                  <a:effectLst/>
                  <a:latin typeface="+mn-lt"/>
                  <a:ea typeface="+mn-ea"/>
                  <a:cs typeface="+mn-cs"/>
                </a:rPr>
                <a:t> de </a:t>
              </a:r>
              <a:r>
                <a:rPr lang="en-US" sz="1000" kern="1200" baseline="0" dirty="0" err="1" smtClean="0">
                  <a:solidFill>
                    <a:schemeClr val="tx1"/>
                  </a:solidFill>
                  <a:effectLst/>
                  <a:latin typeface="+mn-lt"/>
                  <a:ea typeface="+mn-ea"/>
                  <a:cs typeface="+mn-cs"/>
                </a:rPr>
                <a:t>afbeelding</a:t>
              </a:r>
              <a:r>
                <a:rPr lang="en-US" sz="1000" kern="1200" baseline="0" dirty="0" smtClean="0">
                  <a:solidFill>
                    <a:schemeClr val="tx1"/>
                  </a:solidFill>
                  <a:effectLst/>
                  <a:latin typeface="+mn-lt"/>
                  <a:ea typeface="+mn-ea"/>
                  <a:cs typeface="+mn-cs"/>
                </a:rPr>
                <a:t> en </a:t>
              </a:r>
              <a:r>
                <a:rPr lang="en-US" sz="1000" kern="1200" baseline="0" dirty="0" err="1" smtClean="0">
                  <a:solidFill>
                    <a:schemeClr val="tx1"/>
                  </a:solidFill>
                  <a:effectLst/>
                  <a:latin typeface="+mn-lt"/>
                  <a:ea typeface="+mn-ea"/>
                  <a:cs typeface="+mn-cs"/>
                </a:rPr>
                <a:t>klik</a:t>
              </a:r>
              <a:r>
                <a:rPr lang="en-US" sz="1000" kern="1200" baseline="0" dirty="0" smtClean="0">
                  <a:solidFill>
                    <a:schemeClr val="tx1"/>
                  </a:solidFill>
                  <a:effectLst/>
                  <a:latin typeface="+mn-lt"/>
                  <a:ea typeface="+mn-ea"/>
                  <a:cs typeface="+mn-cs"/>
                </a:rPr>
                <a:t> op het </a:t>
              </a:r>
              <a:r>
                <a:rPr lang="en-US" sz="1000" kern="1200" baseline="0" dirty="0" err="1" smtClean="0">
                  <a:solidFill>
                    <a:schemeClr val="tx1"/>
                  </a:solidFill>
                  <a:effectLst/>
                  <a:latin typeface="+mn-lt"/>
                  <a:ea typeface="+mn-ea"/>
                  <a:cs typeface="+mn-cs"/>
                </a:rPr>
                <a:t>grafiek-icoon</a:t>
              </a:r>
              <a:r>
                <a:rPr lang="en-US" sz="1000" kern="1200" baseline="0" dirty="0" smtClean="0">
                  <a:solidFill>
                    <a:schemeClr val="tx1"/>
                  </a:solidFill>
                  <a:effectLst/>
                  <a:latin typeface="+mn-lt"/>
                  <a:ea typeface="+mn-ea"/>
                  <a:cs typeface="+mn-cs"/>
                </a:rPr>
                <a:t>.</a:t>
              </a: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r>
                <a:rPr lang="en-US" sz="1000" kern="1200" baseline="0" dirty="0" err="1" smtClean="0">
                  <a:solidFill>
                    <a:schemeClr val="tx1"/>
                  </a:solidFill>
                  <a:effectLst/>
                  <a:latin typeface="+mn-lt"/>
                  <a:ea typeface="+mn-ea"/>
                  <a:cs typeface="+mn-cs"/>
                </a:rPr>
                <a:t>Selecteer</a:t>
              </a:r>
              <a:r>
                <a:rPr lang="en-US" sz="1000" kern="1200" baseline="0" dirty="0" smtClean="0">
                  <a:solidFill>
                    <a:schemeClr val="tx1"/>
                  </a:solidFill>
                  <a:effectLst/>
                  <a:latin typeface="+mn-lt"/>
                  <a:ea typeface="+mn-ea"/>
                  <a:cs typeface="+mn-cs"/>
                </a:rPr>
                <a:t> de </a:t>
              </a:r>
              <a:r>
                <a:rPr lang="en-US" sz="1000" kern="1200" baseline="0" dirty="0" err="1" smtClean="0">
                  <a:solidFill>
                    <a:schemeClr val="tx1"/>
                  </a:solidFill>
                  <a:effectLst/>
                  <a:latin typeface="+mn-lt"/>
                  <a:ea typeface="+mn-ea"/>
                  <a:cs typeface="+mn-cs"/>
                </a:rPr>
                <a:t>gewenste</a:t>
              </a:r>
              <a:r>
                <a:rPr lang="en-US" sz="1000" kern="1200" baseline="0" dirty="0" smtClean="0">
                  <a:solidFill>
                    <a:schemeClr val="tx1"/>
                  </a:solidFill>
                  <a:effectLst/>
                  <a:latin typeface="+mn-lt"/>
                  <a:ea typeface="+mn-ea"/>
                  <a:cs typeface="+mn-cs"/>
                </a:rPr>
                <a:t> </a:t>
              </a:r>
              <a:r>
                <a:rPr lang="en-US" sz="1000" kern="1200" baseline="0" dirty="0" err="1" smtClean="0">
                  <a:solidFill>
                    <a:schemeClr val="tx1"/>
                  </a:solidFill>
                  <a:effectLst/>
                  <a:latin typeface="+mn-lt"/>
                  <a:ea typeface="+mn-ea"/>
                  <a:cs typeface="+mn-cs"/>
                </a:rPr>
                <a:t>indeling</a:t>
              </a:r>
              <a:r>
                <a:rPr lang="en-US" sz="1000" kern="1200" baseline="0" dirty="0" smtClean="0">
                  <a:solidFill>
                    <a:schemeClr val="tx1"/>
                  </a:solidFill>
                  <a:effectLst/>
                  <a:latin typeface="+mn-lt"/>
                  <a:ea typeface="+mn-ea"/>
                  <a:cs typeface="+mn-cs"/>
                </a:rPr>
                <a:t>.</a:t>
              </a: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endParaRPr lang="nl-NL" sz="900" dirty="0">
                <a:solidFill>
                  <a:schemeClr val="tx1"/>
                </a:solidFill>
              </a:endParaRPr>
            </a:p>
          </p:txBody>
        </p:sp>
      </p:grpSp>
      <p:pic>
        <p:nvPicPr>
          <p:cNvPr id="2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68803" y="4378809"/>
            <a:ext cx="1443308" cy="781497"/>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2"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3622" r="1431" b="35227"/>
          <a:stretch/>
        </p:blipFill>
        <p:spPr bwMode="auto">
          <a:xfrm>
            <a:off x="12675618" y="1263585"/>
            <a:ext cx="1546173" cy="653998"/>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675618" y="5634936"/>
            <a:ext cx="1774588" cy="947554"/>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8362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 tekst / 75% grafiek">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17763" b="17763"/>
          <a:stretch>
            <a:fillRect/>
          </a:stretch>
        </p:blipFill>
        <p:spPr bwMode="auto">
          <a:xfrm>
            <a:off x="4272578" y="1052736"/>
            <a:ext cx="7500940" cy="474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horz" rIns="7812000" numCol="1"/>
          <a:lstStyle>
            <a:lvl5pPr>
              <a:defRPr/>
            </a:lvl5pPr>
          </a:lstStyle>
          <a:p>
            <a:pPr lvl="0"/>
            <a:r>
              <a:rPr lang="nl-NL" dirty="0" smtClean="0"/>
              <a:t>Klik om de modelstijlen te bewerken</a:t>
            </a:r>
          </a:p>
          <a:p>
            <a:pPr lvl="1"/>
            <a:r>
              <a:rPr lang="nl-NL" dirty="0" smtClean="0"/>
              <a:t>Tweede niveau</a:t>
            </a:r>
          </a:p>
          <a:p>
            <a:pPr lvl="2"/>
            <a:r>
              <a:rPr lang="nl-NL" dirty="0" smtClean="0"/>
              <a:t>Derde niveau</a:t>
            </a:r>
          </a:p>
          <a:p>
            <a:pPr lvl="4"/>
            <a:r>
              <a:rPr lang="nl-NL" dirty="0" smtClean="0"/>
              <a:t>Vierde niveau</a:t>
            </a:r>
            <a:endParaRPr lang="en-GB" dirty="0"/>
          </a:p>
        </p:txBody>
      </p:sp>
      <p:sp>
        <p:nvSpPr>
          <p:cNvPr id="5" name="Tijdelijke aanduiding voor voettekst 4"/>
          <p:cNvSpPr>
            <a:spLocks noGrp="1"/>
          </p:cNvSpPr>
          <p:nvPr>
            <p:ph type="ftr" sz="quarter" idx="11"/>
          </p:nvPr>
        </p:nvSpPr>
        <p:spPr/>
        <p:txBody>
          <a:bodyPr/>
          <a:lstStyle/>
          <a:p>
            <a:r>
              <a:rPr lang="nl-NL" smtClean="0"/>
              <a:t>© Copyright SIDN - 2013</a:t>
            </a:r>
            <a:endParaRPr lang="en-GB" dirty="0"/>
          </a:p>
        </p:txBody>
      </p:sp>
      <p:sp>
        <p:nvSpPr>
          <p:cNvPr id="9" name="Tekstvak 8"/>
          <p:cNvSpPr txBox="1"/>
          <p:nvPr userDrawn="1"/>
        </p:nvSpPr>
        <p:spPr>
          <a:xfrm>
            <a:off x="3078443" y="-408861"/>
            <a:ext cx="9091331" cy="338554"/>
          </a:xfrm>
          <a:prstGeom prst="rect">
            <a:avLst/>
          </a:prstGeom>
          <a:noFill/>
        </p:spPr>
        <p:txBody>
          <a:bodyPr wrap="square" rtlCol="0">
            <a:spAutoFit/>
          </a:bodyPr>
          <a:lstStyle/>
          <a:p>
            <a:pPr algn="r"/>
            <a:r>
              <a:rPr lang="nl-NL" sz="1600" b="1" dirty="0" smtClean="0">
                <a:solidFill>
                  <a:schemeClr val="tx2"/>
                </a:solidFill>
              </a:rPr>
              <a:t>25% tekst / 75% grafiek</a:t>
            </a:r>
          </a:p>
        </p:txBody>
      </p:sp>
      <p:sp>
        <p:nvSpPr>
          <p:cNvPr id="56" name="Afgeronde rechthoek 55"/>
          <p:cNvSpPr/>
          <p:nvPr userDrawn="1"/>
        </p:nvSpPr>
        <p:spPr>
          <a:xfrm>
            <a:off x="12349583" y="11303"/>
            <a:ext cx="4020798" cy="3327792"/>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7" name="Tekstvak 35"/>
          <p:cNvSpPr txBox="1"/>
          <p:nvPr userDrawn="1"/>
        </p:nvSpPr>
        <p:spPr>
          <a:xfrm>
            <a:off x="12536540" y="91275"/>
            <a:ext cx="3744415" cy="338554"/>
          </a:xfrm>
          <a:prstGeom prst="rect">
            <a:avLst/>
          </a:prstGeom>
          <a:noFill/>
        </p:spPr>
        <p:txBody>
          <a:bodyPr wrap="square" rtlCol="0">
            <a:spAutoFit/>
          </a:bodyPr>
          <a:lstStyle>
            <a:defPPr>
              <a:defRPr lang="nl-NL"/>
            </a:defPPr>
            <a:lvl1pPr>
              <a:defRPr sz="1600" b="1" cap="all" baseline="0">
                <a:latin typeface="+mj-lt"/>
              </a:defRPr>
            </a:lvl1pPr>
          </a:lstStyle>
          <a:p>
            <a:pPr lvl="0"/>
            <a:r>
              <a:rPr lang="en-US" noProof="0" dirty="0" smtClean="0">
                <a:solidFill>
                  <a:schemeClr val="tx2"/>
                </a:solidFill>
              </a:rPr>
              <a:t>Gegevens</a:t>
            </a:r>
            <a:r>
              <a:rPr lang="en-US" baseline="0" noProof="0" dirty="0" smtClean="0">
                <a:solidFill>
                  <a:schemeClr val="tx2"/>
                </a:solidFill>
              </a:rPr>
              <a:t> bewerken</a:t>
            </a:r>
            <a:r>
              <a:rPr lang="en-US" dirty="0" smtClean="0">
                <a:solidFill>
                  <a:schemeClr val="tx2"/>
                </a:solidFill>
              </a:rPr>
              <a:t>:</a:t>
            </a:r>
          </a:p>
        </p:txBody>
      </p:sp>
      <p:sp>
        <p:nvSpPr>
          <p:cNvPr id="58" name="Tekstvak 36"/>
          <p:cNvSpPr txBox="1"/>
          <p:nvPr userDrawn="1"/>
        </p:nvSpPr>
        <p:spPr>
          <a:xfrm>
            <a:off x="12565006" y="520139"/>
            <a:ext cx="3744415" cy="269304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eriod"/>
            </a:pPr>
            <a:r>
              <a:rPr lang="en-US" sz="1000" kern="1200" baseline="0" dirty="0" smtClean="0">
                <a:solidFill>
                  <a:schemeClr val="tx1"/>
                </a:solidFill>
                <a:effectLst/>
                <a:latin typeface="+mn-lt"/>
                <a:ea typeface="+mn-ea"/>
                <a:cs typeface="+mn-cs"/>
              </a:rPr>
              <a:t>Pas de gegevens aan. </a:t>
            </a:r>
            <a:r>
              <a:rPr lang="en-US" sz="1000" kern="1200" dirty="0" err="1" smtClean="0">
                <a:solidFill>
                  <a:schemeClr val="tx1"/>
                </a:solidFill>
                <a:effectLst/>
                <a:latin typeface="+mn-lt"/>
                <a:ea typeface="+mn-ea"/>
                <a:cs typeface="+mn-cs"/>
              </a:rPr>
              <a:t>Klik</a:t>
            </a:r>
            <a:r>
              <a:rPr lang="en-US" sz="1000" kern="1200" dirty="0" smtClean="0">
                <a:solidFill>
                  <a:schemeClr val="tx1"/>
                </a:solidFill>
                <a:effectLst/>
                <a:latin typeface="+mn-lt"/>
                <a:ea typeface="+mn-ea"/>
                <a:cs typeface="+mn-cs"/>
              </a:rPr>
              <a:t> met de </a:t>
            </a:r>
            <a:r>
              <a:rPr lang="en-US" sz="1000" kern="1200" dirty="0" err="1" smtClean="0">
                <a:solidFill>
                  <a:schemeClr val="tx1"/>
                </a:solidFill>
                <a:effectLst/>
                <a:latin typeface="+mn-lt"/>
                <a:ea typeface="+mn-ea"/>
                <a:cs typeface="+mn-cs"/>
              </a:rPr>
              <a:t>rechtermuisknop</a:t>
            </a:r>
            <a:r>
              <a:rPr lang="en-US" sz="1000" kern="1200" dirty="0" smtClean="0">
                <a:solidFill>
                  <a:schemeClr val="tx1"/>
                </a:solidFill>
                <a:effectLst/>
                <a:latin typeface="+mn-lt"/>
                <a:ea typeface="+mn-ea"/>
                <a:cs typeface="+mn-cs"/>
              </a:rPr>
              <a:t> op de </a:t>
            </a:r>
            <a:r>
              <a:rPr lang="en-US" sz="1000" kern="1200" dirty="0" err="1" smtClean="0">
                <a:solidFill>
                  <a:schemeClr val="tx1"/>
                </a:solidFill>
                <a:effectLst/>
                <a:latin typeface="+mn-lt"/>
                <a:ea typeface="+mn-ea"/>
                <a:cs typeface="+mn-cs"/>
              </a:rPr>
              <a:t>grafiek</a:t>
            </a:r>
            <a:r>
              <a:rPr lang="en-US" sz="1000" kern="1200" dirty="0" smtClean="0">
                <a:solidFill>
                  <a:schemeClr val="tx1"/>
                </a:solidFill>
                <a:effectLst/>
                <a:latin typeface="+mn-lt"/>
                <a:ea typeface="+mn-ea"/>
                <a:cs typeface="+mn-cs"/>
              </a:rPr>
              <a:t>.</a:t>
            </a:r>
          </a:p>
          <a:p>
            <a:pPr marL="228600" indent="-228600">
              <a:buAutoNum type="arabicPeriod"/>
            </a:pPr>
            <a:endParaRPr lang="en-US" sz="1000" kern="1200" dirty="0" smtClean="0">
              <a:solidFill>
                <a:schemeClr val="tx1"/>
              </a:solidFill>
              <a:effectLst/>
              <a:latin typeface="+mn-lt"/>
              <a:ea typeface="+mn-ea"/>
              <a:cs typeface="+mn-cs"/>
            </a:endParaRPr>
          </a:p>
          <a:p>
            <a:pPr marL="228600" indent="-228600">
              <a:buAutoNum type="arabicPeriod"/>
            </a:pPr>
            <a:r>
              <a:rPr lang="en-US" sz="1000" kern="1200" dirty="0" err="1" smtClean="0">
                <a:solidFill>
                  <a:schemeClr val="tx1"/>
                </a:solidFill>
                <a:effectLst/>
                <a:latin typeface="+mn-lt"/>
                <a:ea typeface="+mn-ea"/>
                <a:cs typeface="+mn-cs"/>
              </a:rPr>
              <a:t>Klik</a:t>
            </a:r>
            <a:r>
              <a:rPr lang="en-US" sz="1000" kern="1200" dirty="0" smtClean="0">
                <a:solidFill>
                  <a:schemeClr val="tx1"/>
                </a:solidFill>
                <a:effectLst/>
                <a:latin typeface="+mn-lt"/>
                <a:ea typeface="+mn-ea"/>
                <a:cs typeface="+mn-cs"/>
              </a:rPr>
              <a:t> op ´</a:t>
            </a:r>
            <a:r>
              <a:rPr lang="en-US" sz="1000" kern="1200" dirty="0" err="1" smtClean="0">
                <a:solidFill>
                  <a:schemeClr val="tx1"/>
                </a:solidFill>
                <a:effectLst/>
                <a:latin typeface="+mn-lt"/>
                <a:ea typeface="+mn-ea"/>
                <a:cs typeface="+mn-cs"/>
              </a:rPr>
              <a:t>Gegevens</a:t>
            </a:r>
            <a:r>
              <a:rPr lang="en-US" sz="1000" kern="1200" baseline="0" dirty="0" smtClean="0">
                <a:solidFill>
                  <a:schemeClr val="tx1"/>
                </a:solidFill>
                <a:effectLst/>
                <a:latin typeface="+mn-lt"/>
                <a:ea typeface="+mn-ea"/>
                <a:cs typeface="+mn-cs"/>
              </a:rPr>
              <a:t> </a:t>
            </a:r>
            <a:r>
              <a:rPr lang="en-US" sz="1000" kern="1200" baseline="0" dirty="0" err="1" smtClean="0">
                <a:solidFill>
                  <a:schemeClr val="tx1"/>
                </a:solidFill>
                <a:effectLst/>
                <a:latin typeface="+mn-lt"/>
                <a:ea typeface="+mn-ea"/>
                <a:cs typeface="+mn-cs"/>
              </a:rPr>
              <a:t>bewerken</a:t>
            </a:r>
            <a:r>
              <a:rPr lang="en-US" sz="1000" kern="1200" baseline="0" dirty="0" smtClean="0">
                <a:solidFill>
                  <a:schemeClr val="tx1"/>
                </a:solidFill>
                <a:effectLst/>
                <a:latin typeface="+mn-lt"/>
                <a:ea typeface="+mn-ea"/>
                <a:cs typeface="+mn-cs"/>
              </a:rPr>
              <a:t>…´</a:t>
            </a: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r>
              <a:rPr lang="en-US" sz="1000" dirty="0" smtClean="0">
                <a:solidFill>
                  <a:schemeClr val="tx1"/>
                </a:solidFill>
              </a:rPr>
              <a:t>Pas de data </a:t>
            </a:r>
            <a:r>
              <a:rPr lang="en-US" sz="1000" dirty="0" err="1" smtClean="0">
                <a:solidFill>
                  <a:schemeClr val="tx1"/>
                </a:solidFill>
              </a:rPr>
              <a:t>aan</a:t>
            </a:r>
            <a:r>
              <a:rPr lang="en-US" sz="1000" dirty="0" smtClean="0">
                <a:solidFill>
                  <a:schemeClr val="tx1"/>
                </a:solidFill>
              </a:rPr>
              <a:t> in Excel en </a:t>
            </a:r>
            <a:r>
              <a:rPr lang="en-US" sz="1000" dirty="0" err="1" smtClean="0">
                <a:solidFill>
                  <a:schemeClr val="tx1"/>
                </a:solidFill>
              </a:rPr>
              <a:t>vervang</a:t>
            </a:r>
            <a:r>
              <a:rPr lang="en-US" sz="1000" dirty="0" smtClean="0">
                <a:solidFill>
                  <a:schemeClr val="tx1"/>
                </a:solidFill>
              </a:rPr>
              <a:t> de </a:t>
            </a:r>
            <a:r>
              <a:rPr lang="en-US" sz="1000" dirty="0" err="1" smtClean="0">
                <a:solidFill>
                  <a:schemeClr val="tx1"/>
                </a:solidFill>
              </a:rPr>
              <a:t>voorbeelddata</a:t>
            </a:r>
            <a:r>
              <a:rPr lang="en-US" sz="1000" dirty="0" smtClean="0">
                <a:solidFill>
                  <a:schemeClr val="tx1"/>
                </a:solidFill>
              </a:rPr>
              <a:t>. </a:t>
            </a:r>
            <a:r>
              <a:rPr lang="en-US" sz="1000" baseline="0" dirty="0" smtClean="0">
                <a:solidFill>
                  <a:schemeClr val="tx1"/>
                </a:solidFill>
              </a:rPr>
              <a:t/>
            </a:r>
            <a:br>
              <a:rPr lang="en-US" sz="1000" baseline="0" dirty="0" smtClean="0">
                <a:solidFill>
                  <a:schemeClr val="tx1"/>
                </a:solidFill>
              </a:rPr>
            </a:br>
            <a:r>
              <a:rPr lang="en-US" sz="1000" baseline="0" dirty="0" smtClean="0">
                <a:solidFill>
                  <a:schemeClr val="tx1"/>
                </a:solidFill>
              </a:rPr>
              <a:t/>
            </a:r>
            <a:br>
              <a:rPr lang="en-US" sz="1000" baseline="0" dirty="0" smtClean="0">
                <a:solidFill>
                  <a:schemeClr val="tx1"/>
                </a:solidFill>
              </a:rPr>
            </a:br>
            <a:r>
              <a:rPr lang="en-US" sz="1000" baseline="0" dirty="0" err="1" smtClean="0">
                <a:solidFill>
                  <a:schemeClr val="tx1"/>
                </a:solidFill>
              </a:rPr>
              <a:t>Wanneer</a:t>
            </a:r>
            <a:r>
              <a:rPr lang="en-US" sz="1000" baseline="0" dirty="0" smtClean="0">
                <a:solidFill>
                  <a:schemeClr val="tx1"/>
                </a:solidFill>
              </a:rPr>
              <a:t> de data in het </a:t>
            </a:r>
            <a:r>
              <a:rPr lang="en-US" sz="1000" baseline="0" dirty="0" err="1" smtClean="0">
                <a:solidFill>
                  <a:schemeClr val="tx1"/>
                </a:solidFill>
              </a:rPr>
              <a:t>werkveld</a:t>
            </a:r>
            <a:r>
              <a:rPr lang="en-US" sz="1000" baseline="0" dirty="0" smtClean="0">
                <a:solidFill>
                  <a:schemeClr val="tx1"/>
                </a:solidFill>
              </a:rPr>
              <a:t> is </a:t>
            </a:r>
            <a:r>
              <a:rPr lang="en-US" sz="1000" baseline="0" dirty="0" err="1" smtClean="0">
                <a:solidFill>
                  <a:schemeClr val="tx1"/>
                </a:solidFill>
              </a:rPr>
              <a:t>aangepast</a:t>
            </a:r>
            <a:r>
              <a:rPr lang="en-US" sz="1000" baseline="0" dirty="0" smtClean="0">
                <a:solidFill>
                  <a:schemeClr val="tx1"/>
                </a:solidFill>
              </a:rPr>
              <a:t>, past de </a:t>
            </a:r>
            <a:r>
              <a:rPr lang="en-US" sz="1000" baseline="0" dirty="0" err="1" smtClean="0">
                <a:solidFill>
                  <a:schemeClr val="tx1"/>
                </a:solidFill>
              </a:rPr>
              <a:t>grafiek</a:t>
            </a:r>
            <a:r>
              <a:rPr lang="en-US" sz="1000" baseline="0" dirty="0" smtClean="0">
                <a:solidFill>
                  <a:schemeClr val="tx1"/>
                </a:solidFill>
              </a:rPr>
              <a:t> in PowerPoint </a:t>
            </a:r>
            <a:r>
              <a:rPr lang="en-US" sz="1000" baseline="0" dirty="0" err="1" smtClean="0">
                <a:solidFill>
                  <a:schemeClr val="tx1"/>
                </a:solidFill>
              </a:rPr>
              <a:t>zich</a:t>
            </a:r>
            <a:r>
              <a:rPr lang="en-US" sz="1000" baseline="0" dirty="0" smtClean="0">
                <a:solidFill>
                  <a:schemeClr val="tx1"/>
                </a:solidFill>
              </a:rPr>
              <a:t> </a:t>
            </a:r>
            <a:r>
              <a:rPr lang="en-US" sz="1000" baseline="0" dirty="0" err="1" smtClean="0">
                <a:solidFill>
                  <a:schemeClr val="tx1"/>
                </a:solidFill>
              </a:rPr>
              <a:t>automatisch</a:t>
            </a:r>
            <a:r>
              <a:rPr lang="en-US" sz="1000" baseline="0" dirty="0" smtClean="0">
                <a:solidFill>
                  <a:schemeClr val="tx1"/>
                </a:solidFill>
              </a:rPr>
              <a:t> </a:t>
            </a:r>
            <a:r>
              <a:rPr lang="en-US" sz="1000" baseline="0" dirty="0" err="1" smtClean="0">
                <a:solidFill>
                  <a:schemeClr val="tx1"/>
                </a:solidFill>
              </a:rPr>
              <a:t>aan</a:t>
            </a:r>
            <a:r>
              <a:rPr lang="en-US" sz="1000" baseline="0" dirty="0" smtClean="0">
                <a:solidFill>
                  <a:schemeClr val="tx1"/>
                </a:solidFill>
              </a:rPr>
              <a:t>, </a:t>
            </a:r>
            <a:r>
              <a:rPr lang="en-US" sz="1000" baseline="0" dirty="0" err="1" smtClean="0">
                <a:solidFill>
                  <a:schemeClr val="tx1"/>
                </a:solidFill>
              </a:rPr>
              <a:t>aan</a:t>
            </a:r>
            <a:r>
              <a:rPr lang="en-US" sz="1000" baseline="0" dirty="0" smtClean="0">
                <a:solidFill>
                  <a:schemeClr val="tx1"/>
                </a:solidFill>
              </a:rPr>
              <a:t> de </a:t>
            </a:r>
            <a:r>
              <a:rPr lang="en-US" sz="1000" baseline="0" dirty="0" err="1" smtClean="0">
                <a:solidFill>
                  <a:schemeClr val="tx1"/>
                </a:solidFill>
              </a:rPr>
              <a:t>nieuwe</a:t>
            </a:r>
            <a:r>
              <a:rPr lang="en-US" sz="1000" baseline="0" dirty="0" smtClean="0">
                <a:solidFill>
                  <a:schemeClr val="tx1"/>
                </a:solidFill>
              </a:rPr>
              <a:t> data.</a:t>
            </a:r>
            <a:endParaRPr lang="en-US" sz="1000" dirty="0" smtClean="0">
              <a:solidFill>
                <a:schemeClr val="tx1"/>
              </a:solidFill>
            </a:endParaRPr>
          </a:p>
          <a:p>
            <a:endParaRPr lang="en-US" sz="1000" dirty="0" smtClean="0">
              <a:solidFill>
                <a:schemeClr val="tx1"/>
              </a:solidFill>
            </a:endParaRPr>
          </a:p>
          <a:p>
            <a:endParaRPr lang="en-US" sz="1000" dirty="0" smtClean="0">
              <a:solidFill>
                <a:schemeClr val="tx1"/>
              </a:solidFill>
            </a:endParaRPr>
          </a:p>
          <a:p>
            <a:endParaRPr lang="nl-NL" sz="900" dirty="0">
              <a:solidFill>
                <a:schemeClr val="tx1"/>
              </a:solidFill>
            </a:endParaRPr>
          </a:p>
        </p:txBody>
      </p:sp>
      <p:grpSp>
        <p:nvGrpSpPr>
          <p:cNvPr id="60" name="Groep 59"/>
          <p:cNvGrpSpPr/>
          <p:nvPr userDrawn="1"/>
        </p:nvGrpSpPr>
        <p:grpSpPr>
          <a:xfrm>
            <a:off x="12349583" y="3518905"/>
            <a:ext cx="4020798" cy="3339095"/>
            <a:chOff x="8389025" y="-584060"/>
            <a:chExt cx="4020798" cy="3339095"/>
          </a:xfrm>
        </p:grpSpPr>
        <p:sp>
          <p:nvSpPr>
            <p:cNvPr id="64" name="Afgeronde rechthoek 63"/>
            <p:cNvSpPr/>
            <p:nvPr userDrawn="1"/>
          </p:nvSpPr>
          <p:spPr>
            <a:xfrm>
              <a:off x="8389025" y="-584060"/>
              <a:ext cx="4020798" cy="3339095"/>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5" name="Tekstvak 35"/>
            <p:cNvSpPr txBox="1"/>
            <p:nvPr userDrawn="1"/>
          </p:nvSpPr>
          <p:spPr>
            <a:xfrm>
              <a:off x="8575982" y="-504088"/>
              <a:ext cx="3744415" cy="338554"/>
            </a:xfrm>
            <a:prstGeom prst="rect">
              <a:avLst/>
            </a:prstGeom>
            <a:noFill/>
          </p:spPr>
          <p:txBody>
            <a:bodyPr wrap="square" rtlCol="0">
              <a:spAutoFit/>
            </a:bodyPr>
            <a:lstStyle>
              <a:defPPr>
                <a:defRPr lang="nl-NL"/>
              </a:defPPr>
              <a:lvl1pPr>
                <a:defRPr sz="1600" b="1" cap="all" baseline="0">
                  <a:latin typeface="+mj-lt"/>
                </a:defRPr>
              </a:lvl1pPr>
            </a:lstStyle>
            <a:p>
              <a:pPr lvl="0"/>
              <a:r>
                <a:rPr lang="en-US" noProof="0" dirty="0" smtClean="0">
                  <a:solidFill>
                    <a:schemeClr val="tx2"/>
                  </a:solidFill>
                </a:rPr>
                <a:t>Grafiek invoegen</a:t>
              </a:r>
              <a:r>
                <a:rPr lang="en-US" dirty="0" smtClean="0">
                  <a:solidFill>
                    <a:schemeClr val="tx2"/>
                  </a:solidFill>
                </a:rPr>
                <a:t>:</a:t>
              </a:r>
            </a:p>
          </p:txBody>
        </p:sp>
        <p:sp>
          <p:nvSpPr>
            <p:cNvPr id="66" name="Tekstvak 36"/>
            <p:cNvSpPr txBox="1"/>
            <p:nvPr userDrawn="1"/>
          </p:nvSpPr>
          <p:spPr>
            <a:xfrm>
              <a:off x="8604448" y="-75224"/>
              <a:ext cx="3744415" cy="269304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eriod"/>
              </a:pPr>
              <a:r>
                <a:rPr lang="en-US" sz="1000" kern="1200" dirty="0" err="1" smtClean="0">
                  <a:solidFill>
                    <a:schemeClr val="tx1"/>
                  </a:solidFill>
                  <a:effectLst/>
                  <a:latin typeface="+mn-lt"/>
                  <a:ea typeface="+mn-ea"/>
                  <a:cs typeface="+mn-cs"/>
                </a:rPr>
                <a:t>Verwijder</a:t>
              </a:r>
              <a:r>
                <a:rPr lang="en-US" sz="1000" kern="1200" baseline="0" dirty="0" smtClean="0">
                  <a:solidFill>
                    <a:schemeClr val="tx1"/>
                  </a:solidFill>
                  <a:effectLst/>
                  <a:latin typeface="+mn-lt"/>
                  <a:ea typeface="+mn-ea"/>
                  <a:cs typeface="+mn-cs"/>
                </a:rPr>
                <a:t> de </a:t>
              </a:r>
              <a:r>
                <a:rPr lang="en-US" sz="1000" kern="1200" baseline="0" dirty="0" err="1" smtClean="0">
                  <a:solidFill>
                    <a:schemeClr val="tx1"/>
                  </a:solidFill>
                  <a:effectLst/>
                  <a:latin typeface="+mn-lt"/>
                  <a:ea typeface="+mn-ea"/>
                  <a:cs typeface="+mn-cs"/>
                </a:rPr>
                <a:t>afbeelding</a:t>
              </a:r>
              <a:r>
                <a:rPr lang="en-US" sz="1000" kern="1200" baseline="0" dirty="0" smtClean="0">
                  <a:solidFill>
                    <a:schemeClr val="tx1"/>
                  </a:solidFill>
                  <a:effectLst/>
                  <a:latin typeface="+mn-lt"/>
                  <a:ea typeface="+mn-ea"/>
                  <a:cs typeface="+mn-cs"/>
                </a:rPr>
                <a:t> en </a:t>
              </a:r>
              <a:r>
                <a:rPr lang="en-US" sz="1000" kern="1200" baseline="0" dirty="0" err="1" smtClean="0">
                  <a:solidFill>
                    <a:schemeClr val="tx1"/>
                  </a:solidFill>
                  <a:effectLst/>
                  <a:latin typeface="+mn-lt"/>
                  <a:ea typeface="+mn-ea"/>
                  <a:cs typeface="+mn-cs"/>
                </a:rPr>
                <a:t>klik</a:t>
              </a:r>
              <a:r>
                <a:rPr lang="en-US" sz="1000" kern="1200" baseline="0" dirty="0" smtClean="0">
                  <a:solidFill>
                    <a:schemeClr val="tx1"/>
                  </a:solidFill>
                  <a:effectLst/>
                  <a:latin typeface="+mn-lt"/>
                  <a:ea typeface="+mn-ea"/>
                  <a:cs typeface="+mn-cs"/>
                </a:rPr>
                <a:t> op het </a:t>
              </a:r>
              <a:r>
                <a:rPr lang="en-US" sz="1000" kern="1200" baseline="0" dirty="0" err="1" smtClean="0">
                  <a:solidFill>
                    <a:schemeClr val="tx1"/>
                  </a:solidFill>
                  <a:effectLst/>
                  <a:latin typeface="+mn-lt"/>
                  <a:ea typeface="+mn-ea"/>
                  <a:cs typeface="+mn-cs"/>
                </a:rPr>
                <a:t>grafiek-icoon</a:t>
              </a:r>
              <a:r>
                <a:rPr lang="en-US" sz="1000" kern="1200" baseline="0" dirty="0" smtClean="0">
                  <a:solidFill>
                    <a:schemeClr val="tx1"/>
                  </a:solidFill>
                  <a:effectLst/>
                  <a:latin typeface="+mn-lt"/>
                  <a:ea typeface="+mn-ea"/>
                  <a:cs typeface="+mn-cs"/>
                </a:rPr>
                <a:t>.</a:t>
              </a: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r>
                <a:rPr lang="en-US" sz="1000" kern="1200" baseline="0" dirty="0" err="1" smtClean="0">
                  <a:solidFill>
                    <a:schemeClr val="tx1"/>
                  </a:solidFill>
                  <a:effectLst/>
                  <a:latin typeface="+mn-lt"/>
                  <a:ea typeface="+mn-ea"/>
                  <a:cs typeface="+mn-cs"/>
                </a:rPr>
                <a:t>Selecteer</a:t>
              </a:r>
              <a:r>
                <a:rPr lang="en-US" sz="1000" kern="1200" baseline="0" dirty="0" smtClean="0">
                  <a:solidFill>
                    <a:schemeClr val="tx1"/>
                  </a:solidFill>
                  <a:effectLst/>
                  <a:latin typeface="+mn-lt"/>
                  <a:ea typeface="+mn-ea"/>
                  <a:cs typeface="+mn-cs"/>
                </a:rPr>
                <a:t> de </a:t>
              </a:r>
              <a:r>
                <a:rPr lang="en-US" sz="1000" kern="1200" baseline="0" dirty="0" err="1" smtClean="0">
                  <a:solidFill>
                    <a:schemeClr val="tx1"/>
                  </a:solidFill>
                  <a:effectLst/>
                  <a:latin typeface="+mn-lt"/>
                  <a:ea typeface="+mn-ea"/>
                  <a:cs typeface="+mn-cs"/>
                </a:rPr>
                <a:t>gewenste</a:t>
              </a:r>
              <a:r>
                <a:rPr lang="en-US" sz="1000" kern="1200" baseline="0" dirty="0" smtClean="0">
                  <a:solidFill>
                    <a:schemeClr val="tx1"/>
                  </a:solidFill>
                  <a:effectLst/>
                  <a:latin typeface="+mn-lt"/>
                  <a:ea typeface="+mn-ea"/>
                  <a:cs typeface="+mn-cs"/>
                </a:rPr>
                <a:t> </a:t>
              </a:r>
              <a:r>
                <a:rPr lang="en-US" sz="1000" kern="1200" baseline="0" dirty="0" err="1" smtClean="0">
                  <a:solidFill>
                    <a:schemeClr val="tx1"/>
                  </a:solidFill>
                  <a:effectLst/>
                  <a:latin typeface="+mn-lt"/>
                  <a:ea typeface="+mn-ea"/>
                  <a:cs typeface="+mn-cs"/>
                </a:rPr>
                <a:t>indeling</a:t>
              </a:r>
              <a:r>
                <a:rPr lang="en-US" sz="1000" kern="1200" baseline="0" dirty="0" smtClean="0">
                  <a:solidFill>
                    <a:schemeClr val="tx1"/>
                  </a:solidFill>
                  <a:effectLst/>
                  <a:latin typeface="+mn-lt"/>
                  <a:ea typeface="+mn-ea"/>
                  <a:cs typeface="+mn-cs"/>
                </a:rPr>
                <a:t>.</a:t>
              </a: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endParaRPr lang="nl-NL" sz="900" dirty="0">
                <a:solidFill>
                  <a:schemeClr val="tx1"/>
                </a:solidFill>
              </a:endParaRPr>
            </a:p>
          </p:txBody>
        </p:sp>
      </p:grpSp>
      <p:pic>
        <p:nvPicPr>
          <p:cNvPr id="6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68803" y="4378809"/>
            <a:ext cx="1443308" cy="781497"/>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8" name="Tijdelijke aanduiding voor grafiek 14"/>
          <p:cNvSpPr>
            <a:spLocks noGrp="1"/>
          </p:cNvSpPr>
          <p:nvPr userDrawn="1">
            <p:ph type="chart" sz="quarter" idx="16" hasCustomPrompt="1"/>
          </p:nvPr>
        </p:nvSpPr>
        <p:spPr>
          <a:xfrm>
            <a:off x="4696578" y="1446311"/>
            <a:ext cx="6652940" cy="3961388"/>
          </a:xfrm>
        </p:spPr>
        <p:txBody>
          <a:bodyPr anchor="ctr"/>
          <a:lstStyle>
            <a:lvl1pPr algn="ctr">
              <a:defRPr/>
            </a:lvl1pPr>
          </a:lstStyle>
          <a:p>
            <a:pPr lvl="0"/>
            <a:r>
              <a:rPr lang="en-GB" dirty="0" smtClean="0"/>
              <a:t>Klik om een grafiek</a:t>
            </a:r>
            <a:br>
              <a:rPr lang="en-GB" dirty="0" smtClean="0"/>
            </a:br>
            <a:r>
              <a:rPr lang="en-GB" dirty="0" smtClean="0"/>
              <a:t>in te voegen</a:t>
            </a:r>
            <a:endParaRPr lang="en-GB" dirty="0"/>
          </a:p>
        </p:txBody>
      </p:sp>
      <p:pic>
        <p:nvPicPr>
          <p:cNvPr id="205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3622" r="1431" b="35227"/>
          <a:stretch/>
        </p:blipFill>
        <p:spPr bwMode="auto">
          <a:xfrm>
            <a:off x="12675618" y="1263585"/>
            <a:ext cx="1546173" cy="653998"/>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675618" y="5634936"/>
            <a:ext cx="1774588" cy="947554"/>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Groep 58"/>
          <p:cNvGrpSpPr/>
          <p:nvPr userDrawn="1"/>
        </p:nvGrpSpPr>
        <p:grpSpPr>
          <a:xfrm>
            <a:off x="-2210814" y="1"/>
            <a:ext cx="2457937" cy="2647071"/>
            <a:chOff x="-2187867" y="1"/>
            <a:chExt cx="2183512" cy="2647071"/>
          </a:xfrm>
        </p:grpSpPr>
        <p:sp>
          <p:nvSpPr>
            <p:cNvPr id="61" name="Rechthoek 60"/>
            <p:cNvSpPr/>
            <p:nvPr userDrawn="1"/>
          </p:nvSpPr>
          <p:spPr>
            <a:xfrm>
              <a:off x="-2187867" y="1"/>
              <a:ext cx="21835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800" b="1" dirty="0" smtClean="0">
                  <a:solidFill>
                    <a:schemeClr val="tx2"/>
                  </a:solidFill>
                </a:rPr>
                <a:t>TEXT LEVELS</a:t>
              </a:r>
              <a:endParaRPr lang="nl-NL" sz="1800" b="1" dirty="0">
                <a:solidFill>
                  <a:schemeClr val="tx2"/>
                </a:solidFill>
              </a:endParaRPr>
            </a:p>
          </p:txBody>
        </p:sp>
        <p:sp>
          <p:nvSpPr>
            <p:cNvPr id="62" name="Afgeronde rechthoek 61"/>
            <p:cNvSpPr/>
            <p:nvPr userDrawn="1"/>
          </p:nvSpPr>
          <p:spPr>
            <a:xfrm>
              <a:off x="-1350273"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7" name="Groep 66"/>
            <p:cNvGrpSpPr/>
            <p:nvPr userDrawn="1"/>
          </p:nvGrpSpPr>
          <p:grpSpPr>
            <a:xfrm>
              <a:off x="-1263129" y="593931"/>
              <a:ext cx="340374" cy="333944"/>
              <a:chOff x="6366933" y="309013"/>
              <a:chExt cx="1901295" cy="1861668"/>
            </a:xfrm>
            <a:solidFill>
              <a:schemeClr val="tx1"/>
            </a:solidFill>
          </p:grpSpPr>
          <p:sp>
            <p:nvSpPr>
              <p:cNvPr id="93" name="Rechthoek 92"/>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hthoek 94"/>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Rechthoek 95"/>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Rechthoek 96"/>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Rechthoek 97"/>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9" name="Rechthoek 98"/>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Rechthoek 99"/>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Rechthoek 100"/>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 name="Rechthoek 101"/>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 name="Vrije vorm 10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9" name="Textfield placeholder"/>
            <p:cNvSpPr txBox="1">
              <a:spLocks/>
            </p:cNvSpPr>
            <p:nvPr userDrawn="1"/>
          </p:nvSpPr>
          <p:spPr>
            <a:xfrm>
              <a:off x="-1720893" y="1297534"/>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0" dirty="0" smtClean="0"/>
                <a:t>Plain text</a:t>
              </a:r>
            </a:p>
          </p:txBody>
        </p:sp>
        <p:sp>
          <p:nvSpPr>
            <p:cNvPr id="70" name="Ovaal 69"/>
            <p:cNvSpPr/>
            <p:nvPr userDrawn="1"/>
          </p:nvSpPr>
          <p:spPr>
            <a:xfrm>
              <a:off x="-2044474" y="1270890"/>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1</a:t>
              </a:r>
              <a:endParaRPr lang="nl-NL" sz="1050" dirty="0">
                <a:solidFill>
                  <a:schemeClr val="bg1"/>
                </a:solidFill>
              </a:endParaRPr>
            </a:p>
          </p:txBody>
        </p:sp>
        <p:sp>
          <p:nvSpPr>
            <p:cNvPr id="71" name="Ovaal 70"/>
            <p:cNvSpPr/>
            <p:nvPr userDrawn="1"/>
          </p:nvSpPr>
          <p:spPr>
            <a:xfrm>
              <a:off x="-2044474" y="1607046"/>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2</a:t>
              </a:r>
              <a:endParaRPr lang="nl-NL" sz="1050" dirty="0">
                <a:solidFill>
                  <a:schemeClr val="bg1"/>
                </a:solidFill>
              </a:endParaRPr>
            </a:p>
          </p:txBody>
        </p:sp>
        <p:sp>
          <p:nvSpPr>
            <p:cNvPr id="72" name="Ovaal 71"/>
            <p:cNvSpPr/>
            <p:nvPr userDrawn="1"/>
          </p:nvSpPr>
          <p:spPr>
            <a:xfrm>
              <a:off x="-2044474" y="1943203"/>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3</a:t>
              </a:r>
              <a:endParaRPr lang="nl-NL" sz="1050" dirty="0">
                <a:solidFill>
                  <a:schemeClr val="bg1"/>
                </a:solidFill>
              </a:endParaRPr>
            </a:p>
          </p:txBody>
        </p:sp>
        <p:sp>
          <p:nvSpPr>
            <p:cNvPr id="73" name="Textfield placeholder"/>
            <p:cNvSpPr txBox="1">
              <a:spLocks/>
            </p:cNvSpPr>
            <p:nvPr userDrawn="1"/>
          </p:nvSpPr>
          <p:spPr>
            <a:xfrm>
              <a:off x="-1720893" y="1633691"/>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chemeClr val="tx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Eerste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74" name="Textfield placeholder"/>
            <p:cNvSpPr txBox="1">
              <a:spLocks/>
            </p:cNvSpPr>
            <p:nvPr userDrawn="1"/>
          </p:nvSpPr>
          <p:spPr>
            <a:xfrm>
              <a:off x="-1720893" y="1969847"/>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rgbClr val="87BBE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Tweede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75" name="Afgeronde rechthoek 74"/>
            <p:cNvSpPr/>
            <p:nvPr userDrawn="1"/>
          </p:nvSpPr>
          <p:spPr>
            <a:xfrm>
              <a:off x="-2020805"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6" name="Groep 75"/>
            <p:cNvGrpSpPr/>
            <p:nvPr userDrawn="1"/>
          </p:nvGrpSpPr>
          <p:grpSpPr>
            <a:xfrm>
              <a:off x="-1933661" y="593931"/>
              <a:ext cx="340374" cy="333944"/>
              <a:chOff x="3708400" y="309013"/>
              <a:chExt cx="1901295" cy="1861668"/>
            </a:xfrm>
            <a:solidFill>
              <a:schemeClr val="tx1"/>
            </a:solidFill>
          </p:grpSpPr>
          <p:sp>
            <p:nvSpPr>
              <p:cNvPr id="82" name="Rechthoek 8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Vrije vorm 9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77" name="Rechte verbindingslijn 76"/>
            <p:cNvCxnSpPr/>
            <p:nvPr userDrawn="1"/>
          </p:nvCxnSpPr>
          <p:spPr>
            <a:xfrm>
              <a:off x="-2044474" y="384987"/>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userDrawn="1"/>
          </p:nvCxnSpPr>
          <p:spPr>
            <a:xfrm>
              <a:off x="-2044474" y="1155454"/>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userDrawn="1"/>
          </p:nvCxnSpPr>
          <p:spPr>
            <a:xfrm>
              <a:off x="-2044474" y="2647072"/>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0" name="Ovaal 79"/>
            <p:cNvSpPr/>
            <p:nvPr userDrawn="1"/>
          </p:nvSpPr>
          <p:spPr>
            <a:xfrm>
              <a:off x="-2044474" y="2253722"/>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4</a:t>
              </a:r>
              <a:endParaRPr lang="nl-NL" sz="1050" dirty="0">
                <a:solidFill>
                  <a:schemeClr val="bg1"/>
                </a:solidFill>
              </a:endParaRPr>
            </a:p>
          </p:txBody>
        </p:sp>
        <p:sp>
          <p:nvSpPr>
            <p:cNvPr id="81" name="Textfield placeholder"/>
            <p:cNvSpPr txBox="1">
              <a:spLocks/>
            </p:cNvSpPr>
            <p:nvPr userDrawn="1"/>
          </p:nvSpPr>
          <p:spPr>
            <a:xfrm>
              <a:off x="-1720893" y="2280366"/>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1" dirty="0" smtClean="0">
                  <a:solidFill>
                    <a:schemeClr val="tx2"/>
                  </a:solidFill>
                </a:rPr>
                <a:t>Titel</a:t>
              </a:r>
            </a:p>
          </p:txBody>
        </p:sp>
      </p:grpSp>
    </p:spTree>
    <p:extLst>
      <p:ext uri="{BB962C8B-B14F-4D97-AF65-F5344CB8AC3E}">
        <p14:creationId xmlns:p14="http://schemas.microsoft.com/office/powerpoint/2010/main" val="11997719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en verticale teks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17763" b="17763"/>
          <a:stretch>
            <a:fillRect/>
          </a:stretch>
        </p:blipFill>
        <p:spPr bwMode="auto">
          <a:xfrm>
            <a:off x="357188" y="1052736"/>
            <a:ext cx="11416331" cy="474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dirty="0"/>
          </a:p>
        </p:txBody>
      </p:sp>
      <p:sp>
        <p:nvSpPr>
          <p:cNvPr id="5" name="Tijdelijke aanduiding voor voettekst 4"/>
          <p:cNvSpPr>
            <a:spLocks noGrp="1"/>
          </p:cNvSpPr>
          <p:nvPr>
            <p:ph type="ftr" sz="quarter" idx="11"/>
          </p:nvPr>
        </p:nvSpPr>
        <p:spPr/>
        <p:txBody>
          <a:bodyPr/>
          <a:lstStyle/>
          <a:p>
            <a:r>
              <a:rPr lang="nl-NL" dirty="0" smtClean="0"/>
              <a:t>© Copyright SIDN - 2013</a:t>
            </a:r>
            <a:endParaRPr lang="en-GB" dirty="0"/>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dirty="0"/>
          </a:p>
        </p:txBody>
      </p:sp>
      <p:sp>
        <p:nvSpPr>
          <p:cNvPr id="9" name="Tijdelijke aanduiding voor inhoud 12"/>
          <p:cNvSpPr>
            <a:spLocks noGrp="1"/>
          </p:cNvSpPr>
          <p:nvPr>
            <p:ph sz="quarter" idx="13"/>
          </p:nvPr>
        </p:nvSpPr>
        <p:spPr>
          <a:xfrm>
            <a:off x="820367" y="1402714"/>
            <a:ext cx="10521104" cy="3394438"/>
          </a:xfrm>
        </p:spPr>
        <p:txBody>
          <a:bodyPr numCol="1" anchor="ctr"/>
          <a:lstStyle>
            <a:lvl1pPr algn="ctr">
              <a:defRPr/>
            </a:lvl1pPr>
          </a:lstStyle>
          <a:p>
            <a:pPr lvl="0"/>
            <a:endParaRPr lang="en-GB" dirty="0"/>
          </a:p>
        </p:txBody>
      </p:sp>
      <p:sp>
        <p:nvSpPr>
          <p:cNvPr id="7" name="Tijdelijke aanduiding voor tekst 6"/>
          <p:cNvSpPr>
            <a:spLocks noGrp="1"/>
          </p:cNvSpPr>
          <p:nvPr>
            <p:ph type="body" sz="quarter" idx="14"/>
          </p:nvPr>
        </p:nvSpPr>
        <p:spPr>
          <a:xfrm>
            <a:off x="357188" y="5196296"/>
            <a:ext cx="11416331" cy="604978"/>
          </a:xfrm>
          <a:solidFill>
            <a:schemeClr val="tx2"/>
          </a:solidFill>
          <a:ln>
            <a:noFill/>
          </a:ln>
        </p:spPr>
        <p:txBody>
          <a:bodyPr vert="horz" lIns="0" tIns="72000" rIns="0" bIns="0" numCol="1" rtlCol="0" anchor="ctr" anchorCtr="0">
            <a:noAutofit/>
          </a:bodyPr>
          <a:lstStyle>
            <a:lvl1pPr>
              <a:defRPr lang="nl-NL" dirty="0" smtClean="0">
                <a:solidFill>
                  <a:schemeClr val="bg1"/>
                </a:solidFill>
                <a:latin typeface="+mn-lt"/>
              </a:defRPr>
            </a:lvl1pPr>
          </a:lstStyle>
          <a:p>
            <a:pPr lvl="0" algn="ctr"/>
            <a:r>
              <a:rPr lang="nl-NL" dirty="0" smtClean="0"/>
              <a:t>Klik om de modelstijlen te bewerken</a:t>
            </a:r>
          </a:p>
        </p:txBody>
      </p:sp>
      <p:sp>
        <p:nvSpPr>
          <p:cNvPr id="10" name="Rechthoek 9" hidden="1"/>
          <p:cNvSpPr/>
          <p:nvPr userDrawn="1"/>
        </p:nvSpPr>
        <p:spPr>
          <a:xfrm>
            <a:off x="357188" y="5157191"/>
            <a:ext cx="11416331" cy="604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atin typeface="Calibri Light" pitchFamily="34" charset="0"/>
              </a:rPr>
              <a:t>Met meer dan 5 miljoen .nl-domeinnamen horen wij bij de grootste en veiligste landendomeinen ter wereld</a:t>
            </a:r>
            <a:endParaRPr lang="nl-NL" dirty="0">
              <a:latin typeface="Calibri Light" pitchFamily="34" charset="0"/>
            </a:endParaRPr>
          </a:p>
        </p:txBody>
      </p:sp>
    </p:spTree>
    <p:extLst>
      <p:ext uri="{BB962C8B-B14F-4D97-AF65-F5344CB8AC3E}">
        <p14:creationId xmlns:p14="http://schemas.microsoft.com/office/powerpoint/2010/main" val="38218289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dirty="0"/>
          </a:p>
        </p:txBody>
      </p:sp>
      <p:sp>
        <p:nvSpPr>
          <p:cNvPr id="5" name="Tijdelijke aanduiding voor voettekst 4"/>
          <p:cNvSpPr>
            <a:spLocks noGrp="1"/>
          </p:cNvSpPr>
          <p:nvPr>
            <p:ph type="ftr" sz="quarter" idx="11"/>
          </p:nvPr>
        </p:nvSpPr>
        <p:spPr/>
        <p:txBody>
          <a:bodyPr/>
          <a:lstStyle/>
          <a:p>
            <a:r>
              <a:rPr lang="nl-NL" dirty="0" smtClean="0"/>
              <a:t>© Copyright SIDN - 2013</a:t>
            </a:r>
            <a:endParaRPr lang="en-GB" dirty="0"/>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dirty="0"/>
          </a:p>
        </p:txBody>
      </p:sp>
      <p:sp>
        <p:nvSpPr>
          <p:cNvPr id="7" name="Tijdelijke aanduiding voor afbeelding 2"/>
          <p:cNvSpPr>
            <a:spLocks noGrp="1"/>
          </p:cNvSpPr>
          <p:nvPr>
            <p:ph type="pic" idx="13"/>
          </p:nvPr>
        </p:nvSpPr>
        <p:spPr>
          <a:xfrm>
            <a:off x="357188" y="1052736"/>
            <a:ext cx="11416331" cy="4748538"/>
          </a:xfrm>
          <a:prstGeom prst="roundRect">
            <a:avLst>
              <a:gd name="adj" fmla="val 0"/>
            </a:avLst>
          </a:prstGeom>
          <a:noFill/>
          <a:ln>
            <a:noFill/>
          </a:ln>
        </p:spPr>
        <p:txBody>
          <a:bodyPr numCol="1"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8552446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el en verticale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7" name="Tijdelijke aanduiding voor afbeelding 2"/>
          <p:cNvSpPr>
            <a:spLocks noGrp="1"/>
          </p:cNvSpPr>
          <p:nvPr>
            <p:ph type="pic" idx="13"/>
          </p:nvPr>
        </p:nvSpPr>
        <p:spPr>
          <a:xfrm>
            <a:off x="6084887" y="1314451"/>
            <a:ext cx="5688632" cy="4400550"/>
          </a:xfrm>
          <a:prstGeom prst="roundRect">
            <a:avLst>
              <a:gd name="adj" fmla="val 9806"/>
            </a:avLst>
          </a:prstGeom>
          <a:ln>
            <a:noFill/>
          </a:ln>
          <a:scene3d>
            <a:camera prst="perspectiveLeft"/>
            <a:lightRig rig="threePt" dir="t"/>
          </a:scene3d>
        </p:spPr>
        <p:txBody>
          <a:bodyPr numCol="1"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dirty="0"/>
          </a:p>
        </p:txBody>
      </p:sp>
      <p:sp>
        <p:nvSpPr>
          <p:cNvPr id="5" name="Tijdelijke aanduiding voor voettekst 4"/>
          <p:cNvSpPr>
            <a:spLocks noGrp="1"/>
          </p:cNvSpPr>
          <p:nvPr>
            <p:ph type="ftr" sz="quarter" idx="11"/>
          </p:nvPr>
        </p:nvSpPr>
        <p:spPr/>
        <p:txBody>
          <a:bodyPr/>
          <a:lstStyle/>
          <a:p>
            <a:r>
              <a:rPr lang="nl-NL" dirty="0" smtClean="0"/>
              <a:t>© Copyright SIDN - 2013</a:t>
            </a:r>
            <a:endParaRPr lang="en-GB" dirty="0"/>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dirty="0"/>
          </a:p>
        </p:txBody>
      </p:sp>
      <p:sp>
        <p:nvSpPr>
          <p:cNvPr id="14" name="Tijdelijke aanduiding voor tekst 13"/>
          <p:cNvSpPr>
            <a:spLocks noGrp="1"/>
          </p:cNvSpPr>
          <p:nvPr>
            <p:ph type="body" sz="quarter" idx="14"/>
          </p:nvPr>
        </p:nvSpPr>
        <p:spPr>
          <a:xfrm rot="21423299">
            <a:off x="6404591" y="1279168"/>
            <a:ext cx="5378691" cy="4564350"/>
          </a:xfrm>
          <a:prstGeom prst="roundRect">
            <a:avLst/>
          </a:prstGeom>
          <a:noFill/>
          <a:ln w="28575">
            <a:solidFill>
              <a:schemeClr val="tx2"/>
            </a:solidFill>
          </a:ln>
          <a:scene3d>
            <a:camera prst="perspectiveLeft"/>
            <a:lightRig rig="threePt" dir="t"/>
          </a:scene3d>
        </p:spPr>
        <p:txBody>
          <a:bodyPr wrap="square" rtlCol="0">
            <a:noAutofit/>
          </a:bodyPr>
          <a:lstStyle>
            <a:lvl1pPr>
              <a:defRPr lang="en-GB" dirty="0">
                <a:noFill/>
                <a:latin typeface="+mn-lt"/>
              </a:defRPr>
            </a:lvl1pPr>
          </a:lstStyle>
          <a:p>
            <a:pPr lvl="0"/>
            <a:endParaRPr lang="en-GB" dirty="0"/>
          </a:p>
        </p:txBody>
      </p:sp>
      <p:sp>
        <p:nvSpPr>
          <p:cNvPr id="17" name="Tijdelijke aanduiding voor tekst 13"/>
          <p:cNvSpPr>
            <a:spLocks noGrp="1"/>
          </p:cNvSpPr>
          <p:nvPr>
            <p:ph type="body" sz="quarter" idx="15"/>
          </p:nvPr>
        </p:nvSpPr>
        <p:spPr>
          <a:xfrm>
            <a:off x="6199632" y="1088451"/>
            <a:ext cx="5504688" cy="4621038"/>
          </a:xfrm>
          <a:prstGeom prst="roundRect">
            <a:avLst/>
          </a:prstGeom>
          <a:noFill/>
          <a:ln w="19050">
            <a:solidFill>
              <a:schemeClr val="bg2">
                <a:lumMod val="50000"/>
              </a:schemeClr>
            </a:solidFill>
          </a:ln>
          <a:scene3d>
            <a:camera prst="perspectiveLeft"/>
            <a:lightRig rig="threePt" dir="t"/>
          </a:scene3d>
        </p:spPr>
        <p:txBody>
          <a:bodyPr wrap="square" rtlCol="0">
            <a:noAutofit/>
          </a:bodyPr>
          <a:lstStyle>
            <a:lvl1pPr>
              <a:defRPr lang="en-GB" dirty="0">
                <a:noFill/>
                <a:latin typeface="+mn-lt"/>
              </a:defRPr>
            </a:lvl1pPr>
          </a:lstStyle>
          <a:p>
            <a:pPr lvl="0"/>
            <a:endParaRPr lang="en-GB" dirty="0"/>
          </a:p>
        </p:txBody>
      </p:sp>
      <p:sp>
        <p:nvSpPr>
          <p:cNvPr id="18" name="Tijdelijke aanduiding voor tekst 13"/>
          <p:cNvSpPr>
            <a:spLocks noGrp="1"/>
          </p:cNvSpPr>
          <p:nvPr>
            <p:ph type="body" sz="quarter" idx="16"/>
          </p:nvPr>
        </p:nvSpPr>
        <p:spPr>
          <a:xfrm rot="186880">
            <a:off x="6268749" y="1328388"/>
            <a:ext cx="5638191" cy="4400392"/>
          </a:xfrm>
          <a:prstGeom prst="roundRect">
            <a:avLst>
              <a:gd name="adj" fmla="val 11330"/>
            </a:avLst>
          </a:prstGeom>
          <a:noFill/>
          <a:ln>
            <a:solidFill>
              <a:schemeClr val="accent1"/>
            </a:solidFill>
          </a:ln>
          <a:scene3d>
            <a:camera prst="perspectiveRight"/>
            <a:lightRig rig="threePt" dir="t"/>
          </a:scene3d>
        </p:spPr>
        <p:txBody>
          <a:bodyPr wrap="square" rtlCol="0">
            <a:noAutofit/>
          </a:bodyPr>
          <a:lstStyle>
            <a:lvl1pPr>
              <a:defRPr lang="en-GB" dirty="0">
                <a:noFill/>
                <a:latin typeface="+mn-lt"/>
              </a:defRPr>
            </a:lvl1pPr>
          </a:lstStyle>
          <a:p>
            <a:pPr lvl="0"/>
            <a:endParaRPr lang="en-GB" dirty="0"/>
          </a:p>
        </p:txBody>
      </p:sp>
    </p:spTree>
    <p:extLst>
      <p:ext uri="{BB962C8B-B14F-4D97-AF65-F5344CB8AC3E}">
        <p14:creationId xmlns:p14="http://schemas.microsoft.com/office/powerpoint/2010/main" val="21432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6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4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4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decel="7600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4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4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decel="7600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4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4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2" presetClass="entr" presetSubtype="8" decel="7600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4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4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600"/>
                            </p:stCondLst>
                            <p:childTnLst>
                              <p:par>
                                <p:cTn id="25" presetID="2" presetClass="entr" presetSubtype="8" decel="7600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4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4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3" presetClass="entr" presetSubtype="288"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4/3*#ppt_w"/>
                                          </p:val>
                                        </p:tav>
                                        <p:tav tm="100000">
                                          <p:val>
                                            <p:strVal val="#ppt_w"/>
                                          </p:val>
                                        </p:tav>
                                      </p:tavLst>
                                    </p:anim>
                                    <p:anim calcmode="lin" valueType="num">
                                      <p:cBhvr>
                                        <p:cTn id="32" dur="500" fill="hold"/>
                                        <p:tgtEl>
                                          <p:spTgt spid="14"/>
                                        </p:tgtEl>
                                        <p:attrNameLst>
                                          <p:attrName>ppt_h</p:attrName>
                                        </p:attrNameLst>
                                      </p:cBhvr>
                                      <p:tavLst>
                                        <p:tav tm="0">
                                          <p:val>
                                            <p:strVal val="4/3*#ppt_h"/>
                                          </p:val>
                                        </p:tav>
                                        <p:tav tm="100000">
                                          <p:val>
                                            <p:strVal val="#ppt_h"/>
                                          </p:val>
                                        </p:tav>
                                      </p:tavLst>
                                    </p:anim>
                                  </p:childTnLst>
                                </p:cTn>
                              </p:par>
                              <p:par>
                                <p:cTn id="33" presetID="10" presetClass="entr" presetSubtype="0" fill="hold" grpId="1" nodeType="withEffect">
                                  <p:stCondLst>
                                    <p:cond delay="25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23" presetClass="entr" presetSubtype="272" fill="hold" grpId="0" nodeType="withEffect">
                                  <p:stCondLst>
                                    <p:cond delay="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strVal val="2/3*#ppt_w"/>
                                          </p:val>
                                        </p:tav>
                                        <p:tav tm="100000">
                                          <p:val>
                                            <p:strVal val="#ppt_w"/>
                                          </p:val>
                                        </p:tav>
                                      </p:tavLst>
                                    </p:anim>
                                    <p:anim calcmode="lin" valueType="num">
                                      <p:cBhvr>
                                        <p:cTn id="39" dur="500" fill="hold"/>
                                        <p:tgtEl>
                                          <p:spTgt spid="17"/>
                                        </p:tgtEl>
                                        <p:attrNameLst>
                                          <p:attrName>ppt_h</p:attrName>
                                        </p:attrNameLst>
                                      </p:cBhvr>
                                      <p:tavLst>
                                        <p:tav tm="0">
                                          <p:val>
                                            <p:strVal val="2/3*#ppt_h"/>
                                          </p:val>
                                        </p:tav>
                                        <p:tav tm="100000">
                                          <p:val>
                                            <p:strVal val="#ppt_h"/>
                                          </p:val>
                                        </p:tav>
                                      </p:tavLst>
                                    </p:anim>
                                  </p:childTnLst>
                                </p:cTn>
                              </p:par>
                              <p:par>
                                <p:cTn id="40" presetID="10" presetClass="entr" presetSubtype="0" fill="hold" grpId="1" nodeType="withEffect">
                                  <p:stCondLst>
                                    <p:cond delay="5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23" presetClass="entr" presetSubtype="288" fill="hold" grpId="0" nodeType="withEffect">
                                  <p:stCondLst>
                                    <p:cond delay="75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strVal val="4/3*#ppt_w"/>
                                          </p:val>
                                        </p:tav>
                                        <p:tav tm="100000">
                                          <p:val>
                                            <p:strVal val="#ppt_w"/>
                                          </p:val>
                                        </p:tav>
                                      </p:tavLst>
                                    </p:anim>
                                    <p:anim calcmode="lin" valueType="num">
                                      <p:cBhvr>
                                        <p:cTn id="46" dur="500" fill="hold"/>
                                        <p:tgtEl>
                                          <p:spTgt spid="18"/>
                                        </p:tgtEl>
                                        <p:attrNameLst>
                                          <p:attrName>ppt_h</p:attrName>
                                        </p:attrNameLst>
                                      </p:cBhvr>
                                      <p:tavLst>
                                        <p:tav tm="0">
                                          <p:val>
                                            <p:strVal val="4/3*#ppt_h"/>
                                          </p:val>
                                        </p:tav>
                                        <p:tav tm="100000">
                                          <p:val>
                                            <p:strVal val="#ppt_h"/>
                                          </p:val>
                                        </p:tav>
                                      </p:tavLst>
                                    </p:anim>
                                  </p:childTnLst>
                                </p:cTn>
                              </p:par>
                              <p:par>
                                <p:cTn id="47" presetID="10" presetClass="entr" presetSubtype="0" fill="hold" grpId="1" nodeType="withEffect">
                                  <p:stCondLst>
                                    <p:cond delay="7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23" presetClass="entr" presetSubtype="272" fill="hold" grpId="0" nodeType="withEffect" nodePh="1">
                                  <p:stCondLst>
                                    <p:cond delay="1000"/>
                                  </p:stCondLst>
                                  <p:endCondLst>
                                    <p:cond evt="begin" delay="0">
                                      <p:tn val="50"/>
                                    </p:cond>
                                  </p:end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strVal val="2/3*#ppt_w"/>
                                          </p:val>
                                        </p:tav>
                                        <p:tav tm="100000">
                                          <p:val>
                                            <p:strVal val="#ppt_w"/>
                                          </p:val>
                                        </p:tav>
                                      </p:tavLst>
                                    </p:anim>
                                    <p:anim calcmode="lin" valueType="num">
                                      <p:cBhvr>
                                        <p:cTn id="53" dur="500" fill="hold"/>
                                        <p:tgtEl>
                                          <p:spTgt spid="7"/>
                                        </p:tgtEl>
                                        <p:attrNameLst>
                                          <p:attrName>ppt_h</p:attrName>
                                        </p:attrNameLst>
                                      </p:cBhvr>
                                      <p:tavLst>
                                        <p:tav tm="0">
                                          <p:val>
                                            <p:strVal val="2/3*#ppt_h"/>
                                          </p:val>
                                        </p:tav>
                                        <p:tav tm="100000">
                                          <p:val>
                                            <p:strVal val="#ppt_h"/>
                                          </p:val>
                                        </p:tav>
                                      </p:tavLst>
                                    </p:anim>
                                  </p:childTnLst>
                                </p:cTn>
                              </p:par>
                              <p:par>
                                <p:cTn id="54" presetID="10" presetClass="entr" presetSubtype="0" fill="hold" grpId="1" nodeType="withEffect" nodePh="1">
                                  <p:stCondLst>
                                    <p:cond delay="1000"/>
                                  </p:stCondLst>
                                  <p:endCondLst>
                                    <p:cond evt="begin" delay="0">
                                      <p:tn val="54"/>
                                    </p:cond>
                                  </p:end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Lst>
      </p:bldP>
      <p:bldP spid="7" grpId="0"/>
      <p:bldP spid="7" grpId="1"/>
      <p:bldP spid="14" grpId="0" animBg="1">
        <p:tmplLst>
          <p:tmpl>
            <p:tnLst>
              <p:par>
                <p:cTn presetID="23" presetClass="entr" presetSubtype="28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strVal val="4/3*#ppt_w"/>
                          </p:val>
                        </p:tav>
                        <p:tav tm="100000">
                          <p:val>
                            <p:strVal val="#ppt_w"/>
                          </p:val>
                        </p:tav>
                      </p:tavLst>
                    </p:anim>
                    <p:anim calcmode="lin" valueType="num">
                      <p:cBhvr>
                        <p:cTn dur="500" fill="hold"/>
                        <p:tgtEl>
                          <p:spTgt spid="14"/>
                        </p:tgtEl>
                        <p:attrNameLst>
                          <p:attrName>ppt_h</p:attrName>
                        </p:attrNameLst>
                      </p:cBhvr>
                      <p:tavLst>
                        <p:tav tm="0">
                          <p:val>
                            <p:strVal val="4/3*#ppt_h"/>
                          </p:val>
                        </p:tav>
                        <p:tav tm="100000">
                          <p:val>
                            <p:strVal val="#ppt_h"/>
                          </p:val>
                        </p:tav>
                      </p:tavLst>
                    </p:anim>
                  </p:childTnLst>
                </p:cTn>
              </p:par>
            </p:tnLst>
          </p:tmpl>
        </p:tmplLst>
      </p:bldP>
      <p:bldP spid="14" grpId="1" animBg="1"/>
      <p:bldP spid="17" grpId="0" animBg="1">
        <p:tmplLst>
          <p:tmpl>
            <p:tnLst>
              <p:par>
                <p:cTn presetID="23" presetClass="entr" presetSubtype="272"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strVal val="2/3*#ppt_w"/>
                          </p:val>
                        </p:tav>
                        <p:tav tm="100000">
                          <p:val>
                            <p:strVal val="#ppt_w"/>
                          </p:val>
                        </p:tav>
                      </p:tavLst>
                    </p:anim>
                    <p:anim calcmode="lin" valueType="num">
                      <p:cBhvr>
                        <p:cTn dur="500" fill="hold"/>
                        <p:tgtEl>
                          <p:spTgt spid="17"/>
                        </p:tgtEl>
                        <p:attrNameLst>
                          <p:attrName>ppt_h</p:attrName>
                        </p:attrNameLst>
                      </p:cBhvr>
                      <p:tavLst>
                        <p:tav tm="0">
                          <p:val>
                            <p:strVal val="2/3*#ppt_h"/>
                          </p:val>
                        </p:tav>
                        <p:tav tm="100000">
                          <p:val>
                            <p:strVal val="#ppt_h"/>
                          </p:val>
                        </p:tav>
                      </p:tavLst>
                    </p:anim>
                  </p:childTnLst>
                </p:cTn>
              </p:par>
            </p:tnLst>
          </p:tmpl>
        </p:tmplLst>
      </p:bldP>
      <p:bldP spid="17" grpId="1" animBg="1">
        <p:tmplLst>
          <p:tmpl>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23" presetClass="entr" presetSubtype="288"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4/3*#ppt_w"/>
                          </p:val>
                        </p:tav>
                        <p:tav tm="100000">
                          <p:val>
                            <p:strVal val="#ppt_w"/>
                          </p:val>
                        </p:tav>
                      </p:tavLst>
                    </p:anim>
                    <p:anim calcmode="lin" valueType="num">
                      <p:cBhvr>
                        <p:cTn dur="500" fill="hold"/>
                        <p:tgtEl>
                          <p:spTgt spid="18"/>
                        </p:tgtEl>
                        <p:attrNameLst>
                          <p:attrName>ppt_h</p:attrName>
                        </p:attrNameLst>
                      </p:cBhvr>
                      <p:tavLst>
                        <p:tav tm="0">
                          <p:val>
                            <p:strVal val="4/3*#ppt_h"/>
                          </p:val>
                        </p:tav>
                        <p:tav tm="100000">
                          <p:val>
                            <p:strVal val="#ppt_h"/>
                          </p:val>
                        </p:tav>
                      </p:tavLst>
                    </p:anim>
                  </p:childTnLst>
                </p:cTn>
              </p:par>
            </p:tnLst>
          </p:tmpl>
        </p:tmplLst>
      </p:bldP>
      <p:bldP spid="18" grpId="1" animBg="1">
        <p:tmplLst>
          <p:tmpl>
            <p:tnLst>
              <p:par>
                <p:cTn presetID="10" presetClass="entr" presetSubtype="0"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 en verticale tekst">
    <p:spTree>
      <p:nvGrpSpPr>
        <p:cNvPr id="1" name=""/>
        <p:cNvGrpSpPr/>
        <p:nvPr/>
      </p:nvGrpSpPr>
      <p:grpSpPr>
        <a:xfrm>
          <a:off x="0" y="0"/>
          <a:ext cx="0" cy="0"/>
          <a:chOff x="0" y="0"/>
          <a:chExt cx="0" cy="0"/>
        </a:xfrm>
      </p:grpSpPr>
      <p:pic>
        <p:nvPicPr>
          <p:cNvPr id="10" name="Afbeelding 9"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48" y="4232"/>
            <a:ext cx="7923829" cy="6849535"/>
          </a:xfrm>
          <a:prstGeom prst="rect">
            <a:avLst/>
          </a:prstGeom>
        </p:spPr>
      </p:pic>
      <p:sp>
        <p:nvSpPr>
          <p:cNvPr id="7" name="Ovaal 6" hidden="1"/>
          <p:cNvSpPr/>
          <p:nvPr userDrawn="1"/>
        </p:nvSpPr>
        <p:spPr>
          <a:xfrm>
            <a:off x="-7308601" y="-1107504"/>
            <a:ext cx="9001000" cy="900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al 7" hidden="1"/>
          <p:cNvSpPr/>
          <p:nvPr userDrawn="1"/>
        </p:nvSpPr>
        <p:spPr>
          <a:xfrm>
            <a:off x="-7308601" y="332656"/>
            <a:ext cx="9001000" cy="9001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92721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smtClean="0"/>
              <a:t>Inhoud</a:t>
            </a:r>
            <a:endParaRPr lang="en-US" dirty="0"/>
          </a:p>
        </p:txBody>
      </p:sp>
      <p:sp>
        <p:nvSpPr>
          <p:cNvPr id="3" name="Content Placeholder 2"/>
          <p:cNvSpPr>
            <a:spLocks noGrp="1"/>
          </p:cNvSpPr>
          <p:nvPr>
            <p:ph idx="1" hasCustomPrompt="1"/>
          </p:nvPr>
        </p:nvSpPr>
        <p:spPr bwMode="gray"/>
        <p:txBody>
          <a:bodyPr/>
          <a:lstStyle>
            <a:lvl1pPr marL="479412" indent="-479412">
              <a:spcBef>
                <a:spcPts val="1598"/>
              </a:spcBef>
              <a:spcAft>
                <a:spcPts val="0"/>
              </a:spcAft>
              <a:buClr>
                <a:schemeClr val="tx2"/>
              </a:buClr>
              <a:buFont typeface="+mj-lt"/>
              <a:buAutoNum type="arabicPeriod"/>
              <a:defRPr sz="2400" baseline="0"/>
            </a:lvl1pPr>
            <a:lvl2pPr marL="477781" indent="0">
              <a:spcAft>
                <a:spcPts val="533"/>
              </a:spcAft>
              <a:buClr>
                <a:schemeClr val="bg2"/>
              </a:buClr>
              <a:buFont typeface="+mj-lt"/>
              <a:buNone/>
              <a:defRPr sz="2400">
                <a:solidFill>
                  <a:schemeClr val="tx1"/>
                </a:solidFill>
              </a:defRPr>
            </a:lvl2pPr>
            <a:lvl3pPr marL="479412" indent="0">
              <a:spcAft>
                <a:spcPts val="1598"/>
              </a:spcAft>
              <a:buFontTx/>
              <a:buNone/>
              <a:defRPr sz="2400">
                <a:solidFill>
                  <a:schemeClr val="bg2"/>
                </a:solidFill>
              </a:defRPr>
            </a:lvl3pPr>
            <a:lvl4pPr marL="479412" indent="0">
              <a:spcAft>
                <a:spcPts val="1598"/>
              </a:spcAft>
              <a:buFontTx/>
              <a:buNone/>
              <a:defRPr sz="2400">
                <a:solidFill>
                  <a:schemeClr val="bg2"/>
                </a:solidFill>
              </a:defRPr>
            </a:lvl4pPr>
            <a:lvl5pPr marL="479412" indent="0">
              <a:spcAft>
                <a:spcPts val="1598"/>
              </a:spcAft>
              <a:buFontTx/>
              <a:buNone/>
              <a:defRPr sz="2400">
                <a:solidFill>
                  <a:schemeClr val="bg2"/>
                </a:solidFill>
              </a:defRPr>
            </a:lvl5pPr>
            <a:lvl6pPr marL="479412" indent="0">
              <a:spcAft>
                <a:spcPts val="1598"/>
              </a:spcAft>
              <a:buFontTx/>
              <a:buNone/>
              <a:defRPr sz="2400">
                <a:solidFill>
                  <a:schemeClr val="bg2"/>
                </a:solidFill>
              </a:defRPr>
            </a:lvl6pPr>
            <a:lvl7pPr marL="479412" indent="0">
              <a:spcAft>
                <a:spcPts val="1598"/>
              </a:spcAft>
              <a:buFontTx/>
              <a:buNone/>
              <a:defRPr sz="2400">
                <a:solidFill>
                  <a:schemeClr val="bg2"/>
                </a:solidFill>
              </a:defRPr>
            </a:lvl7pPr>
            <a:lvl8pPr marL="479412" indent="0">
              <a:spcAft>
                <a:spcPts val="1598"/>
              </a:spcAft>
              <a:buFontTx/>
              <a:buNone/>
              <a:defRPr sz="2400">
                <a:solidFill>
                  <a:schemeClr val="bg2"/>
                </a:solidFill>
              </a:defRPr>
            </a:lvl8pPr>
            <a:lvl9pPr marL="479412" indent="0">
              <a:spcAft>
                <a:spcPts val="1598"/>
              </a:spcAft>
              <a:buFontTx/>
              <a:buNone/>
              <a:defRPr sz="2400">
                <a:solidFill>
                  <a:schemeClr val="bg2"/>
                </a:solidFill>
              </a:defRPr>
            </a:lvl9pPr>
          </a:lstStyle>
          <a:p>
            <a:pPr lvl="0"/>
            <a:r>
              <a:rPr lang="en-US" dirty="0" err="1" smtClean="0"/>
              <a:t>Hoofdstuk</a:t>
            </a:r>
            <a:r>
              <a:rPr lang="en-US" dirty="0" smtClean="0"/>
              <a:t> </a:t>
            </a:r>
            <a:r>
              <a:rPr lang="en-US" dirty="0" err="1" smtClean="0"/>
              <a:t>indeling</a:t>
            </a:r>
            <a:endParaRPr lang="en-US" dirty="0" smtClean="0"/>
          </a:p>
          <a:p>
            <a:pPr lvl="1"/>
            <a:r>
              <a:rPr lang="en-US" dirty="0" err="1" smtClean="0"/>
              <a:t>Tekst</a:t>
            </a:r>
            <a:endParaRPr lang="en-US" dirty="0" smtClean="0"/>
          </a:p>
        </p:txBody>
      </p:sp>
    </p:spTree>
    <p:extLst>
      <p:ext uri="{BB962C8B-B14F-4D97-AF65-F5344CB8AC3E}">
        <p14:creationId xmlns:p14="http://schemas.microsoft.com/office/powerpoint/2010/main" val="30733841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281595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smtClean="0"/>
              <a:t>Hoofdstuk</a:t>
            </a:r>
            <a:r>
              <a:rPr lang="en-US" dirty="0" smtClean="0"/>
              <a:t> </a:t>
            </a:r>
            <a:r>
              <a:rPr lang="en-US" dirty="0" err="1" smtClean="0"/>
              <a:t>titel</a:t>
            </a:r>
            <a:endParaRPr lang="en-US" dirty="0"/>
          </a:p>
        </p:txBody>
      </p:sp>
      <p:sp>
        <p:nvSpPr>
          <p:cNvPr id="5" name="Textplatzhalter 6"/>
          <p:cNvSpPr>
            <a:spLocks noGrp="1"/>
          </p:cNvSpPr>
          <p:nvPr>
            <p:ph type="body" sz="quarter" idx="12" hasCustomPrompt="1"/>
          </p:nvPr>
        </p:nvSpPr>
        <p:spPr bwMode="gray">
          <a:xfrm>
            <a:off x="431013" y="6405033"/>
            <a:ext cx="11307749" cy="192616"/>
          </a:xfrm>
        </p:spPr>
        <p:txBody>
          <a:bodyPr tIns="0" bIns="47941" anchor="b" anchorCtr="0"/>
          <a:lstStyle>
            <a:lvl1pPr marL="0" marR="0" indent="0" algn="l" defTabSz="1217706" rtl="0" eaLnBrk="1" fontAlgn="auto" latinLnBrk="0" hangingPunct="1">
              <a:lnSpc>
                <a:spcPct val="100000"/>
              </a:lnSpc>
              <a:spcBef>
                <a:spcPts val="0"/>
              </a:spcBef>
              <a:spcAft>
                <a:spcPts val="0"/>
              </a:spcAft>
              <a:buClrTx/>
              <a:buSzTx/>
              <a:buFont typeface="Arial" pitchFamily="34" charset="0"/>
              <a:buNone/>
              <a:tabLst/>
              <a:defRPr sz="1100">
                <a:solidFill>
                  <a:schemeClr val="bg2"/>
                </a:solidFill>
              </a:defRPr>
            </a:lvl1pPr>
            <a:lvl2pPr marL="0" indent="0">
              <a:spcBef>
                <a:spcPts val="400"/>
              </a:spcBef>
              <a:spcAft>
                <a:spcPts val="0"/>
              </a:spcAft>
              <a:buFont typeface="Arial" pitchFamily="34" charset="0"/>
              <a:buNone/>
              <a:defRPr sz="1200">
                <a:solidFill>
                  <a:schemeClr val="bg2"/>
                </a:solidFill>
              </a:defRPr>
            </a:lvl2pPr>
            <a:lvl3pPr marL="0" indent="0">
              <a:spcBef>
                <a:spcPts val="400"/>
              </a:spcBef>
              <a:spcAft>
                <a:spcPts val="0"/>
              </a:spcAft>
              <a:buFont typeface="Arial" pitchFamily="34" charset="0"/>
              <a:buNone/>
              <a:defRPr sz="1200">
                <a:solidFill>
                  <a:schemeClr val="bg2"/>
                </a:solidFill>
              </a:defRPr>
            </a:lvl3pPr>
            <a:lvl4pPr marL="0" indent="0">
              <a:spcBef>
                <a:spcPts val="400"/>
              </a:spcBef>
              <a:spcAft>
                <a:spcPts val="0"/>
              </a:spcAft>
              <a:buNone/>
              <a:defRPr sz="1200">
                <a:solidFill>
                  <a:schemeClr val="bg2"/>
                </a:solidFill>
              </a:defRPr>
            </a:lvl4pPr>
            <a:lvl5pPr marL="0" indent="0">
              <a:spcBef>
                <a:spcPts val="400"/>
              </a:spcBef>
              <a:spcAft>
                <a:spcPts val="0"/>
              </a:spcAft>
              <a:buNone/>
              <a:defRPr sz="1200" b="0">
                <a:solidFill>
                  <a:schemeClr val="bg2"/>
                </a:solidFill>
              </a:defRPr>
            </a:lvl5pPr>
            <a:lvl6pPr marL="0" indent="0">
              <a:spcBef>
                <a:spcPts val="400"/>
              </a:spcBef>
              <a:buFont typeface="Arial" pitchFamily="34" charset="0"/>
              <a:buNone/>
              <a:defRPr sz="1200">
                <a:solidFill>
                  <a:schemeClr val="bg2"/>
                </a:solidFill>
              </a:defRPr>
            </a:lvl6pPr>
            <a:lvl7pPr marL="0" indent="0">
              <a:spcBef>
                <a:spcPts val="400"/>
              </a:spcBef>
              <a:buFont typeface="Arial" pitchFamily="34" charset="0"/>
              <a:buNone/>
              <a:defRPr sz="1200">
                <a:solidFill>
                  <a:schemeClr val="bg2"/>
                </a:solidFill>
              </a:defRPr>
            </a:lvl7pPr>
            <a:lvl8pPr marL="0" indent="0">
              <a:spcBef>
                <a:spcPts val="400"/>
              </a:spcBef>
              <a:buFont typeface="Arial" pitchFamily="34" charset="0"/>
              <a:buNone/>
              <a:defRPr sz="1200">
                <a:solidFill>
                  <a:schemeClr val="bg2"/>
                </a:solidFill>
              </a:defRPr>
            </a:lvl8pPr>
            <a:lvl9pPr marL="0" indent="0">
              <a:spcBef>
                <a:spcPts val="400"/>
              </a:spcBef>
              <a:buFont typeface="Arial" pitchFamily="34" charset="0"/>
              <a:buNone/>
              <a:defRPr sz="1200">
                <a:solidFill>
                  <a:schemeClr val="bg2"/>
                </a:solidFill>
              </a:defRPr>
            </a:lvl9pPr>
          </a:lstStyle>
          <a:p>
            <a:pPr lvl="0"/>
            <a:r>
              <a:rPr lang="en-US" noProof="0" dirty="0" smtClean="0"/>
              <a:t>[Source information]</a:t>
            </a:r>
          </a:p>
        </p:txBody>
      </p:sp>
    </p:spTree>
    <p:extLst>
      <p:ext uri="{BB962C8B-B14F-4D97-AF65-F5344CB8AC3E}">
        <p14:creationId xmlns:p14="http://schemas.microsoft.com/office/powerpoint/2010/main" val="26548046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30589" y="2205037"/>
            <a:ext cx="11308605" cy="1584003"/>
          </a:xfrm>
        </p:spPr>
        <p:txBody>
          <a:bodyPr anchor="b"/>
          <a:lstStyle>
            <a:lvl1pPr>
              <a:defRPr sz="5100" cap="all" baseline="0">
                <a:solidFill>
                  <a:schemeClr val="tx2"/>
                </a:solidFill>
                <a:latin typeface="Arial" pitchFamily="34" charset="0"/>
              </a:defRPr>
            </a:lvl1pPr>
          </a:lstStyle>
          <a:p>
            <a:r>
              <a:rPr lang="en-US" dirty="0" smtClean="0"/>
              <a:t>Click to add text</a:t>
            </a:r>
            <a:endParaRPr lang="en-US" dirty="0"/>
          </a:p>
        </p:txBody>
      </p:sp>
      <p:sp>
        <p:nvSpPr>
          <p:cNvPr id="3" name="Subtitle 2"/>
          <p:cNvSpPr>
            <a:spLocks noGrp="1"/>
          </p:cNvSpPr>
          <p:nvPr>
            <p:ph type="subTitle" idx="1" hasCustomPrompt="1"/>
          </p:nvPr>
        </p:nvSpPr>
        <p:spPr bwMode="gray">
          <a:xfrm>
            <a:off x="430586" y="3861051"/>
            <a:ext cx="11308606" cy="1439615"/>
          </a:xfrm>
        </p:spPr>
        <p:txBody>
          <a:bodyPr/>
          <a:lstStyle>
            <a:lvl1pPr marL="0" indent="0" algn="l">
              <a:spcBef>
                <a:spcPts val="400"/>
              </a:spcBef>
              <a:spcAft>
                <a:spcPts val="0"/>
              </a:spcAft>
              <a:buNone/>
              <a:defRPr sz="2700">
                <a:solidFill>
                  <a:schemeClr val="tx2"/>
                </a:solidFill>
                <a:latin typeface="Arial" pitchFamily="34" charset="0"/>
              </a:defRPr>
            </a:lvl1pPr>
            <a:lvl2pPr marL="0" indent="0" algn="l">
              <a:spcBef>
                <a:spcPts val="400"/>
              </a:spcBef>
              <a:spcAft>
                <a:spcPts val="0"/>
              </a:spcAft>
              <a:buNone/>
              <a:defRPr sz="2700">
                <a:solidFill>
                  <a:schemeClr val="tx2"/>
                </a:solidFill>
              </a:defRPr>
            </a:lvl2pPr>
            <a:lvl3pPr marL="0" indent="0" algn="l">
              <a:spcBef>
                <a:spcPts val="400"/>
              </a:spcBef>
              <a:spcAft>
                <a:spcPts val="0"/>
              </a:spcAft>
              <a:buNone/>
              <a:defRPr sz="2700">
                <a:solidFill>
                  <a:schemeClr val="tx2"/>
                </a:solidFill>
              </a:defRPr>
            </a:lvl3pPr>
            <a:lvl4pPr marL="0" indent="0" algn="l">
              <a:spcBef>
                <a:spcPts val="400"/>
              </a:spcBef>
              <a:spcAft>
                <a:spcPts val="0"/>
              </a:spcAft>
              <a:buNone/>
              <a:defRPr sz="2700">
                <a:solidFill>
                  <a:schemeClr val="tx2"/>
                </a:solidFill>
              </a:defRPr>
            </a:lvl4pPr>
            <a:lvl5pPr marL="0" indent="0" algn="l">
              <a:spcBef>
                <a:spcPts val="400"/>
              </a:spcBef>
              <a:spcAft>
                <a:spcPts val="0"/>
              </a:spcAft>
              <a:buNone/>
              <a:defRPr sz="2700" b="0">
                <a:solidFill>
                  <a:schemeClr val="tx2"/>
                </a:solidFill>
              </a:defRPr>
            </a:lvl5pPr>
            <a:lvl6pPr marL="0" indent="0" algn="l">
              <a:spcBef>
                <a:spcPts val="400"/>
              </a:spcBef>
              <a:spcAft>
                <a:spcPts val="0"/>
              </a:spcAft>
              <a:buNone/>
              <a:defRPr sz="2700">
                <a:solidFill>
                  <a:schemeClr val="tx2"/>
                </a:solidFill>
              </a:defRPr>
            </a:lvl6pPr>
            <a:lvl7pPr marL="0" indent="0" algn="l">
              <a:spcBef>
                <a:spcPts val="400"/>
              </a:spcBef>
              <a:spcAft>
                <a:spcPts val="0"/>
              </a:spcAft>
              <a:buNone/>
              <a:defRPr sz="2700">
                <a:solidFill>
                  <a:schemeClr val="tx2"/>
                </a:solidFill>
              </a:defRPr>
            </a:lvl7pPr>
            <a:lvl8pPr marL="0" indent="0" algn="l">
              <a:spcBef>
                <a:spcPts val="400"/>
              </a:spcBef>
              <a:spcAft>
                <a:spcPts val="0"/>
              </a:spcAft>
              <a:buNone/>
              <a:defRPr sz="2700">
                <a:solidFill>
                  <a:schemeClr val="tx2"/>
                </a:solidFill>
              </a:defRPr>
            </a:lvl8pPr>
            <a:lvl9pPr marL="0" indent="0" algn="l">
              <a:spcBef>
                <a:spcPts val="400"/>
              </a:spcBef>
              <a:spcAft>
                <a:spcPts val="0"/>
              </a:spcAft>
              <a:buNone/>
              <a:defRPr sz="2700">
                <a:solidFill>
                  <a:schemeClr val="tx2"/>
                </a:solidFill>
              </a:defRPr>
            </a:lvl9pPr>
          </a:lstStyle>
          <a:p>
            <a:r>
              <a:rPr lang="en-US" dirty="0" smtClean="0"/>
              <a:t>Click to add text</a:t>
            </a:r>
          </a:p>
        </p:txBody>
      </p:sp>
      <p:sp>
        <p:nvSpPr>
          <p:cNvPr id="11" name="Text Placeholder 10"/>
          <p:cNvSpPr>
            <a:spLocks noGrp="1"/>
          </p:cNvSpPr>
          <p:nvPr>
            <p:ph type="body" sz="quarter" idx="10" hasCustomPrompt="1"/>
          </p:nvPr>
        </p:nvSpPr>
        <p:spPr bwMode="gray">
          <a:xfrm>
            <a:off x="430585" y="6237312"/>
            <a:ext cx="11308606" cy="216024"/>
          </a:xfrm>
        </p:spPr>
        <p:txBody>
          <a:bodyPr tIns="0" anchor="b" anchorCtr="0"/>
          <a:lstStyle>
            <a:lvl1pPr marL="0" indent="0">
              <a:spcBef>
                <a:spcPts val="0"/>
              </a:spcBef>
              <a:spcAft>
                <a:spcPts val="0"/>
              </a:spcAft>
              <a:buFontTx/>
              <a:buNone/>
              <a:defRPr sz="1600">
                <a:solidFill>
                  <a:schemeClr val="bg2"/>
                </a:solidFill>
              </a:defRPr>
            </a:lvl1pPr>
            <a:lvl2pPr marL="0" indent="0">
              <a:spcBef>
                <a:spcPts val="0"/>
              </a:spcBef>
              <a:spcAft>
                <a:spcPts val="0"/>
              </a:spcAft>
              <a:buFontTx/>
              <a:buNone/>
              <a:defRPr sz="1600">
                <a:solidFill>
                  <a:schemeClr val="bg2"/>
                </a:solidFill>
              </a:defRPr>
            </a:lvl2pPr>
            <a:lvl3pPr marL="0" indent="0">
              <a:spcBef>
                <a:spcPts val="0"/>
              </a:spcBef>
              <a:spcAft>
                <a:spcPts val="0"/>
              </a:spcAft>
              <a:buFontTx/>
              <a:buNone/>
              <a:defRPr sz="1600">
                <a:solidFill>
                  <a:schemeClr val="bg2"/>
                </a:solidFill>
              </a:defRPr>
            </a:lvl3pPr>
            <a:lvl4pPr marL="0" indent="0">
              <a:spcBef>
                <a:spcPts val="0"/>
              </a:spcBef>
              <a:spcAft>
                <a:spcPts val="0"/>
              </a:spcAft>
              <a:buFontTx/>
              <a:buNone/>
              <a:defRPr sz="1600">
                <a:solidFill>
                  <a:schemeClr val="bg2"/>
                </a:solidFill>
              </a:defRPr>
            </a:lvl4pPr>
            <a:lvl5pPr marL="0" indent="0">
              <a:spcBef>
                <a:spcPts val="0"/>
              </a:spcBef>
              <a:spcAft>
                <a:spcPts val="0"/>
              </a:spcAft>
              <a:buFontTx/>
              <a:buNone/>
              <a:defRPr sz="1600">
                <a:solidFill>
                  <a:schemeClr val="bg2"/>
                </a:solidFill>
              </a:defRPr>
            </a:lvl5pPr>
            <a:lvl6pPr marL="0" indent="0">
              <a:spcBef>
                <a:spcPts val="0"/>
              </a:spcBef>
              <a:spcAft>
                <a:spcPts val="0"/>
              </a:spcAft>
              <a:buFontTx/>
              <a:buNone/>
              <a:defRPr sz="1600">
                <a:solidFill>
                  <a:schemeClr val="bg2"/>
                </a:solidFill>
              </a:defRPr>
            </a:lvl6pPr>
            <a:lvl7pPr marL="0" indent="0">
              <a:spcBef>
                <a:spcPts val="0"/>
              </a:spcBef>
              <a:spcAft>
                <a:spcPts val="0"/>
              </a:spcAft>
              <a:buFontTx/>
              <a:buNone/>
              <a:defRPr sz="1600">
                <a:solidFill>
                  <a:schemeClr val="bg2"/>
                </a:solidFill>
              </a:defRPr>
            </a:lvl7pPr>
            <a:lvl8pPr marL="0" indent="0">
              <a:spcBef>
                <a:spcPts val="0"/>
              </a:spcBef>
              <a:spcAft>
                <a:spcPts val="0"/>
              </a:spcAft>
              <a:buFontTx/>
              <a:buNone/>
              <a:defRPr sz="1600">
                <a:solidFill>
                  <a:schemeClr val="bg2"/>
                </a:solidFill>
              </a:defRPr>
            </a:lvl8pPr>
            <a:lvl9pPr marL="0" indent="0">
              <a:spcBef>
                <a:spcPts val="0"/>
              </a:spcBef>
              <a:spcAft>
                <a:spcPts val="0"/>
              </a:spcAft>
              <a:buFontTx/>
              <a:buNone/>
              <a:defRPr sz="1600">
                <a:solidFill>
                  <a:schemeClr val="bg2"/>
                </a:solidFill>
                <a:latin typeface="Arial" pitchFamily="34" charset="0"/>
              </a:defRPr>
            </a:lvl9pPr>
          </a:lstStyle>
          <a:p>
            <a:pPr lvl="0"/>
            <a:r>
              <a:rPr lang="en-US" dirty="0" smtClean="0"/>
              <a:t>Click to add text</a:t>
            </a:r>
          </a:p>
        </p:txBody>
      </p:sp>
      <p:sp>
        <p:nvSpPr>
          <p:cNvPr id="4" name="Rechteck 3"/>
          <p:cNvSpPr/>
          <p:nvPr userDrawn="1"/>
        </p:nvSpPr>
        <p:spPr bwMode="gray">
          <a:xfrm>
            <a:off x="0" y="6597651"/>
            <a:ext cx="12169775" cy="2603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pPr marL="0" indent="0" algn="ctr"/>
            <a:endParaRPr lang="en-US" sz="2100" dirty="0" err="1" smtClean="0">
              <a:solidFill>
                <a:schemeClr val="tx1"/>
              </a:solidFill>
              <a:latin typeface="Arial" pitchFamily="34" charset="0"/>
            </a:endParaRPr>
          </a:p>
        </p:txBody>
      </p:sp>
    </p:spTree>
    <p:extLst>
      <p:ext uri="{BB962C8B-B14F-4D97-AF65-F5344CB8AC3E}">
        <p14:creationId xmlns:p14="http://schemas.microsoft.com/office/powerpoint/2010/main" val="2328995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0% tekst / 50%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en-GB" dirty="0"/>
          </a:p>
        </p:txBody>
      </p:sp>
      <p:sp>
        <p:nvSpPr>
          <p:cNvPr id="3" name="Tijdelijke aanduiding voor verticale tekst 2"/>
          <p:cNvSpPr>
            <a:spLocks noGrp="1"/>
          </p:cNvSpPr>
          <p:nvPr>
            <p:ph type="body" orient="vert" idx="1"/>
          </p:nvPr>
        </p:nvSpPr>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4"/>
            <a:r>
              <a:rPr lang="nl-NL" dirty="0" smtClean="0"/>
              <a:t>Vierde niveau</a:t>
            </a:r>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dirty="0" smtClean="0"/>
              <a:t>© Copyright SIDN - 2013</a:t>
            </a:r>
            <a:endParaRPr lang="en-GB" dirty="0"/>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7" name="Tijdelijke aanduiding voor afbeelding 2"/>
          <p:cNvSpPr>
            <a:spLocks noGrp="1"/>
          </p:cNvSpPr>
          <p:nvPr>
            <p:ph type="pic" idx="13" hasCustomPrompt="1"/>
          </p:nvPr>
        </p:nvSpPr>
        <p:spPr>
          <a:xfrm>
            <a:off x="6084887" y="1314451"/>
            <a:ext cx="5688632" cy="4330022"/>
          </a:xfrm>
          <a:prstGeom prst="roundRect">
            <a:avLst>
              <a:gd name="adj" fmla="val 9806"/>
            </a:avLst>
          </a:prstGeom>
          <a:ln>
            <a:noFill/>
          </a:ln>
          <a:scene3d>
            <a:camera prst="perspectiveLeft"/>
            <a:lightRig rig="threePt" dir="t"/>
          </a:scene3d>
        </p:spPr>
        <p:txBody>
          <a:bodyPr numCol="1" anchor="ctr">
            <a:normAutofit/>
          </a:bodyPr>
          <a:lstStyle>
            <a:lvl1pPr marL="0" indent="0" algn="ctr">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om een </a:t>
            </a:r>
            <a:br>
              <a:rPr lang="nl-NL" dirty="0" smtClean="0"/>
            </a:br>
            <a:r>
              <a:rPr lang="nl-NL" dirty="0" smtClean="0"/>
              <a:t>afbeelding in te voegen</a:t>
            </a:r>
            <a:endParaRPr lang="nl-NL" dirty="0"/>
          </a:p>
        </p:txBody>
      </p:sp>
      <p:sp>
        <p:nvSpPr>
          <p:cNvPr id="11" name="Tekstvak 10"/>
          <p:cNvSpPr txBox="1"/>
          <p:nvPr userDrawn="1"/>
        </p:nvSpPr>
        <p:spPr>
          <a:xfrm>
            <a:off x="3078443" y="-408861"/>
            <a:ext cx="9091331" cy="338554"/>
          </a:xfrm>
          <a:prstGeom prst="rect">
            <a:avLst/>
          </a:prstGeom>
          <a:noFill/>
        </p:spPr>
        <p:txBody>
          <a:bodyPr wrap="square" rtlCol="0">
            <a:spAutoFit/>
          </a:bodyPr>
          <a:lstStyle/>
          <a:p>
            <a:pPr algn="r"/>
            <a:r>
              <a:rPr lang="nl-NL" sz="1600" b="1" dirty="0" smtClean="0">
                <a:solidFill>
                  <a:schemeClr val="tx2"/>
                </a:solidFill>
              </a:rPr>
              <a:t>50% tekst / 50% beeld</a:t>
            </a:r>
          </a:p>
        </p:txBody>
      </p:sp>
      <p:grpSp>
        <p:nvGrpSpPr>
          <p:cNvPr id="53" name="Groep 52"/>
          <p:cNvGrpSpPr/>
          <p:nvPr userDrawn="1"/>
        </p:nvGrpSpPr>
        <p:grpSpPr>
          <a:xfrm>
            <a:off x="12395303" y="0"/>
            <a:ext cx="4020798" cy="4889323"/>
            <a:chOff x="9290191" y="0"/>
            <a:chExt cx="4020798" cy="4889323"/>
          </a:xfrm>
        </p:grpSpPr>
        <p:grpSp>
          <p:nvGrpSpPr>
            <p:cNvPr id="54" name="Groep 53"/>
            <p:cNvGrpSpPr/>
            <p:nvPr userDrawn="1"/>
          </p:nvGrpSpPr>
          <p:grpSpPr>
            <a:xfrm>
              <a:off x="9290191" y="0"/>
              <a:ext cx="4020798" cy="4889323"/>
              <a:chOff x="9454397" y="3846816"/>
              <a:chExt cx="4020798" cy="4889323"/>
            </a:xfrm>
          </p:grpSpPr>
          <p:sp>
            <p:nvSpPr>
              <p:cNvPr id="57" name="Afgeronde rechthoek 56"/>
              <p:cNvSpPr/>
              <p:nvPr userDrawn="1"/>
            </p:nvSpPr>
            <p:spPr>
              <a:xfrm>
                <a:off x="9454397" y="3846816"/>
                <a:ext cx="4020798" cy="4725143"/>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8" name="Tekstvak 32"/>
              <p:cNvSpPr txBox="1"/>
              <p:nvPr userDrawn="1"/>
            </p:nvSpPr>
            <p:spPr>
              <a:xfrm>
                <a:off x="9562030" y="3948610"/>
                <a:ext cx="3744415"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cap="all" baseline="0" dirty="0" err="1" smtClean="0">
                    <a:solidFill>
                      <a:schemeClr val="tx2"/>
                    </a:solidFill>
                    <a:latin typeface="+mj-lt"/>
                  </a:rPr>
                  <a:t>Voeg</a:t>
                </a:r>
                <a:r>
                  <a:rPr lang="en-US" sz="1600" b="1" cap="all" baseline="0" dirty="0" smtClean="0">
                    <a:solidFill>
                      <a:schemeClr val="tx2"/>
                    </a:solidFill>
                    <a:latin typeface="+mj-lt"/>
                  </a:rPr>
                  <a:t> </a:t>
                </a:r>
                <a:r>
                  <a:rPr lang="en-US" sz="1600" b="1" cap="all" baseline="0" dirty="0" err="1" smtClean="0">
                    <a:solidFill>
                      <a:schemeClr val="tx2"/>
                    </a:solidFill>
                    <a:latin typeface="+mj-lt"/>
                  </a:rPr>
                  <a:t>een</a:t>
                </a:r>
                <a:r>
                  <a:rPr lang="en-US" sz="1600" b="1" cap="all" baseline="0" dirty="0" smtClean="0">
                    <a:solidFill>
                      <a:schemeClr val="tx2"/>
                    </a:solidFill>
                    <a:latin typeface="+mj-lt"/>
                  </a:rPr>
                  <a:t> </a:t>
                </a:r>
                <a:r>
                  <a:rPr lang="en-US" sz="1600" b="1" cap="all" baseline="0" dirty="0" err="1" smtClean="0">
                    <a:solidFill>
                      <a:schemeClr val="tx2"/>
                    </a:solidFill>
                    <a:latin typeface="+mj-lt"/>
                  </a:rPr>
                  <a:t>foto</a:t>
                </a:r>
                <a:r>
                  <a:rPr lang="en-US" sz="1600" b="1" cap="all" baseline="0" dirty="0" smtClean="0">
                    <a:solidFill>
                      <a:schemeClr val="tx2"/>
                    </a:solidFill>
                    <a:latin typeface="+mj-lt"/>
                  </a:rPr>
                  <a:t> in:</a:t>
                </a:r>
              </a:p>
            </p:txBody>
          </p:sp>
          <p:sp>
            <p:nvSpPr>
              <p:cNvPr id="59" name="Tekstvak 33"/>
              <p:cNvSpPr txBox="1"/>
              <p:nvPr userDrawn="1"/>
            </p:nvSpPr>
            <p:spPr>
              <a:xfrm>
                <a:off x="9562429" y="4396489"/>
                <a:ext cx="3744016" cy="433965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defTabSz="355600">
                  <a:buFont typeface="+mj-lt"/>
                  <a:buAutoNum type="arabicPeriod"/>
                </a:pPr>
                <a:r>
                  <a:rPr lang="en-US" sz="1200" b="0" cap="none" baseline="0" dirty="0" smtClean="0">
                    <a:solidFill>
                      <a:schemeClr val="tx1"/>
                    </a:solidFill>
                  </a:rPr>
                  <a:t>Verwijder de bestaande foto en klik op het icoon, om een foto in te voegen:</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Zoek de gewenste foto en dubbelklik hierop.</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err="1" smtClean="0">
                    <a:solidFill>
                      <a:schemeClr val="tx1"/>
                    </a:solidFill>
                  </a:rPr>
                  <a:t>Staat</a:t>
                </a:r>
                <a:r>
                  <a:rPr lang="en-US" sz="1200" b="0" cap="none" baseline="0" dirty="0" smtClean="0">
                    <a:solidFill>
                      <a:schemeClr val="tx1"/>
                    </a:solidFill>
                  </a:rPr>
                  <a:t> de </a:t>
                </a:r>
                <a:r>
                  <a:rPr lang="en-US" sz="1200" b="0" cap="none" baseline="0" dirty="0" err="1" smtClean="0">
                    <a:solidFill>
                      <a:schemeClr val="tx1"/>
                    </a:solidFill>
                  </a:rPr>
                  <a:t>afbeelding</a:t>
                </a:r>
                <a:r>
                  <a:rPr lang="en-US" sz="1200" b="0" cap="none" baseline="0" dirty="0" smtClean="0">
                    <a:solidFill>
                      <a:schemeClr val="tx1"/>
                    </a:solidFill>
                  </a:rPr>
                  <a:t> </a:t>
                </a:r>
                <a:r>
                  <a:rPr lang="en-US" sz="1200" b="0" cap="none" baseline="0" dirty="0" err="1" smtClean="0">
                    <a:solidFill>
                      <a:schemeClr val="tx1"/>
                    </a:solidFill>
                  </a:rPr>
                  <a:t>er</a:t>
                </a:r>
                <a:r>
                  <a:rPr lang="en-US" sz="1200" b="0" cap="none" baseline="0" dirty="0" smtClean="0">
                    <a:solidFill>
                      <a:schemeClr val="tx1"/>
                    </a:solidFill>
                  </a:rPr>
                  <a:t> </a:t>
                </a:r>
                <a:r>
                  <a:rPr lang="en-US" sz="1200" b="0" cap="none" baseline="0" dirty="0" err="1" smtClean="0">
                    <a:solidFill>
                      <a:schemeClr val="tx1"/>
                    </a:solidFill>
                  </a:rPr>
                  <a:t>niet</a:t>
                </a:r>
                <a:r>
                  <a:rPr lang="en-US" sz="1200" b="0" cap="none" baseline="0" dirty="0" smtClean="0">
                    <a:solidFill>
                      <a:schemeClr val="tx1"/>
                    </a:solidFill>
                  </a:rPr>
                  <a:t> </a:t>
                </a:r>
                <a:r>
                  <a:rPr lang="en-US" sz="1200" b="0" cap="none" baseline="0" dirty="0" err="1" smtClean="0">
                    <a:solidFill>
                      <a:schemeClr val="tx1"/>
                    </a:solidFill>
                  </a:rPr>
                  <a:t>goed</a:t>
                </a:r>
                <a:r>
                  <a:rPr lang="en-US" sz="1200" b="0" cap="none" baseline="0" dirty="0" smtClean="0">
                    <a:solidFill>
                      <a:schemeClr val="tx1"/>
                    </a:solidFill>
                  </a:rPr>
                  <a:t> in? Selecteer de foto, klik ‘Format’ in het lint en selecteer ‘Crop’.</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De </a:t>
                </a:r>
                <a:r>
                  <a:rPr lang="en-US" sz="1200" b="0" cap="none" baseline="0" dirty="0" err="1" smtClean="0">
                    <a:solidFill>
                      <a:schemeClr val="tx1"/>
                    </a:solidFill>
                  </a:rPr>
                  <a:t>afbeelding</a:t>
                </a:r>
                <a:r>
                  <a:rPr lang="en-US" sz="1200" b="0" cap="none" baseline="0" dirty="0" smtClean="0">
                    <a:solidFill>
                      <a:schemeClr val="tx1"/>
                    </a:solidFill>
                  </a:rPr>
                  <a:t> is nu </a:t>
                </a:r>
                <a:r>
                  <a:rPr lang="en-US" sz="1200" b="0" cap="none" baseline="0" dirty="0" err="1" smtClean="0">
                    <a:solidFill>
                      <a:schemeClr val="tx1"/>
                    </a:solidFill>
                  </a:rPr>
                  <a:t>te</a:t>
                </a:r>
                <a:r>
                  <a:rPr lang="en-US" sz="1200" b="0" cap="none" baseline="0" dirty="0" smtClean="0">
                    <a:solidFill>
                      <a:schemeClr val="tx1"/>
                    </a:solidFill>
                  </a:rPr>
                  <a:t> </a:t>
                </a:r>
                <a:r>
                  <a:rPr lang="en-US" sz="1200" b="0" cap="none" baseline="0" dirty="0" err="1" smtClean="0">
                    <a:solidFill>
                      <a:schemeClr val="tx1"/>
                    </a:solidFill>
                  </a:rPr>
                  <a:t>verschuiven</a:t>
                </a:r>
                <a:r>
                  <a:rPr lang="en-US" sz="1200" b="0" cap="none" baseline="0" dirty="0" smtClean="0">
                    <a:solidFill>
                      <a:schemeClr val="tx1"/>
                    </a:solidFill>
                  </a:rPr>
                  <a:t>, door met </a:t>
                </a:r>
                <a:r>
                  <a:rPr lang="en-US" sz="1200" b="0" cap="none" baseline="0" dirty="0" err="1" smtClean="0">
                    <a:solidFill>
                      <a:schemeClr val="tx1"/>
                    </a:solidFill>
                  </a:rPr>
                  <a:t>een</a:t>
                </a:r>
                <a:r>
                  <a:rPr lang="en-US" sz="1200" b="0" cap="none" baseline="0" dirty="0" smtClean="0">
                    <a:solidFill>
                      <a:schemeClr val="tx1"/>
                    </a:solidFill>
                  </a:rPr>
                  <a:t> </a:t>
                </a:r>
                <a:r>
                  <a:rPr lang="en-US" sz="1200" b="0" cap="none" baseline="0" dirty="0" err="1" smtClean="0">
                    <a:solidFill>
                      <a:schemeClr val="tx1"/>
                    </a:solidFill>
                  </a:rPr>
                  <a:t>linkermuisklik</a:t>
                </a:r>
                <a:r>
                  <a:rPr lang="en-US" sz="1200" b="0" cap="none" baseline="0" dirty="0" smtClean="0">
                    <a:solidFill>
                      <a:schemeClr val="tx1"/>
                    </a:solidFill>
                  </a:rPr>
                  <a:t> vast </a:t>
                </a:r>
                <a:r>
                  <a:rPr lang="en-US" sz="1200" b="0" cap="none" baseline="0" dirty="0" err="1" smtClean="0">
                    <a:solidFill>
                      <a:schemeClr val="tx1"/>
                    </a:solidFill>
                  </a:rPr>
                  <a:t>te</a:t>
                </a:r>
                <a:r>
                  <a:rPr lang="en-US" sz="1200" b="0" cap="none" baseline="0" dirty="0" smtClean="0">
                    <a:solidFill>
                      <a:schemeClr val="tx1"/>
                    </a:solidFill>
                  </a:rPr>
                  <a:t> </a:t>
                </a:r>
                <a:r>
                  <a:rPr lang="en-US" sz="1200" b="0" cap="none" baseline="0" dirty="0" err="1" smtClean="0">
                    <a:solidFill>
                      <a:schemeClr val="tx1"/>
                    </a:solidFill>
                  </a:rPr>
                  <a:t>houden</a:t>
                </a:r>
                <a:r>
                  <a:rPr lang="en-US" sz="1200" b="0" cap="none" baseline="0" dirty="0" smtClean="0">
                    <a:solidFill>
                      <a:schemeClr val="tx1"/>
                    </a:solidFill>
                  </a:rPr>
                  <a:t> op de </a:t>
                </a:r>
                <a:r>
                  <a:rPr lang="en-US" sz="1200" b="0" cap="none" baseline="0" dirty="0" err="1" smtClean="0">
                    <a:solidFill>
                      <a:schemeClr val="tx1"/>
                    </a:solidFill>
                  </a:rPr>
                  <a:t>afbeelding</a:t>
                </a:r>
                <a:r>
                  <a:rPr lang="en-US" sz="1200" b="0" cap="none" baseline="0" dirty="0" smtClean="0">
                    <a:solidFill>
                      <a:schemeClr val="tx1"/>
                    </a:solidFill>
                  </a:rPr>
                  <a:t> en de </a:t>
                </a:r>
                <a:r>
                  <a:rPr lang="en-US" sz="1200" b="0" cap="none" baseline="0" dirty="0" err="1" smtClean="0">
                    <a:solidFill>
                      <a:schemeClr val="tx1"/>
                    </a:solidFill>
                  </a:rPr>
                  <a:t>muis</a:t>
                </a:r>
                <a:r>
                  <a:rPr lang="en-US" sz="1200" b="0" cap="none" baseline="0" dirty="0" smtClean="0">
                    <a:solidFill>
                      <a:schemeClr val="tx1"/>
                    </a:solidFill>
                  </a:rPr>
                  <a:t> </a:t>
                </a:r>
                <a:r>
                  <a:rPr lang="en-US" sz="1200" b="0" cap="none" baseline="0" dirty="0" err="1" smtClean="0">
                    <a:solidFill>
                      <a:schemeClr val="tx1"/>
                    </a:solidFill>
                  </a:rPr>
                  <a:t>naar</a:t>
                </a:r>
                <a:r>
                  <a:rPr lang="en-US" sz="1200" b="0" cap="none" baseline="0" dirty="0" smtClean="0">
                    <a:solidFill>
                      <a:schemeClr val="tx1"/>
                    </a:solidFill>
                  </a:rPr>
                  <a:t> de </a:t>
                </a:r>
                <a:r>
                  <a:rPr lang="en-US" sz="1200" b="0" cap="none" baseline="0" dirty="0" err="1" smtClean="0">
                    <a:solidFill>
                      <a:schemeClr val="tx1"/>
                    </a:solidFill>
                  </a:rPr>
                  <a:t>gewenste</a:t>
                </a:r>
                <a:r>
                  <a:rPr lang="en-US" sz="1200" b="0" cap="none" baseline="0" dirty="0" smtClean="0">
                    <a:solidFill>
                      <a:schemeClr val="tx1"/>
                    </a:solidFill>
                  </a:rPr>
                  <a:t> </a:t>
                </a:r>
                <a:r>
                  <a:rPr lang="en-US" sz="1200" b="0" cap="none" baseline="0" dirty="0" err="1" smtClean="0">
                    <a:solidFill>
                      <a:schemeClr val="tx1"/>
                    </a:solidFill>
                  </a:rPr>
                  <a:t>richting</a:t>
                </a:r>
                <a:r>
                  <a:rPr lang="en-US" sz="1200" b="0" cap="none" baseline="0" dirty="0" smtClean="0">
                    <a:solidFill>
                      <a:schemeClr val="tx1"/>
                    </a:solidFill>
                  </a:rPr>
                  <a:t> </a:t>
                </a:r>
                <a:r>
                  <a:rPr lang="en-US" sz="1200" b="0" cap="none" baseline="0" dirty="0" err="1" smtClean="0">
                    <a:solidFill>
                      <a:schemeClr val="tx1"/>
                    </a:solidFill>
                  </a:rPr>
                  <a:t>te</a:t>
                </a:r>
                <a:r>
                  <a:rPr lang="en-US" sz="1200" b="0" cap="none" baseline="0" dirty="0" smtClean="0">
                    <a:solidFill>
                      <a:schemeClr val="tx1"/>
                    </a:solidFill>
                  </a:rPr>
                  <a:t> </a:t>
                </a:r>
                <a:r>
                  <a:rPr lang="en-US" sz="1200" b="0" cap="none" baseline="0" dirty="0" err="1" smtClean="0">
                    <a:solidFill>
                      <a:schemeClr val="tx1"/>
                    </a:solidFill>
                  </a:rPr>
                  <a:t>bewegen</a:t>
                </a:r>
                <a:r>
                  <a:rPr lang="en-US" sz="1200" b="0" cap="none" baseline="0" dirty="0" smtClean="0">
                    <a:solidFill>
                      <a:schemeClr val="tx1"/>
                    </a:solidFill>
                  </a:rPr>
                  <a:t>.</a:t>
                </a:r>
                <a:br>
                  <a:rPr lang="en-US" sz="1200" b="0" cap="none" baseline="0" dirty="0" smtClean="0">
                    <a:solidFill>
                      <a:schemeClr val="tx1"/>
                    </a:solidFill>
                  </a:rPr>
                </a:br>
                <a:r>
                  <a:rPr lang="en-US" sz="1200" b="0" cap="none" baseline="0" dirty="0" smtClean="0">
                    <a:solidFill>
                      <a:schemeClr val="tx1"/>
                    </a:solidFill>
                  </a:rPr>
                  <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endParaRPr lang="nl-NL" sz="1200" kern="1200" dirty="0" smtClean="0">
                  <a:solidFill>
                    <a:schemeClr val="tx1"/>
                  </a:solidFill>
                  <a:effectLst/>
                </a:endParaRPr>
              </a:p>
            </p:txBody>
          </p:sp>
        </p:grpSp>
        <p:pic>
          <p:nvPicPr>
            <p:cNvPr id="55"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30048" y="1069396"/>
              <a:ext cx="1255642" cy="641596"/>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pic>
        <p:nvPicPr>
          <p:cNvPr id="6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9631" b="11520"/>
          <a:stretch/>
        </p:blipFill>
        <p:spPr bwMode="auto">
          <a:xfrm>
            <a:off x="12835160" y="2740458"/>
            <a:ext cx="523875" cy="811102"/>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6" name="Groep 55"/>
          <p:cNvGrpSpPr/>
          <p:nvPr userDrawn="1"/>
        </p:nvGrpSpPr>
        <p:grpSpPr>
          <a:xfrm>
            <a:off x="-2210814" y="1"/>
            <a:ext cx="2457937" cy="2647071"/>
            <a:chOff x="-2187867" y="1"/>
            <a:chExt cx="2183512" cy="2647071"/>
          </a:xfrm>
        </p:grpSpPr>
        <p:sp>
          <p:nvSpPr>
            <p:cNvPr id="61" name="Rechthoek 60"/>
            <p:cNvSpPr/>
            <p:nvPr userDrawn="1"/>
          </p:nvSpPr>
          <p:spPr>
            <a:xfrm>
              <a:off x="-2187867" y="1"/>
              <a:ext cx="21835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800" b="1" dirty="0" smtClean="0">
                  <a:solidFill>
                    <a:schemeClr val="tx2"/>
                  </a:solidFill>
                </a:rPr>
                <a:t>TEXT LEVELS</a:t>
              </a:r>
              <a:endParaRPr lang="nl-NL" sz="1800" b="1" dirty="0">
                <a:solidFill>
                  <a:schemeClr val="tx2"/>
                </a:solidFill>
              </a:endParaRPr>
            </a:p>
          </p:txBody>
        </p:sp>
        <p:sp>
          <p:nvSpPr>
            <p:cNvPr id="62" name="Afgeronde rechthoek 61"/>
            <p:cNvSpPr/>
            <p:nvPr userDrawn="1"/>
          </p:nvSpPr>
          <p:spPr>
            <a:xfrm>
              <a:off x="-1350273"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3" name="Groep 62"/>
            <p:cNvGrpSpPr/>
            <p:nvPr userDrawn="1"/>
          </p:nvGrpSpPr>
          <p:grpSpPr>
            <a:xfrm>
              <a:off x="-1263129" y="593931"/>
              <a:ext cx="340374" cy="333944"/>
              <a:chOff x="6366933" y="309013"/>
              <a:chExt cx="1901295" cy="1861668"/>
            </a:xfrm>
            <a:solidFill>
              <a:schemeClr val="tx1"/>
            </a:solidFill>
          </p:grpSpPr>
          <p:sp>
            <p:nvSpPr>
              <p:cNvPr id="88" name="Rechthoek 87"/>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hthoek 94"/>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Rechthoek 95"/>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Rechthoek 96"/>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4" name="Textfield placeholder"/>
            <p:cNvSpPr txBox="1">
              <a:spLocks/>
            </p:cNvSpPr>
            <p:nvPr userDrawn="1"/>
          </p:nvSpPr>
          <p:spPr>
            <a:xfrm>
              <a:off x="-1720893" y="1297534"/>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0" dirty="0" smtClean="0"/>
                <a:t>Plain text</a:t>
              </a:r>
            </a:p>
          </p:txBody>
        </p:sp>
        <p:sp>
          <p:nvSpPr>
            <p:cNvPr id="65" name="Ovaal 64"/>
            <p:cNvSpPr/>
            <p:nvPr userDrawn="1"/>
          </p:nvSpPr>
          <p:spPr>
            <a:xfrm>
              <a:off x="-2044474" y="1270890"/>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1</a:t>
              </a:r>
              <a:endParaRPr lang="nl-NL" sz="1050" dirty="0">
                <a:solidFill>
                  <a:schemeClr val="bg1"/>
                </a:solidFill>
              </a:endParaRPr>
            </a:p>
          </p:txBody>
        </p:sp>
        <p:sp>
          <p:nvSpPr>
            <p:cNvPr id="66" name="Ovaal 65"/>
            <p:cNvSpPr/>
            <p:nvPr userDrawn="1"/>
          </p:nvSpPr>
          <p:spPr>
            <a:xfrm>
              <a:off x="-2044474" y="1607046"/>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2</a:t>
              </a:r>
              <a:endParaRPr lang="nl-NL" sz="1050" dirty="0">
                <a:solidFill>
                  <a:schemeClr val="bg1"/>
                </a:solidFill>
              </a:endParaRPr>
            </a:p>
          </p:txBody>
        </p:sp>
        <p:sp>
          <p:nvSpPr>
            <p:cNvPr id="67" name="Ovaal 66"/>
            <p:cNvSpPr/>
            <p:nvPr userDrawn="1"/>
          </p:nvSpPr>
          <p:spPr>
            <a:xfrm>
              <a:off x="-2044474" y="1943203"/>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3</a:t>
              </a:r>
              <a:endParaRPr lang="nl-NL" sz="1050" dirty="0">
                <a:solidFill>
                  <a:schemeClr val="bg1"/>
                </a:solidFill>
              </a:endParaRPr>
            </a:p>
          </p:txBody>
        </p:sp>
        <p:sp>
          <p:nvSpPr>
            <p:cNvPr id="68" name="Textfield placeholder"/>
            <p:cNvSpPr txBox="1">
              <a:spLocks/>
            </p:cNvSpPr>
            <p:nvPr userDrawn="1"/>
          </p:nvSpPr>
          <p:spPr>
            <a:xfrm>
              <a:off x="-1720893" y="1633691"/>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chemeClr val="tx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Eerste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69" name="Textfield placeholder"/>
            <p:cNvSpPr txBox="1">
              <a:spLocks/>
            </p:cNvSpPr>
            <p:nvPr userDrawn="1"/>
          </p:nvSpPr>
          <p:spPr>
            <a:xfrm>
              <a:off x="-1720893" y="1969847"/>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rgbClr val="87BBE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Tweede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70" name="Afgeronde rechthoek 69"/>
            <p:cNvSpPr/>
            <p:nvPr userDrawn="1"/>
          </p:nvSpPr>
          <p:spPr>
            <a:xfrm>
              <a:off x="-2020805"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933661" y="593931"/>
              <a:ext cx="340374" cy="333944"/>
              <a:chOff x="3708400" y="309013"/>
              <a:chExt cx="1901295" cy="1861668"/>
            </a:xfrm>
            <a:solidFill>
              <a:schemeClr val="tx1"/>
            </a:solidFill>
          </p:grpSpPr>
          <p:sp>
            <p:nvSpPr>
              <p:cNvPr id="77" name="Rechthoek 76"/>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Vrije vorm 8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72" name="Rechte verbindingslijn 71"/>
            <p:cNvCxnSpPr/>
            <p:nvPr userDrawn="1"/>
          </p:nvCxnSpPr>
          <p:spPr>
            <a:xfrm>
              <a:off x="-2044474" y="384987"/>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userDrawn="1"/>
          </p:nvCxnSpPr>
          <p:spPr>
            <a:xfrm>
              <a:off x="-2044474" y="1155454"/>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p:nvPr userDrawn="1"/>
          </p:nvCxnSpPr>
          <p:spPr>
            <a:xfrm>
              <a:off x="-2044474" y="2647072"/>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5" name="Ovaal 74"/>
            <p:cNvSpPr/>
            <p:nvPr userDrawn="1"/>
          </p:nvSpPr>
          <p:spPr>
            <a:xfrm>
              <a:off x="-2044474" y="2253722"/>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4</a:t>
              </a:r>
              <a:endParaRPr lang="nl-NL" sz="1050" dirty="0">
                <a:solidFill>
                  <a:schemeClr val="bg1"/>
                </a:solidFill>
              </a:endParaRPr>
            </a:p>
          </p:txBody>
        </p:sp>
        <p:sp>
          <p:nvSpPr>
            <p:cNvPr id="76" name="Textfield placeholder"/>
            <p:cNvSpPr txBox="1">
              <a:spLocks/>
            </p:cNvSpPr>
            <p:nvPr userDrawn="1"/>
          </p:nvSpPr>
          <p:spPr>
            <a:xfrm>
              <a:off x="-1720893" y="2280366"/>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1" dirty="0" smtClean="0">
                  <a:solidFill>
                    <a:schemeClr val="tx2"/>
                  </a:solidFill>
                </a:rPr>
                <a:t>Titel</a:t>
              </a:r>
            </a:p>
          </p:txBody>
        </p:sp>
      </p:grpSp>
    </p:spTree>
    <p:extLst>
      <p:ext uri="{BB962C8B-B14F-4D97-AF65-F5344CB8AC3E}">
        <p14:creationId xmlns:p14="http://schemas.microsoft.com/office/powerpoint/2010/main" val="37062965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431013" y="6453189"/>
            <a:ext cx="11307749" cy="144463"/>
          </a:xfrm>
        </p:spPr>
        <p:txBody>
          <a:bodyPr tIns="0" bIns="36000" anchor="b" anchorCtr="0"/>
          <a:lstStyle>
            <a:lvl1pPr marL="0" marR="0" indent="0" algn="l" defTabSz="1216975" rtl="0" eaLnBrk="1" fontAlgn="auto" latinLnBrk="0" hangingPunct="1">
              <a:lnSpc>
                <a:spcPct val="100000"/>
              </a:lnSpc>
              <a:spcBef>
                <a:spcPts val="0"/>
              </a:spcBef>
              <a:spcAft>
                <a:spcPts val="0"/>
              </a:spcAft>
              <a:buClrTx/>
              <a:buSzTx/>
              <a:buFont typeface="Arial" pitchFamily="34" charset="0"/>
              <a:buNone/>
              <a:tabLst/>
              <a:defRPr sz="1065">
                <a:solidFill>
                  <a:schemeClr val="bg2"/>
                </a:solidFill>
              </a:defRPr>
            </a:lvl1pPr>
            <a:lvl2pPr marL="0" indent="0">
              <a:spcBef>
                <a:spcPts val="399"/>
              </a:spcBef>
              <a:spcAft>
                <a:spcPts val="0"/>
              </a:spcAft>
              <a:buFont typeface="Arial" pitchFamily="34" charset="0"/>
              <a:buNone/>
              <a:defRPr sz="1198">
                <a:solidFill>
                  <a:schemeClr val="bg2"/>
                </a:solidFill>
              </a:defRPr>
            </a:lvl2pPr>
            <a:lvl3pPr marL="0" indent="0">
              <a:spcBef>
                <a:spcPts val="399"/>
              </a:spcBef>
              <a:spcAft>
                <a:spcPts val="0"/>
              </a:spcAft>
              <a:buFont typeface="Arial" pitchFamily="34" charset="0"/>
              <a:buNone/>
              <a:defRPr sz="1198">
                <a:solidFill>
                  <a:schemeClr val="bg2"/>
                </a:solidFill>
              </a:defRPr>
            </a:lvl3pPr>
            <a:lvl4pPr marL="0" indent="0">
              <a:spcBef>
                <a:spcPts val="399"/>
              </a:spcBef>
              <a:spcAft>
                <a:spcPts val="0"/>
              </a:spcAft>
              <a:buNone/>
              <a:defRPr sz="1198">
                <a:solidFill>
                  <a:schemeClr val="bg2"/>
                </a:solidFill>
              </a:defRPr>
            </a:lvl4pPr>
            <a:lvl5pPr marL="0" indent="0">
              <a:spcBef>
                <a:spcPts val="399"/>
              </a:spcBef>
              <a:spcAft>
                <a:spcPts val="0"/>
              </a:spcAft>
              <a:buNone/>
              <a:defRPr sz="1198" b="0">
                <a:solidFill>
                  <a:schemeClr val="bg2"/>
                </a:solidFill>
              </a:defRPr>
            </a:lvl5pPr>
            <a:lvl6pPr marL="0" indent="0">
              <a:spcBef>
                <a:spcPts val="399"/>
              </a:spcBef>
              <a:buFont typeface="Arial" pitchFamily="34" charset="0"/>
              <a:buNone/>
              <a:defRPr sz="1198">
                <a:solidFill>
                  <a:schemeClr val="bg2"/>
                </a:solidFill>
              </a:defRPr>
            </a:lvl6pPr>
            <a:lvl7pPr marL="0" indent="0">
              <a:spcBef>
                <a:spcPts val="399"/>
              </a:spcBef>
              <a:buFont typeface="Arial" pitchFamily="34" charset="0"/>
              <a:buNone/>
              <a:defRPr sz="1198">
                <a:solidFill>
                  <a:schemeClr val="bg2"/>
                </a:solidFill>
              </a:defRPr>
            </a:lvl7pPr>
            <a:lvl8pPr marL="0" indent="0">
              <a:spcBef>
                <a:spcPts val="399"/>
              </a:spcBef>
              <a:buFont typeface="Arial" pitchFamily="34" charset="0"/>
              <a:buNone/>
              <a:defRPr sz="1198">
                <a:solidFill>
                  <a:schemeClr val="bg2"/>
                </a:solidFill>
              </a:defRPr>
            </a:lvl8pPr>
            <a:lvl9pPr marL="0" indent="0">
              <a:spcBef>
                <a:spcPts val="399"/>
              </a:spcBef>
              <a:buFont typeface="Arial" pitchFamily="34" charset="0"/>
              <a:buNone/>
              <a:defRPr sz="1198">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Chapter title</a:t>
            </a:r>
            <a:endParaRPr lang="en-GB" dirty="0"/>
          </a:p>
        </p:txBody>
      </p:sp>
    </p:spTree>
    <p:extLst>
      <p:ext uri="{BB962C8B-B14F-4D97-AF65-F5344CB8AC3E}">
        <p14:creationId xmlns:p14="http://schemas.microsoft.com/office/powerpoint/2010/main" val="8633052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en-GB" dirty="0"/>
          </a:p>
        </p:txBody>
      </p:sp>
      <p:sp>
        <p:nvSpPr>
          <p:cNvPr id="3" name="Tijdelijke aanduiding voor verticale tekst 2"/>
          <p:cNvSpPr>
            <a:spLocks noGrp="1"/>
          </p:cNvSpPr>
          <p:nvPr>
            <p:ph type="body" orient="vert" idx="1"/>
          </p:nvPr>
        </p:nvSpPr>
        <p:spPr/>
        <p:txBody>
          <a:bodyPr vert="horz"/>
          <a:lstStyle>
            <a:lvl1pPr>
              <a:tabLst/>
              <a:defRPr/>
            </a:lvl1pPr>
          </a:lstStyle>
          <a:p>
            <a:pPr lvl="0"/>
            <a:r>
              <a:rPr lang="nl-NL" dirty="0" smtClean="0"/>
              <a:t>Klik om de modelstijlen te bewerken</a:t>
            </a:r>
          </a:p>
          <a:p>
            <a:pPr lvl="1"/>
            <a:r>
              <a:rPr lang="nl-NL" dirty="0" smtClean="0"/>
              <a:t>Tweede niveau</a:t>
            </a:r>
          </a:p>
          <a:p>
            <a:pPr lvl="2"/>
            <a:r>
              <a:rPr lang="nl-NL" dirty="0" smtClean="0"/>
              <a:t>Derde niveau</a:t>
            </a:r>
          </a:p>
          <a:p>
            <a:pPr lvl="4"/>
            <a:r>
              <a:rPr lang="nl-NL" dirty="0" smtClean="0"/>
              <a:t>Vierde niveau</a:t>
            </a:r>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dirty="0" smtClean="0"/>
              <a:t>© Copyright SIDN - 2013</a:t>
            </a:r>
            <a:endParaRPr lang="en-GB" dirty="0"/>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7" name="Tekstvak 6"/>
          <p:cNvSpPr txBox="1"/>
          <p:nvPr userDrawn="1"/>
        </p:nvSpPr>
        <p:spPr>
          <a:xfrm>
            <a:off x="3078443" y="-408861"/>
            <a:ext cx="9091331" cy="338554"/>
          </a:xfrm>
          <a:prstGeom prst="rect">
            <a:avLst/>
          </a:prstGeom>
          <a:noFill/>
        </p:spPr>
        <p:txBody>
          <a:bodyPr wrap="square" rtlCol="0">
            <a:spAutoFit/>
          </a:bodyPr>
          <a:lstStyle/>
          <a:p>
            <a:pPr algn="r"/>
            <a:r>
              <a:rPr lang="nl-NL" sz="1600" b="1" dirty="0" smtClean="0">
                <a:solidFill>
                  <a:schemeClr val="tx2"/>
                </a:solidFill>
              </a:rPr>
              <a:t>100% tekst</a:t>
            </a:r>
          </a:p>
        </p:txBody>
      </p:sp>
      <p:grpSp>
        <p:nvGrpSpPr>
          <p:cNvPr id="47" name="Groep 46"/>
          <p:cNvGrpSpPr/>
          <p:nvPr userDrawn="1"/>
        </p:nvGrpSpPr>
        <p:grpSpPr>
          <a:xfrm>
            <a:off x="-2210814" y="1"/>
            <a:ext cx="2457937" cy="2647071"/>
            <a:chOff x="-2187867" y="1"/>
            <a:chExt cx="2183512" cy="2647071"/>
          </a:xfrm>
        </p:grpSpPr>
        <p:sp>
          <p:nvSpPr>
            <p:cNvPr id="48" name="Rechthoek 47"/>
            <p:cNvSpPr/>
            <p:nvPr userDrawn="1"/>
          </p:nvSpPr>
          <p:spPr>
            <a:xfrm>
              <a:off x="-2187867" y="1"/>
              <a:ext cx="21835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800" b="1" dirty="0" smtClean="0">
                  <a:solidFill>
                    <a:schemeClr val="tx2"/>
                  </a:solidFill>
                </a:rPr>
                <a:t>TEXT LEVELS</a:t>
              </a:r>
              <a:endParaRPr lang="nl-NL" sz="1800" b="1" dirty="0">
                <a:solidFill>
                  <a:schemeClr val="tx2"/>
                </a:solidFill>
              </a:endParaRPr>
            </a:p>
          </p:txBody>
        </p:sp>
        <p:sp>
          <p:nvSpPr>
            <p:cNvPr id="49" name="Afgeronde rechthoek 48"/>
            <p:cNvSpPr/>
            <p:nvPr userDrawn="1"/>
          </p:nvSpPr>
          <p:spPr>
            <a:xfrm>
              <a:off x="-1350273"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0" name="Groep 49"/>
            <p:cNvGrpSpPr/>
            <p:nvPr userDrawn="1"/>
          </p:nvGrpSpPr>
          <p:grpSpPr>
            <a:xfrm>
              <a:off x="-1263129" y="593931"/>
              <a:ext cx="340374" cy="333944"/>
              <a:chOff x="6366933" y="309013"/>
              <a:chExt cx="1901295" cy="1861668"/>
            </a:xfrm>
            <a:solidFill>
              <a:schemeClr val="tx1"/>
            </a:solidFill>
          </p:grpSpPr>
          <p:sp>
            <p:nvSpPr>
              <p:cNvPr id="75" name="Rechthoek 7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Vrije vorm 8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1" name="Textfield placeholder"/>
            <p:cNvSpPr txBox="1">
              <a:spLocks/>
            </p:cNvSpPr>
            <p:nvPr userDrawn="1"/>
          </p:nvSpPr>
          <p:spPr>
            <a:xfrm>
              <a:off x="-1720893" y="1297534"/>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0" dirty="0" smtClean="0"/>
                <a:t>Plain text</a:t>
              </a:r>
            </a:p>
          </p:txBody>
        </p:sp>
        <p:sp>
          <p:nvSpPr>
            <p:cNvPr id="52" name="Ovaal 51"/>
            <p:cNvSpPr/>
            <p:nvPr userDrawn="1"/>
          </p:nvSpPr>
          <p:spPr>
            <a:xfrm>
              <a:off x="-2044474" y="1270890"/>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1</a:t>
              </a:r>
              <a:endParaRPr lang="nl-NL" sz="1050" dirty="0">
                <a:solidFill>
                  <a:schemeClr val="bg1"/>
                </a:solidFill>
              </a:endParaRPr>
            </a:p>
          </p:txBody>
        </p:sp>
        <p:sp>
          <p:nvSpPr>
            <p:cNvPr id="53" name="Ovaal 52"/>
            <p:cNvSpPr/>
            <p:nvPr userDrawn="1"/>
          </p:nvSpPr>
          <p:spPr>
            <a:xfrm>
              <a:off x="-2044474" y="1607046"/>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2</a:t>
              </a:r>
              <a:endParaRPr lang="nl-NL" sz="1050" dirty="0">
                <a:solidFill>
                  <a:schemeClr val="bg1"/>
                </a:solidFill>
              </a:endParaRPr>
            </a:p>
          </p:txBody>
        </p:sp>
        <p:sp>
          <p:nvSpPr>
            <p:cNvPr id="54" name="Ovaal 53"/>
            <p:cNvSpPr/>
            <p:nvPr userDrawn="1"/>
          </p:nvSpPr>
          <p:spPr>
            <a:xfrm>
              <a:off x="-2044474" y="1943203"/>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3</a:t>
              </a:r>
              <a:endParaRPr lang="nl-NL" sz="1050" dirty="0">
                <a:solidFill>
                  <a:schemeClr val="bg1"/>
                </a:solidFill>
              </a:endParaRPr>
            </a:p>
          </p:txBody>
        </p:sp>
        <p:sp>
          <p:nvSpPr>
            <p:cNvPr id="55" name="Textfield placeholder"/>
            <p:cNvSpPr txBox="1">
              <a:spLocks/>
            </p:cNvSpPr>
            <p:nvPr userDrawn="1"/>
          </p:nvSpPr>
          <p:spPr>
            <a:xfrm>
              <a:off x="-1720893" y="1633691"/>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chemeClr val="tx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Eerste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56" name="Textfield placeholder"/>
            <p:cNvSpPr txBox="1">
              <a:spLocks/>
            </p:cNvSpPr>
            <p:nvPr userDrawn="1"/>
          </p:nvSpPr>
          <p:spPr>
            <a:xfrm>
              <a:off x="-1720893" y="1969847"/>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rgbClr val="87BBE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Tweede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57" name="Afgeronde rechthoek 56"/>
            <p:cNvSpPr/>
            <p:nvPr userDrawn="1"/>
          </p:nvSpPr>
          <p:spPr>
            <a:xfrm>
              <a:off x="-2020805"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8" name="Groep 57"/>
            <p:cNvGrpSpPr/>
            <p:nvPr userDrawn="1"/>
          </p:nvGrpSpPr>
          <p:grpSpPr>
            <a:xfrm>
              <a:off x="-1933661" y="593931"/>
              <a:ext cx="340374" cy="333944"/>
              <a:chOff x="3708400" y="309013"/>
              <a:chExt cx="1901295" cy="1861668"/>
            </a:xfrm>
            <a:solidFill>
              <a:schemeClr val="tx1"/>
            </a:solidFill>
          </p:grpSpPr>
          <p:sp>
            <p:nvSpPr>
              <p:cNvPr id="64" name="Rechthoek 63"/>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hthoek 69"/>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hthoek 70"/>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Vrije vorm 7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59" name="Rechte verbindingslijn 58"/>
            <p:cNvCxnSpPr/>
            <p:nvPr userDrawn="1"/>
          </p:nvCxnSpPr>
          <p:spPr>
            <a:xfrm>
              <a:off x="-2044474" y="384987"/>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userDrawn="1"/>
          </p:nvCxnSpPr>
          <p:spPr>
            <a:xfrm>
              <a:off x="-2044474" y="1155454"/>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userDrawn="1"/>
          </p:nvCxnSpPr>
          <p:spPr>
            <a:xfrm>
              <a:off x="-2044474" y="2647072"/>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2" name="Ovaal 61"/>
            <p:cNvSpPr/>
            <p:nvPr userDrawn="1"/>
          </p:nvSpPr>
          <p:spPr>
            <a:xfrm>
              <a:off x="-2044474" y="2253722"/>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4</a:t>
              </a:r>
              <a:endParaRPr lang="nl-NL" sz="1050" dirty="0">
                <a:solidFill>
                  <a:schemeClr val="bg1"/>
                </a:solidFill>
              </a:endParaRPr>
            </a:p>
          </p:txBody>
        </p:sp>
        <p:sp>
          <p:nvSpPr>
            <p:cNvPr id="63" name="Textfield placeholder"/>
            <p:cNvSpPr txBox="1">
              <a:spLocks/>
            </p:cNvSpPr>
            <p:nvPr userDrawn="1"/>
          </p:nvSpPr>
          <p:spPr>
            <a:xfrm>
              <a:off x="-1720893" y="2280366"/>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1" dirty="0" smtClean="0">
                  <a:solidFill>
                    <a:schemeClr val="tx2"/>
                  </a:solidFill>
                </a:rPr>
                <a:t>Titel</a:t>
              </a:r>
            </a:p>
          </p:txBody>
        </p:sp>
      </p:grpSp>
    </p:spTree>
    <p:extLst>
      <p:ext uri="{BB962C8B-B14F-4D97-AF65-F5344CB8AC3E}">
        <p14:creationId xmlns:p14="http://schemas.microsoft.com/office/powerpoint/2010/main" val="2388671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0% tekst / 50% beeld (animatie)">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4"/>
            <a:r>
              <a:rPr lang="nl-NL" dirty="0" smtClean="0"/>
              <a:t>Vierde niveau</a:t>
            </a:r>
          </a:p>
        </p:txBody>
      </p:sp>
      <p:sp>
        <p:nvSpPr>
          <p:cNvPr id="7" name="Tijdelijke aanduiding voor afbeelding 2"/>
          <p:cNvSpPr>
            <a:spLocks noGrp="1"/>
          </p:cNvSpPr>
          <p:nvPr>
            <p:ph type="pic" idx="13"/>
          </p:nvPr>
        </p:nvSpPr>
        <p:spPr>
          <a:xfrm>
            <a:off x="6084887" y="1314451"/>
            <a:ext cx="5688632" cy="4400550"/>
          </a:xfrm>
          <a:prstGeom prst="roundRect">
            <a:avLst>
              <a:gd name="adj" fmla="val 9806"/>
            </a:avLst>
          </a:prstGeom>
          <a:ln>
            <a:noFill/>
          </a:ln>
          <a:scene3d>
            <a:camera prst="perspectiveLeft"/>
            <a:lightRig rig="threePt" dir="t"/>
          </a:scene3d>
        </p:spPr>
        <p:txBody>
          <a:bodyPr numCol="1"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smtClean="0"/>
              <a:t>© Copyright SIDN - 2013</a:t>
            </a:r>
            <a:endParaRPr lang="en-GB"/>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14" name="Tijdelijke aanduiding voor tekst 13"/>
          <p:cNvSpPr>
            <a:spLocks noGrp="1"/>
          </p:cNvSpPr>
          <p:nvPr>
            <p:ph type="body" sz="quarter" idx="14"/>
          </p:nvPr>
        </p:nvSpPr>
        <p:spPr>
          <a:xfrm rot="21423299">
            <a:off x="6404591" y="1279168"/>
            <a:ext cx="5378691" cy="4564350"/>
          </a:xfrm>
          <a:prstGeom prst="roundRect">
            <a:avLst/>
          </a:prstGeom>
          <a:noFill/>
          <a:ln w="28575">
            <a:solidFill>
              <a:schemeClr val="tx2"/>
            </a:solidFill>
          </a:ln>
          <a:scene3d>
            <a:camera prst="perspectiveLeft"/>
            <a:lightRig rig="threePt" dir="t"/>
          </a:scene3d>
        </p:spPr>
        <p:txBody>
          <a:bodyPr wrap="square" rtlCol="0">
            <a:noAutofit/>
          </a:bodyPr>
          <a:lstStyle>
            <a:lvl1pPr>
              <a:defRPr lang="en-GB" dirty="0">
                <a:noFill/>
                <a:latin typeface="+mn-lt"/>
              </a:defRPr>
            </a:lvl1pPr>
          </a:lstStyle>
          <a:p>
            <a:pPr lvl="0"/>
            <a:endParaRPr lang="en-GB" dirty="0"/>
          </a:p>
        </p:txBody>
      </p:sp>
      <p:sp>
        <p:nvSpPr>
          <p:cNvPr id="17" name="Tijdelijke aanduiding voor tekst 13"/>
          <p:cNvSpPr>
            <a:spLocks noGrp="1"/>
          </p:cNvSpPr>
          <p:nvPr>
            <p:ph type="body" sz="quarter" idx="15"/>
          </p:nvPr>
        </p:nvSpPr>
        <p:spPr>
          <a:xfrm>
            <a:off x="6199632" y="1088451"/>
            <a:ext cx="5504688" cy="4621038"/>
          </a:xfrm>
          <a:prstGeom prst="roundRect">
            <a:avLst/>
          </a:prstGeom>
          <a:noFill/>
          <a:ln w="19050">
            <a:solidFill>
              <a:schemeClr val="bg2">
                <a:lumMod val="50000"/>
              </a:schemeClr>
            </a:solidFill>
          </a:ln>
          <a:scene3d>
            <a:camera prst="perspectiveLeft"/>
            <a:lightRig rig="threePt" dir="t"/>
          </a:scene3d>
        </p:spPr>
        <p:txBody>
          <a:bodyPr wrap="square" rtlCol="0">
            <a:noAutofit/>
          </a:bodyPr>
          <a:lstStyle>
            <a:lvl1pPr>
              <a:defRPr lang="en-GB" dirty="0">
                <a:noFill/>
                <a:latin typeface="+mn-lt"/>
              </a:defRPr>
            </a:lvl1pPr>
          </a:lstStyle>
          <a:p>
            <a:pPr lvl="0"/>
            <a:endParaRPr lang="en-GB" dirty="0"/>
          </a:p>
        </p:txBody>
      </p:sp>
      <p:sp>
        <p:nvSpPr>
          <p:cNvPr id="18" name="Tijdelijke aanduiding voor tekst 13"/>
          <p:cNvSpPr>
            <a:spLocks noGrp="1"/>
          </p:cNvSpPr>
          <p:nvPr>
            <p:ph type="body" sz="quarter" idx="16"/>
          </p:nvPr>
        </p:nvSpPr>
        <p:spPr>
          <a:xfrm rot="186880">
            <a:off x="6268749" y="1328388"/>
            <a:ext cx="5638191" cy="4400392"/>
          </a:xfrm>
          <a:prstGeom prst="roundRect">
            <a:avLst>
              <a:gd name="adj" fmla="val 11330"/>
            </a:avLst>
          </a:prstGeom>
          <a:noFill/>
          <a:ln>
            <a:solidFill>
              <a:schemeClr val="accent1"/>
            </a:solidFill>
          </a:ln>
          <a:scene3d>
            <a:camera prst="perspectiveRight"/>
            <a:lightRig rig="threePt" dir="t"/>
          </a:scene3d>
        </p:spPr>
        <p:txBody>
          <a:bodyPr wrap="square" rtlCol="0">
            <a:noAutofit/>
          </a:bodyPr>
          <a:lstStyle>
            <a:lvl1pPr>
              <a:defRPr lang="en-GB" dirty="0">
                <a:noFill/>
                <a:latin typeface="+mn-lt"/>
              </a:defRPr>
            </a:lvl1pPr>
          </a:lstStyle>
          <a:p>
            <a:pPr lvl="0"/>
            <a:endParaRPr lang="en-GB" dirty="0"/>
          </a:p>
        </p:txBody>
      </p:sp>
      <p:sp>
        <p:nvSpPr>
          <p:cNvPr id="11" name="Tekstvak 10"/>
          <p:cNvSpPr txBox="1"/>
          <p:nvPr userDrawn="1"/>
        </p:nvSpPr>
        <p:spPr>
          <a:xfrm>
            <a:off x="3078443" y="-408861"/>
            <a:ext cx="9091331" cy="338554"/>
          </a:xfrm>
          <a:prstGeom prst="rect">
            <a:avLst/>
          </a:prstGeom>
          <a:noFill/>
        </p:spPr>
        <p:txBody>
          <a:bodyPr wrap="square" rtlCol="0">
            <a:spAutoFit/>
          </a:bodyPr>
          <a:lstStyle/>
          <a:p>
            <a:pPr algn="r"/>
            <a:r>
              <a:rPr lang="nl-NL" sz="1600" b="1" dirty="0" smtClean="0">
                <a:solidFill>
                  <a:schemeClr val="tx2"/>
                </a:solidFill>
              </a:rPr>
              <a:t>50% tekst / 50% beeld (animatie)</a:t>
            </a:r>
          </a:p>
        </p:txBody>
      </p:sp>
      <p:grpSp>
        <p:nvGrpSpPr>
          <p:cNvPr id="56" name="Groep 55"/>
          <p:cNvGrpSpPr/>
          <p:nvPr userDrawn="1"/>
        </p:nvGrpSpPr>
        <p:grpSpPr>
          <a:xfrm>
            <a:off x="12395303" y="0"/>
            <a:ext cx="4020798" cy="6165304"/>
            <a:chOff x="12395303" y="0"/>
            <a:chExt cx="4020798" cy="6165304"/>
          </a:xfrm>
        </p:grpSpPr>
        <p:grpSp>
          <p:nvGrpSpPr>
            <p:cNvPr id="57" name="Groep 56"/>
            <p:cNvGrpSpPr/>
            <p:nvPr userDrawn="1"/>
          </p:nvGrpSpPr>
          <p:grpSpPr>
            <a:xfrm>
              <a:off x="12395303" y="0"/>
              <a:ext cx="4020798" cy="6165304"/>
              <a:chOff x="9454397" y="3846816"/>
              <a:chExt cx="4020798" cy="6165304"/>
            </a:xfrm>
          </p:grpSpPr>
          <p:sp>
            <p:nvSpPr>
              <p:cNvPr id="61" name="Afgeronde rechthoek 60"/>
              <p:cNvSpPr/>
              <p:nvPr userDrawn="1"/>
            </p:nvSpPr>
            <p:spPr>
              <a:xfrm>
                <a:off x="9454397" y="3846816"/>
                <a:ext cx="4020798" cy="6165304"/>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2" name="Tekstvak 32"/>
              <p:cNvSpPr txBox="1"/>
              <p:nvPr userDrawn="1"/>
            </p:nvSpPr>
            <p:spPr>
              <a:xfrm>
                <a:off x="9562030" y="3948610"/>
                <a:ext cx="3744415"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cap="all" baseline="0" dirty="0" err="1" smtClean="0">
                    <a:solidFill>
                      <a:schemeClr val="tx2"/>
                    </a:solidFill>
                    <a:latin typeface="+mj-lt"/>
                  </a:rPr>
                  <a:t>Voeg</a:t>
                </a:r>
                <a:r>
                  <a:rPr lang="en-US" sz="1600" b="1" cap="all" baseline="0" dirty="0" smtClean="0">
                    <a:solidFill>
                      <a:schemeClr val="tx2"/>
                    </a:solidFill>
                    <a:latin typeface="+mj-lt"/>
                  </a:rPr>
                  <a:t> </a:t>
                </a:r>
                <a:r>
                  <a:rPr lang="en-US" sz="1600" b="1" cap="all" baseline="0" dirty="0" err="1" smtClean="0">
                    <a:solidFill>
                      <a:schemeClr val="tx2"/>
                    </a:solidFill>
                    <a:latin typeface="+mj-lt"/>
                  </a:rPr>
                  <a:t>een</a:t>
                </a:r>
                <a:r>
                  <a:rPr lang="en-US" sz="1600" b="1" cap="all" baseline="0" dirty="0" smtClean="0">
                    <a:solidFill>
                      <a:schemeClr val="tx2"/>
                    </a:solidFill>
                    <a:latin typeface="+mj-lt"/>
                  </a:rPr>
                  <a:t> </a:t>
                </a:r>
                <a:r>
                  <a:rPr lang="en-US" sz="1600" b="1" cap="all" baseline="0" dirty="0" err="1" smtClean="0">
                    <a:solidFill>
                      <a:schemeClr val="tx2"/>
                    </a:solidFill>
                    <a:latin typeface="+mj-lt"/>
                  </a:rPr>
                  <a:t>foto</a:t>
                </a:r>
                <a:r>
                  <a:rPr lang="en-US" sz="1600" b="1" cap="all" baseline="0" dirty="0" smtClean="0">
                    <a:solidFill>
                      <a:schemeClr val="tx2"/>
                    </a:solidFill>
                    <a:latin typeface="+mj-lt"/>
                  </a:rPr>
                  <a:t> in:</a:t>
                </a:r>
              </a:p>
            </p:txBody>
          </p:sp>
          <p:sp>
            <p:nvSpPr>
              <p:cNvPr id="63" name="Tekstvak 33"/>
              <p:cNvSpPr txBox="1"/>
              <p:nvPr userDrawn="1"/>
            </p:nvSpPr>
            <p:spPr>
              <a:xfrm>
                <a:off x="9562429" y="4396489"/>
                <a:ext cx="3744016" cy="4708981"/>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defTabSz="355600">
                  <a:buFont typeface="+mj-lt"/>
                  <a:buAutoNum type="arabicPeriod"/>
                </a:pPr>
                <a:r>
                  <a:rPr lang="en-US" sz="1200" b="0" cap="none" baseline="0" dirty="0" smtClean="0">
                    <a:solidFill>
                      <a:schemeClr val="tx1"/>
                    </a:solidFill>
                  </a:rPr>
                  <a:t>Verwijder de bestaande foto en klik op het icoon, om een foto in te voegen:</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Zoek de gewenste foto en dubbelklik hierop.</a:t>
                </a:r>
              </a:p>
              <a:p>
                <a:pPr marL="228600" indent="-228600" algn="l" defTabSz="355600">
                  <a:buFont typeface="+mj-lt"/>
                  <a:buAutoNum type="arabicPeriod"/>
                </a:pPr>
                <a:r>
                  <a:rPr lang="en-US" sz="1200" b="0" cap="none" baseline="0" dirty="0" err="1" smtClean="0">
                    <a:solidFill>
                      <a:schemeClr val="tx1"/>
                    </a:solidFill>
                  </a:rPr>
                  <a:t>Staat</a:t>
                </a:r>
                <a:r>
                  <a:rPr lang="en-US" sz="1200" b="0" cap="none" baseline="0" dirty="0" smtClean="0">
                    <a:solidFill>
                      <a:schemeClr val="tx1"/>
                    </a:solidFill>
                  </a:rPr>
                  <a:t> de </a:t>
                </a:r>
                <a:r>
                  <a:rPr lang="en-US" sz="1200" b="0" cap="none" baseline="0" dirty="0" err="1" smtClean="0">
                    <a:solidFill>
                      <a:schemeClr val="tx1"/>
                    </a:solidFill>
                  </a:rPr>
                  <a:t>afbeelding</a:t>
                </a:r>
                <a:r>
                  <a:rPr lang="en-US" sz="1200" b="0" cap="none" baseline="0" dirty="0" smtClean="0">
                    <a:solidFill>
                      <a:schemeClr val="tx1"/>
                    </a:solidFill>
                  </a:rPr>
                  <a:t> </a:t>
                </a:r>
                <a:r>
                  <a:rPr lang="en-US" sz="1200" b="0" cap="none" baseline="0" dirty="0" err="1" smtClean="0">
                    <a:solidFill>
                      <a:schemeClr val="tx1"/>
                    </a:solidFill>
                  </a:rPr>
                  <a:t>er</a:t>
                </a:r>
                <a:r>
                  <a:rPr lang="en-US" sz="1200" b="0" cap="none" baseline="0" dirty="0" smtClean="0">
                    <a:solidFill>
                      <a:schemeClr val="tx1"/>
                    </a:solidFill>
                  </a:rPr>
                  <a:t> </a:t>
                </a:r>
                <a:r>
                  <a:rPr lang="en-US" sz="1200" b="0" cap="none" baseline="0" dirty="0" err="1" smtClean="0">
                    <a:solidFill>
                      <a:schemeClr val="tx1"/>
                    </a:solidFill>
                  </a:rPr>
                  <a:t>niet</a:t>
                </a:r>
                <a:r>
                  <a:rPr lang="en-US" sz="1200" b="0" cap="none" baseline="0" dirty="0" smtClean="0">
                    <a:solidFill>
                      <a:schemeClr val="tx1"/>
                    </a:solidFill>
                  </a:rPr>
                  <a:t> </a:t>
                </a:r>
                <a:r>
                  <a:rPr lang="en-US" sz="1200" b="0" cap="none" baseline="0" dirty="0" err="1" smtClean="0">
                    <a:solidFill>
                      <a:schemeClr val="tx1"/>
                    </a:solidFill>
                  </a:rPr>
                  <a:t>goed</a:t>
                </a:r>
                <a:r>
                  <a:rPr lang="en-US" sz="1200" b="0" cap="none" baseline="0" dirty="0" smtClean="0">
                    <a:solidFill>
                      <a:schemeClr val="tx1"/>
                    </a:solidFill>
                  </a:rPr>
                  <a:t> in? Selecteer de foto, klik ‘Format’ in het lint en selecteer ‘Crop’.</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Als de afbeelding boven de geanimeerde lijnen verschijnt, kun</a:t>
                </a:r>
                <a:r>
                  <a:rPr lang="en-US" sz="1200" b="0" cap="none" dirty="0" smtClean="0">
                    <a:solidFill>
                      <a:schemeClr val="tx1"/>
                    </a:solidFill>
                  </a:rPr>
                  <a:t> je de slide resetten. </a:t>
                </a:r>
                <a:r>
                  <a:rPr lang="en-US" sz="1200" dirty="0" smtClean="0"/>
                  <a:t>Selecteer hiervoor de dia met een rechtermuisklik en selecteer ‘Reset slide’</a:t>
                </a:r>
                <a:br>
                  <a:rPr lang="en-US" sz="1200" dirty="0" smtClean="0"/>
                </a:br>
                <a:r>
                  <a:rPr lang="en-US" sz="1200" dirty="0" smtClean="0"/>
                  <a:t/>
                </a:r>
                <a:br>
                  <a:rPr lang="en-US" sz="1200" dirty="0" smtClean="0"/>
                </a:br>
                <a:r>
                  <a:rPr lang="en-US" sz="1200" b="0" cap="none" baseline="0" dirty="0" smtClean="0">
                    <a:solidFill>
                      <a:schemeClr val="tx1"/>
                    </a:solidFill>
                  </a:rPr>
                  <a:t/>
                </a:r>
                <a:br>
                  <a:rPr lang="en-US" sz="1200" b="0" cap="none" baseline="0" dirty="0" smtClean="0">
                    <a:solidFill>
                      <a:schemeClr val="tx1"/>
                    </a:solidFill>
                  </a:rPr>
                </a:br>
                <a:r>
                  <a:rPr lang="en-US" sz="1200" b="0" cap="none" baseline="0" dirty="0" smtClean="0">
                    <a:solidFill>
                      <a:schemeClr val="tx1"/>
                    </a:solidFill>
                  </a:rPr>
                  <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endParaRPr lang="nl-NL" sz="1200" kern="1200" dirty="0" smtClean="0">
                  <a:solidFill>
                    <a:schemeClr val="tx1"/>
                  </a:solidFill>
                  <a:effectLst/>
                </a:endParaRPr>
              </a:p>
            </p:txBody>
          </p:sp>
        </p:grpSp>
        <p:pic>
          <p:nvPicPr>
            <p:cNvPr id="58"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835160" y="1069396"/>
              <a:ext cx="1255642" cy="641596"/>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7998" y="4424112"/>
              <a:ext cx="1732645" cy="1504188"/>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4"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9631" b="11520"/>
          <a:stretch/>
        </p:blipFill>
        <p:spPr bwMode="auto">
          <a:xfrm>
            <a:off x="12835160" y="2541280"/>
            <a:ext cx="523875" cy="811102"/>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Groep 58"/>
          <p:cNvGrpSpPr/>
          <p:nvPr userDrawn="1"/>
        </p:nvGrpSpPr>
        <p:grpSpPr>
          <a:xfrm>
            <a:off x="-2210814" y="1"/>
            <a:ext cx="2457937" cy="2647071"/>
            <a:chOff x="-2187867" y="1"/>
            <a:chExt cx="2183512" cy="2647071"/>
          </a:xfrm>
        </p:grpSpPr>
        <p:sp>
          <p:nvSpPr>
            <p:cNvPr id="65" name="Rechthoek 64"/>
            <p:cNvSpPr/>
            <p:nvPr userDrawn="1"/>
          </p:nvSpPr>
          <p:spPr>
            <a:xfrm>
              <a:off x="-2187867" y="1"/>
              <a:ext cx="21835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800" b="1" dirty="0" smtClean="0">
                  <a:solidFill>
                    <a:schemeClr val="tx2"/>
                  </a:solidFill>
                </a:rPr>
                <a:t>TEXT LEVELS</a:t>
              </a:r>
              <a:endParaRPr lang="nl-NL" sz="1800" b="1" dirty="0">
                <a:solidFill>
                  <a:schemeClr val="tx2"/>
                </a:solidFill>
              </a:endParaRPr>
            </a:p>
          </p:txBody>
        </p:sp>
        <p:sp>
          <p:nvSpPr>
            <p:cNvPr id="66" name="Afgeronde rechthoek 65"/>
            <p:cNvSpPr/>
            <p:nvPr userDrawn="1"/>
          </p:nvSpPr>
          <p:spPr>
            <a:xfrm>
              <a:off x="-1350273"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7" name="Groep 66"/>
            <p:cNvGrpSpPr/>
            <p:nvPr userDrawn="1"/>
          </p:nvGrpSpPr>
          <p:grpSpPr>
            <a:xfrm>
              <a:off x="-1263129" y="593931"/>
              <a:ext cx="340374" cy="333944"/>
              <a:chOff x="6366933" y="309013"/>
              <a:chExt cx="1901295" cy="1861668"/>
            </a:xfrm>
            <a:solidFill>
              <a:schemeClr val="tx1"/>
            </a:solidFill>
          </p:grpSpPr>
          <p:sp>
            <p:nvSpPr>
              <p:cNvPr id="92" name="Rechthoek 91"/>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hthoek 94"/>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Rechthoek 95"/>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Rechthoek 96"/>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Rechthoek 97"/>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9" name="Rechthoek 98"/>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Rechthoek 99"/>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Rechthoek 100"/>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 name="Vrije vorm 10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8" name="Textfield placeholder"/>
            <p:cNvSpPr txBox="1">
              <a:spLocks/>
            </p:cNvSpPr>
            <p:nvPr userDrawn="1"/>
          </p:nvSpPr>
          <p:spPr>
            <a:xfrm>
              <a:off x="-1720893" y="1297534"/>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0" dirty="0" smtClean="0"/>
                <a:t>Plain text</a:t>
              </a:r>
            </a:p>
          </p:txBody>
        </p:sp>
        <p:sp>
          <p:nvSpPr>
            <p:cNvPr id="69" name="Ovaal 68"/>
            <p:cNvSpPr/>
            <p:nvPr userDrawn="1"/>
          </p:nvSpPr>
          <p:spPr>
            <a:xfrm>
              <a:off x="-2044474" y="1270890"/>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1</a:t>
              </a:r>
              <a:endParaRPr lang="nl-NL" sz="1050" dirty="0">
                <a:solidFill>
                  <a:schemeClr val="bg1"/>
                </a:solidFill>
              </a:endParaRPr>
            </a:p>
          </p:txBody>
        </p:sp>
        <p:sp>
          <p:nvSpPr>
            <p:cNvPr id="70" name="Ovaal 69"/>
            <p:cNvSpPr/>
            <p:nvPr userDrawn="1"/>
          </p:nvSpPr>
          <p:spPr>
            <a:xfrm>
              <a:off x="-2044474" y="1607046"/>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2</a:t>
              </a:r>
              <a:endParaRPr lang="nl-NL" sz="1050" dirty="0">
                <a:solidFill>
                  <a:schemeClr val="bg1"/>
                </a:solidFill>
              </a:endParaRPr>
            </a:p>
          </p:txBody>
        </p:sp>
        <p:sp>
          <p:nvSpPr>
            <p:cNvPr id="71" name="Ovaal 70"/>
            <p:cNvSpPr/>
            <p:nvPr userDrawn="1"/>
          </p:nvSpPr>
          <p:spPr>
            <a:xfrm>
              <a:off x="-2044474" y="1943203"/>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3</a:t>
              </a:r>
              <a:endParaRPr lang="nl-NL" sz="1050" dirty="0">
                <a:solidFill>
                  <a:schemeClr val="bg1"/>
                </a:solidFill>
              </a:endParaRPr>
            </a:p>
          </p:txBody>
        </p:sp>
        <p:sp>
          <p:nvSpPr>
            <p:cNvPr id="72" name="Textfield placeholder"/>
            <p:cNvSpPr txBox="1">
              <a:spLocks/>
            </p:cNvSpPr>
            <p:nvPr userDrawn="1"/>
          </p:nvSpPr>
          <p:spPr>
            <a:xfrm>
              <a:off x="-1720893" y="1633691"/>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chemeClr val="tx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Eerste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73" name="Textfield placeholder"/>
            <p:cNvSpPr txBox="1">
              <a:spLocks/>
            </p:cNvSpPr>
            <p:nvPr userDrawn="1"/>
          </p:nvSpPr>
          <p:spPr>
            <a:xfrm>
              <a:off x="-1720893" y="1969847"/>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rgbClr val="87BBE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Tweede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74" name="Afgeronde rechthoek 73"/>
            <p:cNvSpPr/>
            <p:nvPr userDrawn="1"/>
          </p:nvSpPr>
          <p:spPr>
            <a:xfrm>
              <a:off x="-2020805"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5" name="Groep 74"/>
            <p:cNvGrpSpPr/>
            <p:nvPr userDrawn="1"/>
          </p:nvGrpSpPr>
          <p:grpSpPr>
            <a:xfrm>
              <a:off x="-1933661" y="593931"/>
              <a:ext cx="340374" cy="333944"/>
              <a:chOff x="3708400" y="309013"/>
              <a:chExt cx="1901295" cy="1861668"/>
            </a:xfrm>
            <a:solidFill>
              <a:schemeClr val="tx1"/>
            </a:solidFill>
          </p:grpSpPr>
          <p:sp>
            <p:nvSpPr>
              <p:cNvPr id="81" name="Rechthoek 80"/>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Vrije vorm 9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76" name="Rechte verbindingslijn 75"/>
            <p:cNvCxnSpPr/>
            <p:nvPr userDrawn="1"/>
          </p:nvCxnSpPr>
          <p:spPr>
            <a:xfrm>
              <a:off x="-2044474" y="384987"/>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userDrawn="1"/>
          </p:nvCxnSpPr>
          <p:spPr>
            <a:xfrm>
              <a:off x="-2044474" y="1155454"/>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userDrawn="1"/>
          </p:nvCxnSpPr>
          <p:spPr>
            <a:xfrm>
              <a:off x="-2044474" y="2647072"/>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9" name="Ovaal 78"/>
            <p:cNvSpPr/>
            <p:nvPr userDrawn="1"/>
          </p:nvSpPr>
          <p:spPr>
            <a:xfrm>
              <a:off x="-2044474" y="2253722"/>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4</a:t>
              </a:r>
              <a:endParaRPr lang="nl-NL" sz="1050" dirty="0">
                <a:solidFill>
                  <a:schemeClr val="bg1"/>
                </a:solidFill>
              </a:endParaRPr>
            </a:p>
          </p:txBody>
        </p:sp>
        <p:sp>
          <p:nvSpPr>
            <p:cNvPr id="80" name="Textfield placeholder"/>
            <p:cNvSpPr txBox="1">
              <a:spLocks/>
            </p:cNvSpPr>
            <p:nvPr userDrawn="1"/>
          </p:nvSpPr>
          <p:spPr>
            <a:xfrm>
              <a:off x="-1720893" y="2280366"/>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1" dirty="0" smtClean="0">
                  <a:solidFill>
                    <a:schemeClr val="tx2"/>
                  </a:solidFill>
                </a:rPr>
                <a:t>Titel</a:t>
              </a:r>
            </a:p>
          </p:txBody>
        </p:sp>
      </p:grpSp>
    </p:spTree>
    <p:extLst>
      <p:ext uri="{BB962C8B-B14F-4D97-AF65-F5344CB8AC3E}">
        <p14:creationId xmlns:p14="http://schemas.microsoft.com/office/powerpoint/2010/main" val="23368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6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4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4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decel="7600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4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400" fill="hold"/>
                                        <p:tgtEl>
                                          <p:spTgt spid="3">
                                            <p:txEl>
                                              <p:pRg st="1" end="1"/>
                                            </p:txEl>
                                          </p:spTgt>
                                        </p:tgtEl>
                                        <p:attrNameLst>
                                          <p:attrName>ppt_y</p:attrName>
                                        </p:attrNameLst>
                                      </p:cBhvr>
                                      <p:tavLst>
                                        <p:tav tm="0">
                                          <p:val>
                                            <p:strVal val="#ppt_y"/>
                                          </p:val>
                                        </p:tav>
                                        <p:tav tm="100000">
                                          <p:val>
                                            <p:strVal val="#ppt_y"/>
                                          </p:val>
                                        </p:tav>
                                      </p:tavLst>
                                    </p:anim>
                                  </p:childTnLst>
                                </p:cTn>
                              </p:par>
                              <p:par>
                                <p:cTn id="14" presetID="23" presetClass="entr" presetSubtype="288" fill="hold" grpId="0"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strVal val="4/3*#ppt_w"/>
                                          </p:val>
                                        </p:tav>
                                        <p:tav tm="100000">
                                          <p:val>
                                            <p:strVal val="#ppt_w"/>
                                          </p:val>
                                        </p:tav>
                                      </p:tavLst>
                                    </p:anim>
                                    <p:anim calcmode="lin" valueType="num">
                                      <p:cBhvr>
                                        <p:cTn id="17" dur="500" fill="hold"/>
                                        <p:tgtEl>
                                          <p:spTgt spid="14"/>
                                        </p:tgtEl>
                                        <p:attrNameLst>
                                          <p:attrName>ppt_h</p:attrName>
                                        </p:attrNameLst>
                                      </p:cBhvr>
                                      <p:tavLst>
                                        <p:tav tm="0">
                                          <p:val>
                                            <p:strVal val="4/3*#ppt_h"/>
                                          </p:val>
                                        </p:tav>
                                        <p:tav tm="100000">
                                          <p:val>
                                            <p:strVal val="#ppt_h"/>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3" presetClass="entr" presetSubtype="272"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strVal val="2/3*#ppt_w"/>
                                          </p:val>
                                        </p:tav>
                                        <p:tav tm="100000">
                                          <p:val>
                                            <p:strVal val="#ppt_w"/>
                                          </p:val>
                                        </p:tav>
                                      </p:tavLst>
                                    </p:anim>
                                    <p:anim calcmode="lin" valueType="num">
                                      <p:cBhvr>
                                        <p:cTn id="24" dur="500" fill="hold"/>
                                        <p:tgtEl>
                                          <p:spTgt spid="17"/>
                                        </p:tgtEl>
                                        <p:attrNameLst>
                                          <p:attrName>ppt_h</p:attrName>
                                        </p:attrNameLst>
                                      </p:cBhvr>
                                      <p:tavLst>
                                        <p:tav tm="0">
                                          <p:val>
                                            <p:strVal val="2/3*#ppt_h"/>
                                          </p:val>
                                        </p:tav>
                                        <p:tav tm="100000">
                                          <p:val>
                                            <p:strVal val="#ppt_h"/>
                                          </p:val>
                                        </p:tav>
                                      </p:tavLst>
                                    </p:anim>
                                  </p:childTnLst>
                                </p:cTn>
                              </p:par>
                              <p:par>
                                <p:cTn id="25" presetID="10" presetClass="entr" presetSubtype="0" fill="hold" grpId="1" nodeType="with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23" presetClass="entr" presetSubtype="288" fill="hold" grpId="0" nodeType="withEffect">
                                  <p:stCondLst>
                                    <p:cond delay="75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strVal val="4/3*#ppt_w"/>
                                          </p:val>
                                        </p:tav>
                                        <p:tav tm="100000">
                                          <p:val>
                                            <p:strVal val="#ppt_w"/>
                                          </p:val>
                                        </p:tav>
                                      </p:tavLst>
                                    </p:anim>
                                    <p:anim calcmode="lin" valueType="num">
                                      <p:cBhvr>
                                        <p:cTn id="31" dur="500" fill="hold"/>
                                        <p:tgtEl>
                                          <p:spTgt spid="18"/>
                                        </p:tgtEl>
                                        <p:attrNameLst>
                                          <p:attrName>ppt_h</p:attrName>
                                        </p:attrNameLst>
                                      </p:cBhvr>
                                      <p:tavLst>
                                        <p:tav tm="0">
                                          <p:val>
                                            <p:strVal val="4/3*#ppt_h"/>
                                          </p:val>
                                        </p:tav>
                                        <p:tav tm="100000">
                                          <p:val>
                                            <p:strVal val="#ppt_h"/>
                                          </p:val>
                                        </p:tav>
                                      </p:tavLst>
                                    </p:anim>
                                  </p:childTnLst>
                                </p:cTn>
                              </p:par>
                              <p:par>
                                <p:cTn id="32" presetID="10" presetClass="entr" presetSubtype="0" fill="hold" grpId="1" nodeType="withEffect">
                                  <p:stCondLst>
                                    <p:cond delay="75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23" presetClass="entr" presetSubtype="272" fill="hold" grpId="0" nodeType="withEffect" nodePh="1">
                                  <p:stCondLst>
                                    <p:cond delay="1000"/>
                                  </p:stCondLst>
                                  <p:endCondLst>
                                    <p:cond evt="begin" delay="0">
                                      <p:tn val="35"/>
                                    </p:cond>
                                  </p:end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2/3*#ppt_w"/>
                                          </p:val>
                                        </p:tav>
                                        <p:tav tm="100000">
                                          <p:val>
                                            <p:strVal val="#ppt_w"/>
                                          </p:val>
                                        </p:tav>
                                      </p:tavLst>
                                    </p:anim>
                                    <p:anim calcmode="lin" valueType="num">
                                      <p:cBhvr>
                                        <p:cTn id="38" dur="500" fill="hold"/>
                                        <p:tgtEl>
                                          <p:spTgt spid="7"/>
                                        </p:tgtEl>
                                        <p:attrNameLst>
                                          <p:attrName>ppt_h</p:attrName>
                                        </p:attrNameLst>
                                      </p:cBhvr>
                                      <p:tavLst>
                                        <p:tav tm="0">
                                          <p:val>
                                            <p:strVal val="2/3*#ppt_h"/>
                                          </p:val>
                                        </p:tav>
                                        <p:tav tm="100000">
                                          <p:val>
                                            <p:strVal val="#ppt_h"/>
                                          </p:val>
                                        </p:tav>
                                      </p:tavLst>
                                    </p:anim>
                                  </p:childTnLst>
                                </p:cTn>
                              </p:par>
                              <p:par>
                                <p:cTn id="39" presetID="10" presetClass="entr" presetSubtype="0" fill="hold" grpId="1" nodeType="withEffect" nodePh="1">
                                  <p:stCondLst>
                                    <p:cond delay="1000"/>
                                  </p:stCondLst>
                                  <p:endCondLst>
                                    <p:cond evt="begin" delay="0">
                                      <p:tn val="39"/>
                                    </p:cond>
                                  </p:end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decel="76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400" fill="hold"/>
                        <p:tgtEl>
                          <p:spTgt spid="3"/>
                        </p:tgtEl>
                        <p:attrNameLst>
                          <p:attrName>ppt_x</p:attrName>
                        </p:attrNameLst>
                      </p:cBhvr>
                      <p:tavLst>
                        <p:tav tm="0">
                          <p:val>
                            <p:strVal val="0-#ppt_w/2"/>
                          </p:val>
                        </p:tav>
                        <p:tav tm="100000">
                          <p:val>
                            <p:strVal val="#ppt_x"/>
                          </p:val>
                        </p:tav>
                      </p:tavLst>
                    </p:anim>
                    <p:anim calcmode="lin" valueType="num">
                      <p:cBhvr additive="base">
                        <p:cTn dur="400" fill="hold"/>
                        <p:tgtEl>
                          <p:spTgt spid="3"/>
                        </p:tgtEl>
                        <p:attrNameLst>
                          <p:attrName>ppt_y</p:attrName>
                        </p:attrNameLst>
                      </p:cBhvr>
                      <p:tavLst>
                        <p:tav tm="0">
                          <p:val>
                            <p:strVal val="#ppt_y"/>
                          </p:val>
                        </p:tav>
                        <p:tav tm="100000">
                          <p:val>
                            <p:strVal val="#ppt_y"/>
                          </p:val>
                        </p:tav>
                      </p:tavLst>
                    </p:anim>
                  </p:childTnLst>
                </p:cTn>
              </p:par>
            </p:tnLst>
          </p:tmpl>
        </p:tmplLst>
      </p:bldP>
      <p:bldP spid="7" grpId="0"/>
      <p:bldP spid="7" grpId="1"/>
      <p:bldP spid="14" grpId="0" animBg="1">
        <p:tmplLst>
          <p:tmpl>
            <p:tnLst>
              <p:par>
                <p:cTn presetID="23" presetClass="entr" presetSubtype="28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strVal val="4/3*#ppt_w"/>
                          </p:val>
                        </p:tav>
                        <p:tav tm="100000">
                          <p:val>
                            <p:strVal val="#ppt_w"/>
                          </p:val>
                        </p:tav>
                      </p:tavLst>
                    </p:anim>
                    <p:anim calcmode="lin" valueType="num">
                      <p:cBhvr>
                        <p:cTn dur="500" fill="hold"/>
                        <p:tgtEl>
                          <p:spTgt spid="14"/>
                        </p:tgtEl>
                        <p:attrNameLst>
                          <p:attrName>ppt_h</p:attrName>
                        </p:attrNameLst>
                      </p:cBhvr>
                      <p:tavLst>
                        <p:tav tm="0">
                          <p:val>
                            <p:strVal val="4/3*#ppt_h"/>
                          </p:val>
                        </p:tav>
                        <p:tav tm="100000">
                          <p:val>
                            <p:strVal val="#ppt_h"/>
                          </p:val>
                        </p:tav>
                      </p:tavLst>
                    </p:anim>
                  </p:childTnLst>
                </p:cTn>
              </p:par>
            </p:tnLst>
          </p:tmpl>
        </p:tmplLst>
      </p:bldP>
      <p:bldP spid="14" grpId="1" animBg="1"/>
      <p:bldP spid="17" grpId="0" animBg="1">
        <p:tmplLst>
          <p:tmpl>
            <p:tnLst>
              <p:par>
                <p:cTn presetID="23" presetClass="entr" presetSubtype="272"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strVal val="2/3*#ppt_w"/>
                          </p:val>
                        </p:tav>
                        <p:tav tm="100000">
                          <p:val>
                            <p:strVal val="#ppt_w"/>
                          </p:val>
                        </p:tav>
                      </p:tavLst>
                    </p:anim>
                    <p:anim calcmode="lin" valueType="num">
                      <p:cBhvr>
                        <p:cTn dur="500" fill="hold"/>
                        <p:tgtEl>
                          <p:spTgt spid="17"/>
                        </p:tgtEl>
                        <p:attrNameLst>
                          <p:attrName>ppt_h</p:attrName>
                        </p:attrNameLst>
                      </p:cBhvr>
                      <p:tavLst>
                        <p:tav tm="0">
                          <p:val>
                            <p:strVal val="2/3*#ppt_h"/>
                          </p:val>
                        </p:tav>
                        <p:tav tm="100000">
                          <p:val>
                            <p:strVal val="#ppt_h"/>
                          </p:val>
                        </p:tav>
                      </p:tavLst>
                    </p:anim>
                  </p:childTnLst>
                </p:cTn>
              </p:par>
            </p:tnLst>
          </p:tmpl>
        </p:tmplLst>
      </p:bldP>
      <p:bldP spid="17" grpId="1" animBg="1">
        <p:tmplLst>
          <p:tmpl>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23" presetClass="entr" presetSubtype="288"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4/3*#ppt_w"/>
                          </p:val>
                        </p:tav>
                        <p:tav tm="100000">
                          <p:val>
                            <p:strVal val="#ppt_w"/>
                          </p:val>
                        </p:tav>
                      </p:tavLst>
                    </p:anim>
                    <p:anim calcmode="lin" valueType="num">
                      <p:cBhvr>
                        <p:cTn dur="500" fill="hold"/>
                        <p:tgtEl>
                          <p:spTgt spid="18"/>
                        </p:tgtEl>
                        <p:attrNameLst>
                          <p:attrName>ppt_h</p:attrName>
                        </p:attrNameLst>
                      </p:cBhvr>
                      <p:tavLst>
                        <p:tav tm="0">
                          <p:val>
                            <p:strVal val="4/3*#ppt_h"/>
                          </p:val>
                        </p:tav>
                        <p:tav tm="100000">
                          <p:val>
                            <p:strVal val="#ppt_h"/>
                          </p:val>
                        </p:tav>
                      </p:tavLst>
                    </p:anim>
                  </p:childTnLst>
                </p:cTn>
              </p:par>
            </p:tnLst>
          </p:tmpl>
        </p:tmplLst>
      </p:bldP>
      <p:bldP spid="18" grpId="1" animBg="1">
        <p:tmplLst>
          <p:tmpl>
            <p:tnLst>
              <p:par>
                <p:cTn presetID="10" presetClass="entr" presetSubtype="0"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vak / 100%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smtClean="0"/>
              <a:t>© Copyright SIDN - 2013</a:t>
            </a:r>
            <a:endParaRPr lang="en-GB"/>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7" name="Tijdelijke aanduiding voor afbeelding 2"/>
          <p:cNvSpPr>
            <a:spLocks noGrp="1"/>
          </p:cNvSpPr>
          <p:nvPr>
            <p:ph type="pic" idx="13"/>
          </p:nvPr>
        </p:nvSpPr>
        <p:spPr>
          <a:xfrm>
            <a:off x="357188" y="1052736"/>
            <a:ext cx="11416331" cy="4748538"/>
          </a:xfrm>
          <a:prstGeom prst="roundRect">
            <a:avLst>
              <a:gd name="adj" fmla="val 0"/>
            </a:avLst>
          </a:prstGeom>
          <a:noFill/>
          <a:ln>
            <a:noFill/>
          </a:ln>
        </p:spPr>
        <p:txBody>
          <a:bodyPr numCol="1"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verticale tekst 2"/>
          <p:cNvSpPr>
            <a:spLocks noGrp="1"/>
          </p:cNvSpPr>
          <p:nvPr>
            <p:ph type="body" orient="vert" idx="1"/>
          </p:nvPr>
        </p:nvSpPr>
        <p:spPr>
          <a:xfrm>
            <a:off x="684287" y="1445626"/>
            <a:ext cx="3240360" cy="3923654"/>
          </a:xfrm>
          <a:prstGeom prst="roundRect">
            <a:avLst>
              <a:gd name="adj" fmla="val 10193"/>
            </a:avLst>
          </a:prstGeom>
          <a:solidFill>
            <a:schemeClr val="bg1">
              <a:alpha val="79000"/>
            </a:schemeClr>
          </a:solidFill>
        </p:spPr>
        <p:txBody>
          <a:bodyPr vert="horz" numCol="1"/>
          <a:lstStyle>
            <a:lvl1pPr>
              <a:lnSpc>
                <a:spcPts val="2500"/>
              </a:lnSpc>
              <a:defRPr sz="1800">
                <a:solidFill>
                  <a:schemeClr val="tx2"/>
                </a:solidFill>
              </a:defRPr>
            </a:lvl1pPr>
            <a:lvl2pPr marL="174625" indent="-174625">
              <a:lnSpc>
                <a:spcPts val="2500"/>
              </a:lnSpc>
              <a:defRPr sz="1800">
                <a:solidFill>
                  <a:schemeClr val="tx2"/>
                </a:solidFill>
              </a:defRPr>
            </a:lvl2pPr>
            <a:lvl3pPr marL="363538" indent="-188913">
              <a:lnSpc>
                <a:spcPts val="2500"/>
              </a:lnSpc>
              <a:defRPr sz="1600">
                <a:solidFill>
                  <a:schemeClr val="tx2"/>
                </a:solidFill>
              </a:defRPr>
            </a:lvl3pPr>
            <a:lvl4pPr marL="1069975" indent="-346075">
              <a:lnSpc>
                <a:spcPts val="2500"/>
              </a:lnSpc>
              <a:defRPr sz="2000">
                <a:solidFill>
                  <a:schemeClr val="tx2"/>
                </a:solidFill>
              </a:defRPr>
            </a:lvl4pPr>
            <a:lvl5pPr>
              <a:lnSpc>
                <a:spcPts val="2500"/>
              </a:lnSpc>
              <a:defRPr sz="1800">
                <a:solidFill>
                  <a:schemeClr val="accent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4"/>
            <a:r>
              <a:rPr lang="nl-NL" dirty="0" smtClean="0"/>
              <a:t>Vierde niveau</a:t>
            </a:r>
            <a:endParaRPr lang="en-GB" dirty="0"/>
          </a:p>
        </p:txBody>
      </p:sp>
      <p:sp>
        <p:nvSpPr>
          <p:cNvPr id="8" name="Tekstvak 7"/>
          <p:cNvSpPr txBox="1"/>
          <p:nvPr userDrawn="1"/>
        </p:nvSpPr>
        <p:spPr>
          <a:xfrm>
            <a:off x="3078443" y="-408861"/>
            <a:ext cx="9091331" cy="338554"/>
          </a:xfrm>
          <a:prstGeom prst="rect">
            <a:avLst/>
          </a:prstGeom>
          <a:noFill/>
        </p:spPr>
        <p:txBody>
          <a:bodyPr wrap="square" rtlCol="0">
            <a:spAutoFit/>
          </a:bodyPr>
          <a:lstStyle/>
          <a:p>
            <a:pPr algn="r"/>
            <a:r>
              <a:rPr lang="nl-NL" sz="1600" b="1" dirty="0" err="1" smtClean="0">
                <a:solidFill>
                  <a:schemeClr val="tx2"/>
                </a:solidFill>
              </a:rPr>
              <a:t>Tekstvak</a:t>
            </a:r>
            <a:r>
              <a:rPr lang="nl-NL" sz="1600" b="1" dirty="0" smtClean="0">
                <a:solidFill>
                  <a:schemeClr val="tx2"/>
                </a:solidFill>
              </a:rPr>
              <a:t> / 100% beeld</a:t>
            </a:r>
          </a:p>
        </p:txBody>
      </p:sp>
      <p:grpSp>
        <p:nvGrpSpPr>
          <p:cNvPr id="50" name="Groep 49"/>
          <p:cNvGrpSpPr/>
          <p:nvPr userDrawn="1"/>
        </p:nvGrpSpPr>
        <p:grpSpPr>
          <a:xfrm>
            <a:off x="12395303" y="0"/>
            <a:ext cx="4020798" cy="6165304"/>
            <a:chOff x="12395303" y="0"/>
            <a:chExt cx="4020798" cy="6165304"/>
          </a:xfrm>
        </p:grpSpPr>
        <p:grpSp>
          <p:nvGrpSpPr>
            <p:cNvPr id="51" name="Groep 50"/>
            <p:cNvGrpSpPr/>
            <p:nvPr userDrawn="1"/>
          </p:nvGrpSpPr>
          <p:grpSpPr>
            <a:xfrm>
              <a:off x="12395303" y="0"/>
              <a:ext cx="4020798" cy="6165304"/>
              <a:chOff x="9454397" y="3846816"/>
              <a:chExt cx="4020798" cy="6165304"/>
            </a:xfrm>
          </p:grpSpPr>
          <p:sp>
            <p:nvSpPr>
              <p:cNvPr id="55" name="Afgeronde rechthoek 54"/>
              <p:cNvSpPr/>
              <p:nvPr userDrawn="1"/>
            </p:nvSpPr>
            <p:spPr>
              <a:xfrm>
                <a:off x="9454397" y="3846816"/>
                <a:ext cx="4020798" cy="6165304"/>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6" name="Tekstvak 32"/>
              <p:cNvSpPr txBox="1"/>
              <p:nvPr userDrawn="1"/>
            </p:nvSpPr>
            <p:spPr>
              <a:xfrm>
                <a:off x="9562030" y="3948610"/>
                <a:ext cx="3744415"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cap="all" baseline="0" dirty="0" err="1" smtClean="0">
                    <a:solidFill>
                      <a:schemeClr val="tx2"/>
                    </a:solidFill>
                    <a:latin typeface="+mj-lt"/>
                  </a:rPr>
                  <a:t>Voeg</a:t>
                </a:r>
                <a:r>
                  <a:rPr lang="en-US" sz="1600" b="1" cap="all" baseline="0" dirty="0" smtClean="0">
                    <a:solidFill>
                      <a:schemeClr val="tx2"/>
                    </a:solidFill>
                    <a:latin typeface="+mj-lt"/>
                  </a:rPr>
                  <a:t> </a:t>
                </a:r>
                <a:r>
                  <a:rPr lang="en-US" sz="1600" b="1" cap="all" baseline="0" dirty="0" err="1" smtClean="0">
                    <a:solidFill>
                      <a:schemeClr val="tx2"/>
                    </a:solidFill>
                    <a:latin typeface="+mj-lt"/>
                  </a:rPr>
                  <a:t>een</a:t>
                </a:r>
                <a:r>
                  <a:rPr lang="en-US" sz="1600" b="1" cap="all" baseline="0" dirty="0" smtClean="0">
                    <a:solidFill>
                      <a:schemeClr val="tx2"/>
                    </a:solidFill>
                    <a:latin typeface="+mj-lt"/>
                  </a:rPr>
                  <a:t> </a:t>
                </a:r>
                <a:r>
                  <a:rPr lang="en-US" sz="1600" b="1" cap="all" baseline="0" dirty="0" err="1" smtClean="0">
                    <a:solidFill>
                      <a:schemeClr val="tx2"/>
                    </a:solidFill>
                    <a:latin typeface="+mj-lt"/>
                  </a:rPr>
                  <a:t>foto</a:t>
                </a:r>
                <a:r>
                  <a:rPr lang="en-US" sz="1600" b="1" cap="all" baseline="0" dirty="0" smtClean="0">
                    <a:solidFill>
                      <a:schemeClr val="tx2"/>
                    </a:solidFill>
                    <a:latin typeface="+mj-lt"/>
                  </a:rPr>
                  <a:t> in:</a:t>
                </a:r>
              </a:p>
            </p:txBody>
          </p:sp>
          <p:sp>
            <p:nvSpPr>
              <p:cNvPr id="57" name="Tekstvak 33"/>
              <p:cNvSpPr txBox="1"/>
              <p:nvPr userDrawn="1"/>
            </p:nvSpPr>
            <p:spPr>
              <a:xfrm>
                <a:off x="9562429" y="4396489"/>
                <a:ext cx="3744016" cy="452431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defTabSz="355600">
                  <a:buFont typeface="+mj-lt"/>
                  <a:buAutoNum type="arabicPeriod"/>
                </a:pPr>
                <a:r>
                  <a:rPr lang="en-US" sz="1200" b="0" cap="none" baseline="0" dirty="0" smtClean="0">
                    <a:solidFill>
                      <a:schemeClr val="tx1"/>
                    </a:solidFill>
                  </a:rPr>
                  <a:t>Verwijder de bestaande foto en klik op het icoon, om een foto in te voegen:</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Zoek de gewenste foto en dubbelklik hierop.</a:t>
                </a:r>
              </a:p>
              <a:p>
                <a:pPr marL="228600" indent="-228600" algn="l" defTabSz="355600">
                  <a:buFont typeface="+mj-lt"/>
                  <a:buAutoNum type="arabicPeriod"/>
                </a:pPr>
                <a:r>
                  <a:rPr lang="en-US" sz="1200" b="0" cap="none" baseline="0" dirty="0" err="1" smtClean="0">
                    <a:solidFill>
                      <a:schemeClr val="tx1"/>
                    </a:solidFill>
                  </a:rPr>
                  <a:t>Staat</a:t>
                </a:r>
                <a:r>
                  <a:rPr lang="en-US" sz="1200" b="0" cap="none" baseline="0" dirty="0" smtClean="0">
                    <a:solidFill>
                      <a:schemeClr val="tx1"/>
                    </a:solidFill>
                  </a:rPr>
                  <a:t> de </a:t>
                </a:r>
                <a:r>
                  <a:rPr lang="en-US" sz="1200" b="0" cap="none" baseline="0" dirty="0" err="1" smtClean="0">
                    <a:solidFill>
                      <a:schemeClr val="tx1"/>
                    </a:solidFill>
                  </a:rPr>
                  <a:t>afbeelding</a:t>
                </a:r>
                <a:r>
                  <a:rPr lang="en-US" sz="1200" b="0" cap="none" baseline="0" dirty="0" smtClean="0">
                    <a:solidFill>
                      <a:schemeClr val="tx1"/>
                    </a:solidFill>
                  </a:rPr>
                  <a:t> </a:t>
                </a:r>
                <a:r>
                  <a:rPr lang="en-US" sz="1200" b="0" cap="none" baseline="0" dirty="0" err="1" smtClean="0">
                    <a:solidFill>
                      <a:schemeClr val="tx1"/>
                    </a:solidFill>
                  </a:rPr>
                  <a:t>er</a:t>
                </a:r>
                <a:r>
                  <a:rPr lang="en-US" sz="1200" b="0" cap="none" baseline="0" dirty="0" smtClean="0">
                    <a:solidFill>
                      <a:schemeClr val="tx1"/>
                    </a:solidFill>
                  </a:rPr>
                  <a:t> </a:t>
                </a:r>
                <a:r>
                  <a:rPr lang="en-US" sz="1200" b="0" cap="none" baseline="0" dirty="0" err="1" smtClean="0">
                    <a:solidFill>
                      <a:schemeClr val="tx1"/>
                    </a:solidFill>
                  </a:rPr>
                  <a:t>niet</a:t>
                </a:r>
                <a:r>
                  <a:rPr lang="en-US" sz="1200" b="0" cap="none" baseline="0" dirty="0" smtClean="0">
                    <a:solidFill>
                      <a:schemeClr val="tx1"/>
                    </a:solidFill>
                  </a:rPr>
                  <a:t> </a:t>
                </a:r>
                <a:r>
                  <a:rPr lang="en-US" sz="1200" b="0" cap="none" baseline="0" dirty="0" err="1" smtClean="0">
                    <a:solidFill>
                      <a:schemeClr val="tx1"/>
                    </a:solidFill>
                  </a:rPr>
                  <a:t>goed</a:t>
                </a:r>
                <a:r>
                  <a:rPr lang="en-US" sz="1200" b="0" cap="none" baseline="0" dirty="0" smtClean="0">
                    <a:solidFill>
                      <a:schemeClr val="tx1"/>
                    </a:solidFill>
                  </a:rPr>
                  <a:t> in? Selecteer de foto, klik ‘Format’ in het lint en selecteer ‘Crop’.</a:t>
                </a:r>
              </a:p>
              <a:p>
                <a:pPr marL="0" indent="0" algn="l" defTabSz="355600">
                  <a:buFont typeface="+mj-lt"/>
                  <a:buNone/>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Als de afbeelding boven het tekstvak verschijnt, kun</a:t>
                </a:r>
                <a:r>
                  <a:rPr lang="en-US" sz="1200" b="0" cap="none" dirty="0" smtClean="0">
                    <a:solidFill>
                      <a:schemeClr val="tx1"/>
                    </a:solidFill>
                  </a:rPr>
                  <a:t> je de slide resetten. </a:t>
                </a:r>
                <a:r>
                  <a:rPr lang="en-US" sz="1200" dirty="0" smtClean="0"/>
                  <a:t>Selecteer hiervoor de dia met een rechtermuisklik en selecteer ‘Reset slide’</a:t>
                </a:r>
                <a:br>
                  <a:rPr lang="en-US" sz="1200" dirty="0" smtClean="0"/>
                </a:br>
                <a:r>
                  <a:rPr lang="en-US" sz="1200" dirty="0" smtClean="0"/>
                  <a:t/>
                </a:r>
                <a:br>
                  <a:rPr lang="en-US" sz="1200" dirty="0" smtClean="0"/>
                </a:br>
                <a:r>
                  <a:rPr lang="en-US" sz="1200" b="0" cap="none" baseline="0" dirty="0" smtClean="0">
                    <a:solidFill>
                      <a:schemeClr val="tx1"/>
                    </a:solidFill>
                  </a:rPr>
                  <a:t/>
                </a:r>
                <a:br>
                  <a:rPr lang="en-US" sz="1200" b="0" cap="none" baseline="0" dirty="0" smtClean="0">
                    <a:solidFill>
                      <a:schemeClr val="tx1"/>
                    </a:solidFill>
                  </a:rPr>
                </a:br>
                <a:r>
                  <a:rPr lang="en-US" sz="1200" b="0" cap="none" baseline="0" dirty="0" smtClean="0">
                    <a:solidFill>
                      <a:schemeClr val="tx1"/>
                    </a:solidFill>
                  </a:rPr>
                  <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endParaRPr lang="nl-NL" sz="1200" kern="1200" dirty="0" smtClean="0">
                  <a:solidFill>
                    <a:schemeClr val="tx1"/>
                  </a:solidFill>
                  <a:effectLst/>
                </a:endParaRPr>
              </a:p>
            </p:txBody>
          </p:sp>
        </p:grpSp>
        <p:pic>
          <p:nvPicPr>
            <p:cNvPr id="52"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835160" y="1069396"/>
              <a:ext cx="1255642" cy="641596"/>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7998" y="4424112"/>
              <a:ext cx="1732645" cy="1504188"/>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8"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9631" b="11520"/>
          <a:stretch/>
        </p:blipFill>
        <p:spPr bwMode="auto">
          <a:xfrm>
            <a:off x="12835160" y="2541280"/>
            <a:ext cx="523875" cy="811102"/>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Groep 58"/>
          <p:cNvGrpSpPr/>
          <p:nvPr userDrawn="1"/>
        </p:nvGrpSpPr>
        <p:grpSpPr>
          <a:xfrm>
            <a:off x="-2210814" y="1"/>
            <a:ext cx="2457937" cy="2647071"/>
            <a:chOff x="-2187867" y="1"/>
            <a:chExt cx="2183512" cy="2647071"/>
          </a:xfrm>
        </p:grpSpPr>
        <p:sp>
          <p:nvSpPr>
            <p:cNvPr id="60" name="Rechthoek 59"/>
            <p:cNvSpPr/>
            <p:nvPr userDrawn="1"/>
          </p:nvSpPr>
          <p:spPr>
            <a:xfrm>
              <a:off x="-2187867" y="1"/>
              <a:ext cx="21835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800" b="1" dirty="0" smtClean="0">
                  <a:solidFill>
                    <a:schemeClr val="tx2"/>
                  </a:solidFill>
                </a:rPr>
                <a:t>TEXT LEVELS</a:t>
              </a:r>
              <a:endParaRPr lang="nl-NL" sz="1800" b="1" dirty="0">
                <a:solidFill>
                  <a:schemeClr val="tx2"/>
                </a:solidFill>
              </a:endParaRPr>
            </a:p>
          </p:txBody>
        </p:sp>
        <p:sp>
          <p:nvSpPr>
            <p:cNvPr id="61" name="Afgeronde rechthoek 60"/>
            <p:cNvSpPr/>
            <p:nvPr userDrawn="1"/>
          </p:nvSpPr>
          <p:spPr>
            <a:xfrm>
              <a:off x="-1350273"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2" name="Groep 61"/>
            <p:cNvGrpSpPr/>
            <p:nvPr userDrawn="1"/>
          </p:nvGrpSpPr>
          <p:grpSpPr>
            <a:xfrm>
              <a:off x="-1263129" y="593931"/>
              <a:ext cx="340374" cy="333944"/>
              <a:chOff x="6366933" y="309013"/>
              <a:chExt cx="1901295" cy="1861668"/>
            </a:xfrm>
            <a:solidFill>
              <a:schemeClr val="tx1"/>
            </a:solidFill>
          </p:grpSpPr>
          <p:sp>
            <p:nvSpPr>
              <p:cNvPr id="87" name="Rechthoek 86"/>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hthoek 94"/>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Rechthoek 95"/>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Vrije vorm 9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3" name="Textfield placeholder"/>
            <p:cNvSpPr txBox="1">
              <a:spLocks/>
            </p:cNvSpPr>
            <p:nvPr userDrawn="1"/>
          </p:nvSpPr>
          <p:spPr>
            <a:xfrm>
              <a:off x="-1720893" y="1297534"/>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0" dirty="0" smtClean="0"/>
                <a:t>Plain text</a:t>
              </a:r>
            </a:p>
          </p:txBody>
        </p:sp>
        <p:sp>
          <p:nvSpPr>
            <p:cNvPr id="64" name="Ovaal 63"/>
            <p:cNvSpPr/>
            <p:nvPr userDrawn="1"/>
          </p:nvSpPr>
          <p:spPr>
            <a:xfrm>
              <a:off x="-2044474" y="1270890"/>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1</a:t>
              </a:r>
              <a:endParaRPr lang="nl-NL" sz="1050" dirty="0">
                <a:solidFill>
                  <a:schemeClr val="bg1"/>
                </a:solidFill>
              </a:endParaRPr>
            </a:p>
          </p:txBody>
        </p:sp>
        <p:sp>
          <p:nvSpPr>
            <p:cNvPr id="65" name="Ovaal 64"/>
            <p:cNvSpPr/>
            <p:nvPr userDrawn="1"/>
          </p:nvSpPr>
          <p:spPr>
            <a:xfrm>
              <a:off x="-2044474" y="1607046"/>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2</a:t>
              </a:r>
              <a:endParaRPr lang="nl-NL" sz="1050" dirty="0">
                <a:solidFill>
                  <a:schemeClr val="bg1"/>
                </a:solidFill>
              </a:endParaRPr>
            </a:p>
          </p:txBody>
        </p:sp>
        <p:sp>
          <p:nvSpPr>
            <p:cNvPr id="66" name="Ovaal 65"/>
            <p:cNvSpPr/>
            <p:nvPr userDrawn="1"/>
          </p:nvSpPr>
          <p:spPr>
            <a:xfrm>
              <a:off x="-2044474" y="1943203"/>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3</a:t>
              </a:r>
              <a:endParaRPr lang="nl-NL" sz="1050" dirty="0">
                <a:solidFill>
                  <a:schemeClr val="bg1"/>
                </a:solidFill>
              </a:endParaRPr>
            </a:p>
          </p:txBody>
        </p:sp>
        <p:sp>
          <p:nvSpPr>
            <p:cNvPr id="67" name="Textfield placeholder"/>
            <p:cNvSpPr txBox="1">
              <a:spLocks/>
            </p:cNvSpPr>
            <p:nvPr userDrawn="1"/>
          </p:nvSpPr>
          <p:spPr>
            <a:xfrm>
              <a:off x="-1720893" y="1633691"/>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chemeClr val="tx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Eerste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68" name="Textfield placeholder"/>
            <p:cNvSpPr txBox="1">
              <a:spLocks/>
            </p:cNvSpPr>
            <p:nvPr userDrawn="1"/>
          </p:nvSpPr>
          <p:spPr>
            <a:xfrm>
              <a:off x="-1720893" y="1969847"/>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2075" marR="0" lvl="1" indent="-92075" algn="l" defTabSz="914400" rtl="0" eaLnBrk="1" fontAlgn="auto" latinLnBrk="0" hangingPunct="1">
                <a:lnSpc>
                  <a:spcPts val="2160"/>
                </a:lnSpc>
                <a:spcBef>
                  <a:spcPts val="600"/>
                </a:spcBef>
                <a:spcAft>
                  <a:spcPts val="600"/>
                </a:spcAft>
                <a:buClr>
                  <a:srgbClr val="87BBE2"/>
                </a:buClr>
                <a:buSzTx/>
                <a:buFont typeface="Arial" pitchFamily="34" charset="0"/>
                <a:buChar char="•"/>
                <a:tabLst/>
                <a:defRPr/>
              </a:pPr>
              <a:r>
                <a:rPr kumimoji="0" lang="nl-NL" sz="1100" b="0" i="0" u="none" strike="noStrike" kern="1200" cap="none" spc="0" normalizeH="0" baseline="0" noProof="0" dirty="0" smtClean="0">
                  <a:ln>
                    <a:noFill/>
                  </a:ln>
                  <a:solidFill>
                    <a:srgbClr val="002154"/>
                  </a:solidFill>
                  <a:effectLst/>
                  <a:uLnTx/>
                  <a:uFillTx/>
                  <a:latin typeface="+mn-lt"/>
                </a:rPr>
                <a:t>Tweede </a:t>
              </a:r>
              <a:r>
                <a:rPr kumimoji="0" lang="nl-NL" sz="1100" b="0" i="0" u="none" strike="noStrike" kern="1200" cap="none" spc="0" normalizeH="0" baseline="0" noProof="0" dirty="0" err="1" smtClean="0">
                  <a:ln>
                    <a:noFill/>
                  </a:ln>
                  <a:solidFill>
                    <a:srgbClr val="002154"/>
                  </a:solidFill>
                  <a:effectLst/>
                  <a:uLnTx/>
                  <a:uFillTx/>
                  <a:latin typeface="+mn-lt"/>
                </a:rPr>
                <a:t>bullet</a:t>
              </a:r>
              <a:r>
                <a:rPr kumimoji="0" lang="nl-NL" sz="1100" b="0" i="0" u="none" strike="noStrike" kern="1200" cap="none" spc="0" normalizeH="0" baseline="0" noProof="0" dirty="0" smtClean="0">
                  <a:ln>
                    <a:noFill/>
                  </a:ln>
                  <a:solidFill>
                    <a:srgbClr val="002154"/>
                  </a:solidFill>
                  <a:effectLst/>
                  <a:uLnTx/>
                  <a:uFillTx/>
                  <a:latin typeface="+mn-lt"/>
                </a:rPr>
                <a:t> niveau</a:t>
              </a:r>
            </a:p>
          </p:txBody>
        </p:sp>
        <p:sp>
          <p:nvSpPr>
            <p:cNvPr id="69" name="Afgeronde rechthoek 68"/>
            <p:cNvSpPr/>
            <p:nvPr userDrawn="1"/>
          </p:nvSpPr>
          <p:spPr>
            <a:xfrm>
              <a:off x="-2020805" y="507640"/>
              <a:ext cx="514662" cy="506526"/>
            </a:xfrm>
            <a:prstGeom prst="roundRect">
              <a:avLst>
                <a:gd name="adj" fmla="val 1094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0" name="Groep 69"/>
            <p:cNvGrpSpPr/>
            <p:nvPr userDrawn="1"/>
          </p:nvGrpSpPr>
          <p:grpSpPr>
            <a:xfrm>
              <a:off x="-1933661" y="593931"/>
              <a:ext cx="340374" cy="333944"/>
              <a:chOff x="3708400" y="309013"/>
              <a:chExt cx="1901295" cy="1861668"/>
            </a:xfrm>
            <a:solidFill>
              <a:schemeClr val="tx1"/>
            </a:solidFill>
          </p:grpSpPr>
          <p:sp>
            <p:nvSpPr>
              <p:cNvPr id="76" name="Rechthoek 75"/>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Vrije vorm 8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71" name="Rechte verbindingslijn 70"/>
            <p:cNvCxnSpPr/>
            <p:nvPr userDrawn="1"/>
          </p:nvCxnSpPr>
          <p:spPr>
            <a:xfrm>
              <a:off x="-2044474" y="384987"/>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userDrawn="1"/>
          </p:nvCxnSpPr>
          <p:spPr>
            <a:xfrm>
              <a:off x="-2044474" y="1155454"/>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userDrawn="1"/>
          </p:nvCxnSpPr>
          <p:spPr>
            <a:xfrm>
              <a:off x="-2044474" y="2647072"/>
              <a:ext cx="17326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4" name="Ovaal 73"/>
            <p:cNvSpPr/>
            <p:nvPr userDrawn="1"/>
          </p:nvSpPr>
          <p:spPr>
            <a:xfrm>
              <a:off x="-2044474" y="2253722"/>
              <a:ext cx="239389" cy="239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solidFill>
                    <a:schemeClr val="bg1"/>
                  </a:solidFill>
                </a:rPr>
                <a:t>4</a:t>
              </a:r>
              <a:endParaRPr lang="nl-NL" sz="1050" dirty="0">
                <a:solidFill>
                  <a:schemeClr val="bg1"/>
                </a:solidFill>
              </a:endParaRPr>
            </a:p>
          </p:txBody>
        </p:sp>
        <p:sp>
          <p:nvSpPr>
            <p:cNvPr id="75" name="Textfield placeholder"/>
            <p:cNvSpPr txBox="1">
              <a:spLocks/>
            </p:cNvSpPr>
            <p:nvPr userDrawn="1"/>
          </p:nvSpPr>
          <p:spPr>
            <a:xfrm>
              <a:off x="-1720893" y="2280366"/>
              <a:ext cx="1712192"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a:r>
                <a:rPr lang="en-GB" sz="1050" b="1" dirty="0" smtClean="0">
                  <a:solidFill>
                    <a:schemeClr val="tx2"/>
                  </a:solidFill>
                </a:rPr>
                <a:t>Titel</a:t>
              </a:r>
            </a:p>
          </p:txBody>
        </p:sp>
      </p:grpSp>
    </p:spTree>
    <p:extLst>
      <p:ext uri="{BB962C8B-B14F-4D97-AF65-F5344CB8AC3E}">
        <p14:creationId xmlns:p14="http://schemas.microsoft.com/office/powerpoint/2010/main" val="23082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0%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smtClean="0"/>
              <a:t>© Copyright SIDN - 2013</a:t>
            </a:r>
            <a:endParaRPr lang="en-GB"/>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7" name="Tijdelijke aanduiding voor afbeelding 2"/>
          <p:cNvSpPr>
            <a:spLocks noGrp="1"/>
          </p:cNvSpPr>
          <p:nvPr>
            <p:ph type="pic" idx="13"/>
          </p:nvPr>
        </p:nvSpPr>
        <p:spPr>
          <a:xfrm>
            <a:off x="357188" y="1052736"/>
            <a:ext cx="11416331" cy="4748538"/>
          </a:xfrm>
          <a:prstGeom prst="roundRect">
            <a:avLst>
              <a:gd name="adj" fmla="val 0"/>
            </a:avLst>
          </a:prstGeom>
          <a:noFill/>
          <a:ln>
            <a:noFill/>
          </a:ln>
        </p:spPr>
        <p:txBody>
          <a:bodyPr numCol="1"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ekstvak 7"/>
          <p:cNvSpPr txBox="1"/>
          <p:nvPr userDrawn="1"/>
        </p:nvSpPr>
        <p:spPr>
          <a:xfrm>
            <a:off x="3078443" y="-408861"/>
            <a:ext cx="9091331" cy="338554"/>
          </a:xfrm>
          <a:prstGeom prst="rect">
            <a:avLst/>
          </a:prstGeom>
          <a:noFill/>
        </p:spPr>
        <p:txBody>
          <a:bodyPr wrap="square" rtlCol="0">
            <a:spAutoFit/>
          </a:bodyPr>
          <a:lstStyle/>
          <a:p>
            <a:pPr algn="r"/>
            <a:r>
              <a:rPr lang="nl-NL" sz="1600" b="1" dirty="0" smtClean="0">
                <a:solidFill>
                  <a:schemeClr val="tx2"/>
                </a:solidFill>
              </a:rPr>
              <a:t>100% beeld</a:t>
            </a:r>
          </a:p>
        </p:txBody>
      </p:sp>
      <p:grpSp>
        <p:nvGrpSpPr>
          <p:cNvPr id="9" name="Groep 8"/>
          <p:cNvGrpSpPr/>
          <p:nvPr userDrawn="1"/>
        </p:nvGrpSpPr>
        <p:grpSpPr>
          <a:xfrm>
            <a:off x="12395303" y="0"/>
            <a:ext cx="4020798" cy="4889323"/>
            <a:chOff x="9290191" y="0"/>
            <a:chExt cx="4020798" cy="4889323"/>
          </a:xfrm>
        </p:grpSpPr>
        <p:grpSp>
          <p:nvGrpSpPr>
            <p:cNvPr id="10" name="Groep 9"/>
            <p:cNvGrpSpPr/>
            <p:nvPr userDrawn="1"/>
          </p:nvGrpSpPr>
          <p:grpSpPr>
            <a:xfrm>
              <a:off x="9290191" y="0"/>
              <a:ext cx="4020798" cy="4889323"/>
              <a:chOff x="9454397" y="3846816"/>
              <a:chExt cx="4020798" cy="4889323"/>
            </a:xfrm>
          </p:grpSpPr>
          <p:sp>
            <p:nvSpPr>
              <p:cNvPr id="13" name="Afgeronde rechthoek 12"/>
              <p:cNvSpPr/>
              <p:nvPr userDrawn="1"/>
            </p:nvSpPr>
            <p:spPr>
              <a:xfrm>
                <a:off x="9454397" y="3846816"/>
                <a:ext cx="4020798" cy="4725143"/>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kstvak 32"/>
              <p:cNvSpPr txBox="1"/>
              <p:nvPr userDrawn="1"/>
            </p:nvSpPr>
            <p:spPr>
              <a:xfrm>
                <a:off x="9562030" y="3948610"/>
                <a:ext cx="3744415"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cap="all" baseline="0" dirty="0" err="1" smtClean="0">
                    <a:solidFill>
                      <a:schemeClr val="tx2"/>
                    </a:solidFill>
                    <a:latin typeface="+mj-lt"/>
                  </a:rPr>
                  <a:t>Voeg</a:t>
                </a:r>
                <a:r>
                  <a:rPr lang="en-US" sz="1600" b="1" cap="all" baseline="0" dirty="0" smtClean="0">
                    <a:solidFill>
                      <a:schemeClr val="tx2"/>
                    </a:solidFill>
                    <a:latin typeface="+mj-lt"/>
                  </a:rPr>
                  <a:t> </a:t>
                </a:r>
                <a:r>
                  <a:rPr lang="en-US" sz="1600" b="1" cap="all" baseline="0" dirty="0" err="1" smtClean="0">
                    <a:solidFill>
                      <a:schemeClr val="tx2"/>
                    </a:solidFill>
                    <a:latin typeface="+mj-lt"/>
                  </a:rPr>
                  <a:t>een</a:t>
                </a:r>
                <a:r>
                  <a:rPr lang="en-US" sz="1600" b="1" cap="all" baseline="0" dirty="0" smtClean="0">
                    <a:solidFill>
                      <a:schemeClr val="tx2"/>
                    </a:solidFill>
                    <a:latin typeface="+mj-lt"/>
                  </a:rPr>
                  <a:t> </a:t>
                </a:r>
                <a:r>
                  <a:rPr lang="en-US" sz="1600" b="1" cap="all" baseline="0" dirty="0" err="1" smtClean="0">
                    <a:solidFill>
                      <a:schemeClr val="tx2"/>
                    </a:solidFill>
                    <a:latin typeface="+mj-lt"/>
                  </a:rPr>
                  <a:t>foto</a:t>
                </a:r>
                <a:r>
                  <a:rPr lang="en-US" sz="1600" b="1" cap="all" baseline="0" dirty="0" smtClean="0">
                    <a:solidFill>
                      <a:schemeClr val="tx2"/>
                    </a:solidFill>
                    <a:latin typeface="+mj-lt"/>
                  </a:rPr>
                  <a:t> in:</a:t>
                </a:r>
              </a:p>
            </p:txBody>
          </p:sp>
          <p:sp>
            <p:nvSpPr>
              <p:cNvPr id="15" name="Tekstvak 33"/>
              <p:cNvSpPr txBox="1"/>
              <p:nvPr userDrawn="1"/>
            </p:nvSpPr>
            <p:spPr>
              <a:xfrm>
                <a:off x="9562429" y="4396489"/>
                <a:ext cx="3744016" cy="433965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defTabSz="355600">
                  <a:buFont typeface="+mj-lt"/>
                  <a:buAutoNum type="arabicPeriod"/>
                </a:pPr>
                <a:r>
                  <a:rPr lang="en-US" sz="1200" b="0" cap="none" baseline="0" dirty="0" smtClean="0">
                    <a:solidFill>
                      <a:schemeClr val="tx1"/>
                    </a:solidFill>
                  </a:rPr>
                  <a:t>Verwijder de bestaande foto en klik op het icoon, om een foto in te voegen:</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Zoek de gewenste foto en dubbelklik hierop.</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err="1" smtClean="0">
                    <a:solidFill>
                      <a:schemeClr val="tx1"/>
                    </a:solidFill>
                  </a:rPr>
                  <a:t>Staat</a:t>
                </a:r>
                <a:r>
                  <a:rPr lang="en-US" sz="1200" b="0" cap="none" baseline="0" dirty="0" smtClean="0">
                    <a:solidFill>
                      <a:schemeClr val="tx1"/>
                    </a:solidFill>
                  </a:rPr>
                  <a:t> de </a:t>
                </a:r>
                <a:r>
                  <a:rPr lang="en-US" sz="1200" b="0" cap="none" baseline="0" dirty="0" err="1" smtClean="0">
                    <a:solidFill>
                      <a:schemeClr val="tx1"/>
                    </a:solidFill>
                  </a:rPr>
                  <a:t>afbeelding</a:t>
                </a:r>
                <a:r>
                  <a:rPr lang="en-US" sz="1200" b="0" cap="none" baseline="0" dirty="0" smtClean="0">
                    <a:solidFill>
                      <a:schemeClr val="tx1"/>
                    </a:solidFill>
                  </a:rPr>
                  <a:t> </a:t>
                </a:r>
                <a:r>
                  <a:rPr lang="en-US" sz="1200" b="0" cap="none" baseline="0" dirty="0" err="1" smtClean="0">
                    <a:solidFill>
                      <a:schemeClr val="tx1"/>
                    </a:solidFill>
                  </a:rPr>
                  <a:t>er</a:t>
                </a:r>
                <a:r>
                  <a:rPr lang="en-US" sz="1200" b="0" cap="none" baseline="0" dirty="0" smtClean="0">
                    <a:solidFill>
                      <a:schemeClr val="tx1"/>
                    </a:solidFill>
                  </a:rPr>
                  <a:t> </a:t>
                </a:r>
                <a:r>
                  <a:rPr lang="en-US" sz="1200" b="0" cap="none" baseline="0" dirty="0" err="1" smtClean="0">
                    <a:solidFill>
                      <a:schemeClr val="tx1"/>
                    </a:solidFill>
                  </a:rPr>
                  <a:t>niet</a:t>
                </a:r>
                <a:r>
                  <a:rPr lang="en-US" sz="1200" b="0" cap="none" baseline="0" dirty="0" smtClean="0">
                    <a:solidFill>
                      <a:schemeClr val="tx1"/>
                    </a:solidFill>
                  </a:rPr>
                  <a:t> </a:t>
                </a:r>
                <a:r>
                  <a:rPr lang="en-US" sz="1200" b="0" cap="none" baseline="0" dirty="0" err="1" smtClean="0">
                    <a:solidFill>
                      <a:schemeClr val="tx1"/>
                    </a:solidFill>
                  </a:rPr>
                  <a:t>goed</a:t>
                </a:r>
                <a:r>
                  <a:rPr lang="en-US" sz="1200" b="0" cap="none" baseline="0" dirty="0" smtClean="0">
                    <a:solidFill>
                      <a:schemeClr val="tx1"/>
                    </a:solidFill>
                  </a:rPr>
                  <a:t> in? Selecteer de foto, klik ‘Format’ in het lint en selecteer ‘Crop’.</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De </a:t>
                </a:r>
                <a:r>
                  <a:rPr lang="en-US" sz="1200" b="0" cap="none" baseline="0" dirty="0" err="1" smtClean="0">
                    <a:solidFill>
                      <a:schemeClr val="tx1"/>
                    </a:solidFill>
                  </a:rPr>
                  <a:t>afbeelding</a:t>
                </a:r>
                <a:r>
                  <a:rPr lang="en-US" sz="1200" b="0" cap="none" baseline="0" dirty="0" smtClean="0">
                    <a:solidFill>
                      <a:schemeClr val="tx1"/>
                    </a:solidFill>
                  </a:rPr>
                  <a:t> is nu </a:t>
                </a:r>
                <a:r>
                  <a:rPr lang="en-US" sz="1200" b="0" cap="none" baseline="0" dirty="0" err="1" smtClean="0">
                    <a:solidFill>
                      <a:schemeClr val="tx1"/>
                    </a:solidFill>
                  </a:rPr>
                  <a:t>te</a:t>
                </a:r>
                <a:r>
                  <a:rPr lang="en-US" sz="1200" b="0" cap="none" baseline="0" dirty="0" smtClean="0">
                    <a:solidFill>
                      <a:schemeClr val="tx1"/>
                    </a:solidFill>
                  </a:rPr>
                  <a:t> </a:t>
                </a:r>
                <a:r>
                  <a:rPr lang="en-US" sz="1200" b="0" cap="none" baseline="0" dirty="0" err="1" smtClean="0">
                    <a:solidFill>
                      <a:schemeClr val="tx1"/>
                    </a:solidFill>
                  </a:rPr>
                  <a:t>verschuiven</a:t>
                </a:r>
                <a:r>
                  <a:rPr lang="en-US" sz="1200" b="0" cap="none" baseline="0" dirty="0" smtClean="0">
                    <a:solidFill>
                      <a:schemeClr val="tx1"/>
                    </a:solidFill>
                  </a:rPr>
                  <a:t>, door met </a:t>
                </a:r>
                <a:r>
                  <a:rPr lang="en-US" sz="1200" b="0" cap="none" baseline="0" dirty="0" err="1" smtClean="0">
                    <a:solidFill>
                      <a:schemeClr val="tx1"/>
                    </a:solidFill>
                  </a:rPr>
                  <a:t>een</a:t>
                </a:r>
                <a:r>
                  <a:rPr lang="en-US" sz="1200" b="0" cap="none" baseline="0" dirty="0" smtClean="0">
                    <a:solidFill>
                      <a:schemeClr val="tx1"/>
                    </a:solidFill>
                  </a:rPr>
                  <a:t> </a:t>
                </a:r>
                <a:r>
                  <a:rPr lang="en-US" sz="1200" b="0" cap="none" baseline="0" dirty="0" err="1" smtClean="0">
                    <a:solidFill>
                      <a:schemeClr val="tx1"/>
                    </a:solidFill>
                  </a:rPr>
                  <a:t>linkermuisklik</a:t>
                </a:r>
                <a:r>
                  <a:rPr lang="en-US" sz="1200" b="0" cap="none" baseline="0" dirty="0" smtClean="0">
                    <a:solidFill>
                      <a:schemeClr val="tx1"/>
                    </a:solidFill>
                  </a:rPr>
                  <a:t> vast </a:t>
                </a:r>
                <a:r>
                  <a:rPr lang="en-US" sz="1200" b="0" cap="none" baseline="0" dirty="0" err="1" smtClean="0">
                    <a:solidFill>
                      <a:schemeClr val="tx1"/>
                    </a:solidFill>
                  </a:rPr>
                  <a:t>te</a:t>
                </a:r>
                <a:r>
                  <a:rPr lang="en-US" sz="1200" b="0" cap="none" baseline="0" dirty="0" smtClean="0">
                    <a:solidFill>
                      <a:schemeClr val="tx1"/>
                    </a:solidFill>
                  </a:rPr>
                  <a:t> </a:t>
                </a:r>
                <a:r>
                  <a:rPr lang="en-US" sz="1200" b="0" cap="none" baseline="0" dirty="0" err="1" smtClean="0">
                    <a:solidFill>
                      <a:schemeClr val="tx1"/>
                    </a:solidFill>
                  </a:rPr>
                  <a:t>houden</a:t>
                </a:r>
                <a:r>
                  <a:rPr lang="en-US" sz="1200" b="0" cap="none" baseline="0" dirty="0" smtClean="0">
                    <a:solidFill>
                      <a:schemeClr val="tx1"/>
                    </a:solidFill>
                  </a:rPr>
                  <a:t> op de </a:t>
                </a:r>
                <a:r>
                  <a:rPr lang="en-US" sz="1200" b="0" cap="none" baseline="0" dirty="0" err="1" smtClean="0">
                    <a:solidFill>
                      <a:schemeClr val="tx1"/>
                    </a:solidFill>
                  </a:rPr>
                  <a:t>afbeelding</a:t>
                </a:r>
                <a:r>
                  <a:rPr lang="en-US" sz="1200" b="0" cap="none" baseline="0" dirty="0" smtClean="0">
                    <a:solidFill>
                      <a:schemeClr val="tx1"/>
                    </a:solidFill>
                  </a:rPr>
                  <a:t> en de </a:t>
                </a:r>
                <a:r>
                  <a:rPr lang="en-US" sz="1200" b="0" cap="none" baseline="0" dirty="0" err="1" smtClean="0">
                    <a:solidFill>
                      <a:schemeClr val="tx1"/>
                    </a:solidFill>
                  </a:rPr>
                  <a:t>muis</a:t>
                </a:r>
                <a:r>
                  <a:rPr lang="en-US" sz="1200" b="0" cap="none" baseline="0" dirty="0" smtClean="0">
                    <a:solidFill>
                      <a:schemeClr val="tx1"/>
                    </a:solidFill>
                  </a:rPr>
                  <a:t> </a:t>
                </a:r>
                <a:r>
                  <a:rPr lang="en-US" sz="1200" b="0" cap="none" baseline="0" dirty="0" err="1" smtClean="0">
                    <a:solidFill>
                      <a:schemeClr val="tx1"/>
                    </a:solidFill>
                  </a:rPr>
                  <a:t>naar</a:t>
                </a:r>
                <a:r>
                  <a:rPr lang="en-US" sz="1200" b="0" cap="none" baseline="0" dirty="0" smtClean="0">
                    <a:solidFill>
                      <a:schemeClr val="tx1"/>
                    </a:solidFill>
                  </a:rPr>
                  <a:t> de </a:t>
                </a:r>
                <a:r>
                  <a:rPr lang="en-US" sz="1200" b="0" cap="none" baseline="0" dirty="0" err="1" smtClean="0">
                    <a:solidFill>
                      <a:schemeClr val="tx1"/>
                    </a:solidFill>
                  </a:rPr>
                  <a:t>gewenste</a:t>
                </a:r>
                <a:r>
                  <a:rPr lang="en-US" sz="1200" b="0" cap="none" baseline="0" dirty="0" smtClean="0">
                    <a:solidFill>
                      <a:schemeClr val="tx1"/>
                    </a:solidFill>
                  </a:rPr>
                  <a:t> </a:t>
                </a:r>
                <a:r>
                  <a:rPr lang="en-US" sz="1200" b="0" cap="none" baseline="0" dirty="0" err="1" smtClean="0">
                    <a:solidFill>
                      <a:schemeClr val="tx1"/>
                    </a:solidFill>
                  </a:rPr>
                  <a:t>richting</a:t>
                </a:r>
                <a:r>
                  <a:rPr lang="en-US" sz="1200" b="0" cap="none" baseline="0" dirty="0" smtClean="0">
                    <a:solidFill>
                      <a:schemeClr val="tx1"/>
                    </a:solidFill>
                  </a:rPr>
                  <a:t> </a:t>
                </a:r>
                <a:r>
                  <a:rPr lang="en-US" sz="1200" b="0" cap="none" baseline="0" dirty="0" err="1" smtClean="0">
                    <a:solidFill>
                      <a:schemeClr val="tx1"/>
                    </a:solidFill>
                  </a:rPr>
                  <a:t>te</a:t>
                </a:r>
                <a:r>
                  <a:rPr lang="en-US" sz="1200" b="0" cap="none" baseline="0" dirty="0" smtClean="0">
                    <a:solidFill>
                      <a:schemeClr val="tx1"/>
                    </a:solidFill>
                  </a:rPr>
                  <a:t> </a:t>
                </a:r>
                <a:r>
                  <a:rPr lang="en-US" sz="1200" b="0" cap="none" baseline="0" dirty="0" err="1" smtClean="0">
                    <a:solidFill>
                      <a:schemeClr val="tx1"/>
                    </a:solidFill>
                  </a:rPr>
                  <a:t>bewegen</a:t>
                </a:r>
                <a:r>
                  <a:rPr lang="en-US" sz="1200" b="0" cap="none" baseline="0" dirty="0" smtClean="0">
                    <a:solidFill>
                      <a:schemeClr val="tx1"/>
                    </a:solidFill>
                  </a:rPr>
                  <a:t>.</a:t>
                </a:r>
                <a:br>
                  <a:rPr lang="en-US" sz="1200" b="0" cap="none" baseline="0" dirty="0" smtClean="0">
                    <a:solidFill>
                      <a:schemeClr val="tx1"/>
                    </a:solidFill>
                  </a:rPr>
                </a:br>
                <a:r>
                  <a:rPr lang="en-US" sz="1200" b="0" cap="none" baseline="0" dirty="0" smtClean="0">
                    <a:solidFill>
                      <a:schemeClr val="tx1"/>
                    </a:solidFill>
                  </a:rPr>
                  <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endParaRPr lang="nl-NL" sz="1200" kern="1200" dirty="0" smtClean="0">
                  <a:solidFill>
                    <a:schemeClr val="tx1"/>
                  </a:solidFill>
                  <a:effectLst/>
                </a:endParaRPr>
              </a:p>
            </p:txBody>
          </p:sp>
        </p:grpSp>
        <p:pic>
          <p:nvPicPr>
            <p:cNvPr id="11"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30048" y="1069396"/>
              <a:ext cx="1255642" cy="641596"/>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pic>
        <p:nvPicPr>
          <p:cNvPr id="1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9631" b="11520"/>
          <a:stretch/>
        </p:blipFill>
        <p:spPr bwMode="auto">
          <a:xfrm>
            <a:off x="12835160" y="2777154"/>
            <a:ext cx="523875" cy="811102"/>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0775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smtClean="0"/>
              <a:t>© Copyright SIDN - 2013</a:t>
            </a:r>
            <a:endParaRPr lang="en-GB"/>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8" name="Tekstvak 7"/>
          <p:cNvSpPr txBox="1"/>
          <p:nvPr userDrawn="1"/>
        </p:nvSpPr>
        <p:spPr>
          <a:xfrm>
            <a:off x="3078443" y="-408861"/>
            <a:ext cx="9091331" cy="338554"/>
          </a:xfrm>
          <a:prstGeom prst="rect">
            <a:avLst/>
          </a:prstGeom>
          <a:noFill/>
        </p:spPr>
        <p:txBody>
          <a:bodyPr wrap="square" rtlCol="0">
            <a:spAutoFit/>
          </a:bodyPr>
          <a:lstStyle/>
          <a:p>
            <a:pPr algn="r"/>
            <a:r>
              <a:rPr lang="nl-NL" sz="1600" b="1" dirty="0" smtClean="0">
                <a:solidFill>
                  <a:schemeClr val="tx2"/>
                </a:solidFill>
              </a:rPr>
              <a:t>Video-slide</a:t>
            </a:r>
          </a:p>
        </p:txBody>
      </p:sp>
      <p:grpSp>
        <p:nvGrpSpPr>
          <p:cNvPr id="10" name="Groep 9"/>
          <p:cNvGrpSpPr/>
          <p:nvPr userDrawn="1"/>
        </p:nvGrpSpPr>
        <p:grpSpPr>
          <a:xfrm>
            <a:off x="12395303" y="0"/>
            <a:ext cx="4020798" cy="2673331"/>
            <a:chOff x="9454397" y="3846816"/>
            <a:chExt cx="4020798" cy="2673331"/>
          </a:xfrm>
        </p:grpSpPr>
        <p:sp>
          <p:nvSpPr>
            <p:cNvPr id="13" name="Afgeronde rechthoek 12"/>
            <p:cNvSpPr/>
            <p:nvPr userDrawn="1"/>
          </p:nvSpPr>
          <p:spPr>
            <a:xfrm>
              <a:off x="9454397" y="3846816"/>
              <a:ext cx="4020798" cy="2673331"/>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kstvak 32"/>
            <p:cNvSpPr txBox="1"/>
            <p:nvPr userDrawn="1"/>
          </p:nvSpPr>
          <p:spPr>
            <a:xfrm>
              <a:off x="9562030" y="3948610"/>
              <a:ext cx="3744415"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cap="all" baseline="0" dirty="0" smtClean="0">
                  <a:solidFill>
                    <a:schemeClr val="tx2"/>
                  </a:solidFill>
                  <a:latin typeface="+mj-lt"/>
                </a:rPr>
                <a:t>Voeg een VIDEO in:</a:t>
              </a:r>
            </a:p>
          </p:txBody>
        </p:sp>
        <p:sp>
          <p:nvSpPr>
            <p:cNvPr id="15" name="Tekstvak 33"/>
            <p:cNvSpPr txBox="1"/>
            <p:nvPr userDrawn="1"/>
          </p:nvSpPr>
          <p:spPr>
            <a:xfrm>
              <a:off x="9562429" y="4396489"/>
              <a:ext cx="3744016" cy="2123658"/>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defTabSz="355600">
                <a:buFont typeface="+mj-lt"/>
                <a:buAutoNum type="arabicPeriod"/>
              </a:pPr>
              <a:r>
                <a:rPr lang="en-US" sz="1200" b="0" cap="none" baseline="0" dirty="0" smtClean="0">
                  <a:solidFill>
                    <a:schemeClr val="tx1"/>
                  </a:solidFill>
                </a:rPr>
                <a:t>Verwijder de bestaande foto en klik op het icoon, om een video in te voegen:</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Zoek de gewenste video en dubbelklik hierop.</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endParaRPr lang="nl-NL" sz="1200" kern="1200" dirty="0" smtClean="0">
                <a:solidFill>
                  <a:schemeClr val="tx1"/>
                </a:solidFill>
                <a:effectLst/>
              </a:endParaRPr>
            </a:p>
          </p:txBody>
        </p:sp>
      </p:gr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17763" b="17763"/>
          <a:stretch>
            <a:fillRect/>
          </a:stretch>
        </p:blipFill>
        <p:spPr bwMode="auto">
          <a:xfrm>
            <a:off x="357188" y="1052736"/>
            <a:ext cx="11416331" cy="474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jdelijke aanduiding voor media 11"/>
          <p:cNvSpPr>
            <a:spLocks noGrp="1"/>
          </p:cNvSpPr>
          <p:nvPr>
            <p:ph type="media" sz="quarter" idx="13" hasCustomPrompt="1"/>
          </p:nvPr>
        </p:nvSpPr>
        <p:spPr>
          <a:xfrm>
            <a:off x="357188" y="1052899"/>
            <a:ext cx="11415712" cy="4748212"/>
          </a:xfrm>
        </p:spPr>
        <p:txBody>
          <a:bodyPr anchor="ctr"/>
          <a:lstStyle>
            <a:lvl1pPr algn="ctr">
              <a:defRPr baseline="0"/>
            </a:lvl1pPr>
          </a:lstStyle>
          <a:p>
            <a:r>
              <a:rPr lang="nl-NL" dirty="0" smtClean="0"/>
              <a:t>Klik om een </a:t>
            </a:r>
            <a:br>
              <a:rPr lang="nl-NL" dirty="0" smtClean="0"/>
            </a:br>
            <a:r>
              <a:rPr lang="nl-NL" dirty="0" smtClean="0"/>
              <a:t>video in te voegen</a:t>
            </a:r>
            <a:endParaRPr lang="nl-NL"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29375" y="1112540"/>
            <a:ext cx="1800225" cy="876300"/>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5994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outube video-slide + tekst">
    <p:spTree>
      <p:nvGrpSpPr>
        <p:cNvPr id="1" name=""/>
        <p:cNvGrpSpPr/>
        <p:nvPr/>
      </p:nvGrpSpPr>
      <p:grpSpPr>
        <a:xfrm>
          <a:off x="0" y="0"/>
          <a:ext cx="0" cy="0"/>
          <a:chOff x="0" y="0"/>
          <a:chExt cx="0" cy="0"/>
        </a:xfrm>
      </p:grpSpPr>
      <p:pic>
        <p:nvPicPr>
          <p:cNvPr id="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t="308" b="308"/>
          <a:stretch>
            <a:fillRect/>
          </a:stretch>
        </p:blipFill>
        <p:spPr bwMode="auto">
          <a:xfrm>
            <a:off x="357188" y="1052736"/>
            <a:ext cx="11416331" cy="474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smtClean="0"/>
              <a:t>© Copyright SIDN - 2013</a:t>
            </a:r>
            <a:endParaRPr lang="en-GB"/>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8" name="Tekstvak 7"/>
          <p:cNvSpPr txBox="1"/>
          <p:nvPr userDrawn="1"/>
        </p:nvSpPr>
        <p:spPr>
          <a:xfrm>
            <a:off x="3078443" y="-408861"/>
            <a:ext cx="9091331" cy="338554"/>
          </a:xfrm>
          <a:prstGeom prst="rect">
            <a:avLst/>
          </a:prstGeom>
          <a:noFill/>
        </p:spPr>
        <p:txBody>
          <a:bodyPr wrap="square" rtlCol="0">
            <a:spAutoFit/>
          </a:bodyPr>
          <a:lstStyle/>
          <a:p>
            <a:pPr algn="r"/>
            <a:r>
              <a:rPr lang="nl-NL" sz="1600" b="1" dirty="0" err="1" smtClean="0">
                <a:solidFill>
                  <a:schemeClr val="tx2"/>
                </a:solidFill>
              </a:rPr>
              <a:t>Youtube</a:t>
            </a:r>
            <a:r>
              <a:rPr lang="nl-NL" sz="1600" b="1" dirty="0" smtClean="0">
                <a:solidFill>
                  <a:schemeClr val="tx2"/>
                </a:solidFill>
              </a:rPr>
              <a:t> video-slide + tekst</a:t>
            </a:r>
          </a:p>
        </p:txBody>
      </p:sp>
      <p:sp>
        <p:nvSpPr>
          <p:cNvPr id="26" name="Tijdelijke aanduiding voor verticale tekst 2"/>
          <p:cNvSpPr>
            <a:spLocks noGrp="1"/>
          </p:cNvSpPr>
          <p:nvPr>
            <p:ph type="body" orient="vert" idx="1"/>
          </p:nvPr>
        </p:nvSpPr>
        <p:spPr>
          <a:xfrm>
            <a:off x="684287" y="1445626"/>
            <a:ext cx="3240360" cy="3923654"/>
          </a:xfrm>
          <a:prstGeom prst="roundRect">
            <a:avLst>
              <a:gd name="adj" fmla="val 10193"/>
            </a:avLst>
          </a:prstGeom>
          <a:solidFill>
            <a:schemeClr val="bg1">
              <a:alpha val="79000"/>
            </a:schemeClr>
          </a:solidFill>
        </p:spPr>
        <p:txBody>
          <a:bodyPr vert="horz" numCol="1"/>
          <a:lstStyle>
            <a:lvl1pPr>
              <a:lnSpc>
                <a:spcPts val="2500"/>
              </a:lnSpc>
              <a:defRPr sz="1800">
                <a:solidFill>
                  <a:schemeClr val="tx2"/>
                </a:solidFill>
              </a:defRPr>
            </a:lvl1pPr>
            <a:lvl2pPr marL="174625" indent="-174625">
              <a:lnSpc>
                <a:spcPts val="2500"/>
              </a:lnSpc>
              <a:defRPr sz="1800">
                <a:solidFill>
                  <a:schemeClr val="tx2"/>
                </a:solidFill>
              </a:defRPr>
            </a:lvl2pPr>
            <a:lvl3pPr marL="363538" indent="-188913">
              <a:lnSpc>
                <a:spcPts val="2500"/>
              </a:lnSpc>
              <a:defRPr sz="1600">
                <a:solidFill>
                  <a:schemeClr val="tx2"/>
                </a:solidFill>
              </a:defRPr>
            </a:lvl3pPr>
            <a:lvl4pPr marL="1069975" indent="-346075">
              <a:lnSpc>
                <a:spcPts val="2500"/>
              </a:lnSpc>
              <a:defRPr sz="2000">
                <a:solidFill>
                  <a:schemeClr val="tx2"/>
                </a:solidFill>
              </a:defRPr>
            </a:lvl4pPr>
            <a:lvl5pPr>
              <a:lnSpc>
                <a:spcPts val="2500"/>
              </a:lnSpc>
              <a:defRPr sz="1800">
                <a:solidFill>
                  <a:schemeClr val="accent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4"/>
            <a:r>
              <a:rPr lang="nl-NL" dirty="0" smtClean="0"/>
              <a:t>Vierde niveau</a:t>
            </a:r>
            <a:endParaRPr lang="en-GB" dirty="0"/>
          </a:p>
        </p:txBody>
      </p:sp>
      <p:grpSp>
        <p:nvGrpSpPr>
          <p:cNvPr id="32" name="Groep 31"/>
          <p:cNvGrpSpPr/>
          <p:nvPr userDrawn="1"/>
        </p:nvGrpSpPr>
        <p:grpSpPr>
          <a:xfrm>
            <a:off x="4572719" y="1659676"/>
            <a:ext cx="6502350" cy="3495554"/>
            <a:chOff x="2833713" y="1681223"/>
            <a:chExt cx="6502350" cy="3495554"/>
          </a:xfrm>
        </p:grpSpPr>
        <p:pic>
          <p:nvPicPr>
            <p:cNvPr id="33" name="Picture 4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713" y="4781821"/>
              <a:ext cx="6502350" cy="39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hthoek 33"/>
            <p:cNvSpPr/>
            <p:nvPr/>
          </p:nvSpPr>
          <p:spPr>
            <a:xfrm>
              <a:off x="2833713" y="1681223"/>
              <a:ext cx="6502350" cy="3495554"/>
            </a:xfrm>
            <a:prstGeom prst="rect">
              <a:avLst/>
            </a:prstGeom>
            <a:noFill/>
            <a:ln w="28575">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grpSp>
      <p:sp>
        <p:nvSpPr>
          <p:cNvPr id="7" name="Tijdelijke aanduiding voor afbeelding 6"/>
          <p:cNvSpPr>
            <a:spLocks noGrp="1"/>
          </p:cNvSpPr>
          <p:nvPr>
            <p:ph type="pic" sz="quarter" idx="14"/>
          </p:nvPr>
        </p:nvSpPr>
        <p:spPr>
          <a:xfrm>
            <a:off x="4561531" y="1659676"/>
            <a:ext cx="6513537" cy="3100598"/>
          </a:xfrm>
        </p:spPr>
        <p:txBody>
          <a:bodyPr anchor="ctr"/>
          <a:lstStyle>
            <a:lvl1pPr algn="ctr">
              <a:defRPr/>
            </a:lvl1pPr>
          </a:lstStyle>
          <a:p>
            <a:endParaRPr lang="nl-NL"/>
          </a:p>
        </p:txBody>
      </p:sp>
      <p:grpSp>
        <p:nvGrpSpPr>
          <p:cNvPr id="42" name="Groep 41"/>
          <p:cNvGrpSpPr/>
          <p:nvPr userDrawn="1"/>
        </p:nvGrpSpPr>
        <p:grpSpPr>
          <a:xfrm>
            <a:off x="12395303" y="0"/>
            <a:ext cx="4020798" cy="4760274"/>
            <a:chOff x="12395303" y="0"/>
            <a:chExt cx="4020798" cy="4760274"/>
          </a:xfrm>
        </p:grpSpPr>
        <p:grpSp>
          <p:nvGrpSpPr>
            <p:cNvPr id="43" name="Groep 42"/>
            <p:cNvGrpSpPr/>
            <p:nvPr userDrawn="1"/>
          </p:nvGrpSpPr>
          <p:grpSpPr>
            <a:xfrm>
              <a:off x="12395303" y="0"/>
              <a:ext cx="4020798" cy="4760274"/>
              <a:chOff x="9454397" y="3846816"/>
              <a:chExt cx="4020798" cy="4760274"/>
            </a:xfrm>
          </p:grpSpPr>
          <p:sp>
            <p:nvSpPr>
              <p:cNvPr id="46" name="Afgeronde rechthoek 45"/>
              <p:cNvSpPr/>
              <p:nvPr userDrawn="1"/>
            </p:nvSpPr>
            <p:spPr>
              <a:xfrm>
                <a:off x="9454397" y="3846816"/>
                <a:ext cx="4020798" cy="4760274"/>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7" name="Tekstvak 32"/>
              <p:cNvSpPr txBox="1"/>
              <p:nvPr userDrawn="1"/>
            </p:nvSpPr>
            <p:spPr>
              <a:xfrm>
                <a:off x="9562030" y="3948610"/>
                <a:ext cx="3744415"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cap="all" baseline="0" dirty="0" err="1" smtClean="0">
                    <a:solidFill>
                      <a:schemeClr val="tx2"/>
                    </a:solidFill>
                    <a:latin typeface="+mj-lt"/>
                  </a:rPr>
                  <a:t>Voeg</a:t>
                </a:r>
                <a:r>
                  <a:rPr lang="en-US" sz="1600" b="1" cap="all" baseline="0" dirty="0" smtClean="0">
                    <a:solidFill>
                      <a:schemeClr val="tx2"/>
                    </a:solidFill>
                    <a:latin typeface="+mj-lt"/>
                  </a:rPr>
                  <a:t> </a:t>
                </a:r>
                <a:r>
                  <a:rPr lang="en-US" sz="1600" b="1" cap="all" baseline="0" dirty="0" err="1" smtClean="0">
                    <a:solidFill>
                      <a:schemeClr val="tx2"/>
                    </a:solidFill>
                    <a:latin typeface="+mj-lt"/>
                  </a:rPr>
                  <a:t>een</a:t>
                </a:r>
                <a:r>
                  <a:rPr lang="en-US" sz="1600" b="1" cap="all" baseline="0" dirty="0" smtClean="0">
                    <a:solidFill>
                      <a:schemeClr val="tx2"/>
                    </a:solidFill>
                    <a:latin typeface="+mj-lt"/>
                  </a:rPr>
                  <a:t> </a:t>
                </a:r>
                <a:r>
                  <a:rPr lang="en-US" sz="1600" b="1" cap="all" baseline="0" dirty="0" err="1" smtClean="0">
                    <a:solidFill>
                      <a:schemeClr val="tx2"/>
                    </a:solidFill>
                    <a:latin typeface="+mj-lt"/>
                  </a:rPr>
                  <a:t>foto</a:t>
                </a:r>
                <a:r>
                  <a:rPr lang="en-US" sz="1600" b="1" cap="all" baseline="0" dirty="0" smtClean="0">
                    <a:solidFill>
                      <a:schemeClr val="tx2"/>
                    </a:solidFill>
                    <a:latin typeface="+mj-lt"/>
                  </a:rPr>
                  <a:t> in:</a:t>
                </a:r>
              </a:p>
            </p:txBody>
          </p:sp>
          <p:sp>
            <p:nvSpPr>
              <p:cNvPr id="48" name="Tekstvak 33"/>
              <p:cNvSpPr txBox="1"/>
              <p:nvPr userDrawn="1"/>
            </p:nvSpPr>
            <p:spPr>
              <a:xfrm>
                <a:off x="9562429" y="4396489"/>
                <a:ext cx="3744016" cy="32316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defTabSz="355600">
                  <a:buFont typeface="+mj-lt"/>
                  <a:buAutoNum type="arabicPeriod"/>
                </a:pPr>
                <a:r>
                  <a:rPr lang="en-US" sz="1200" b="0" cap="none" baseline="0" dirty="0" smtClean="0">
                    <a:solidFill>
                      <a:schemeClr val="tx1"/>
                    </a:solidFill>
                  </a:rPr>
                  <a:t>Verwijder de bestaande foto en klik op het icoon, om een foto in te voegen:</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Zoek de gewenste foto en dubbelklik hierop.</a:t>
                </a:r>
              </a:p>
              <a:p>
                <a:pPr marL="228600" indent="-228600" algn="l" defTabSz="355600">
                  <a:buFont typeface="+mj-lt"/>
                  <a:buAutoNum type="arabicPeriod"/>
                </a:pPr>
                <a:r>
                  <a:rPr lang="en-US" sz="1200" b="0" cap="none" baseline="0" dirty="0" smtClean="0">
                    <a:solidFill>
                      <a:schemeClr val="tx1"/>
                    </a:solidFill>
                  </a:rPr>
                  <a:t>Als de afbeelding boven de geanimeerde lijnen verschijnt, kun</a:t>
                </a:r>
                <a:r>
                  <a:rPr lang="en-US" sz="1200" b="0" cap="none" dirty="0" smtClean="0">
                    <a:solidFill>
                      <a:schemeClr val="tx1"/>
                    </a:solidFill>
                  </a:rPr>
                  <a:t> je de slide resetten. </a:t>
                </a:r>
                <a:r>
                  <a:rPr lang="en-US" sz="1200" dirty="0" smtClean="0"/>
                  <a:t>Selecteer hiervoor de dia met een rechtermuisklik en selecteer ‘Reset slide’</a:t>
                </a:r>
                <a:br>
                  <a:rPr lang="en-US" sz="1200" dirty="0" smtClean="0"/>
                </a:br>
                <a:r>
                  <a:rPr lang="en-US" sz="1200" dirty="0" smtClean="0"/>
                  <a:t/>
                </a:r>
                <a:br>
                  <a:rPr lang="en-US" sz="1200" dirty="0" smtClean="0"/>
                </a:br>
                <a:r>
                  <a:rPr lang="en-US" sz="1200" b="0" cap="none" baseline="0" dirty="0" smtClean="0">
                    <a:solidFill>
                      <a:schemeClr val="tx1"/>
                    </a:solidFill>
                  </a:rPr>
                  <a:t/>
                </a:r>
                <a:br>
                  <a:rPr lang="en-US" sz="1200" b="0" cap="none" baseline="0" dirty="0" smtClean="0">
                    <a:solidFill>
                      <a:schemeClr val="tx1"/>
                    </a:solidFill>
                  </a:rPr>
                </a:br>
                <a:r>
                  <a:rPr lang="en-US" sz="1200" b="0" cap="none" baseline="0" dirty="0" smtClean="0">
                    <a:solidFill>
                      <a:schemeClr val="tx1"/>
                    </a:solidFill>
                  </a:rPr>
                  <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endParaRPr lang="nl-NL" sz="1200" kern="1200" dirty="0" smtClean="0">
                  <a:solidFill>
                    <a:schemeClr val="tx1"/>
                  </a:solidFill>
                  <a:effectLst/>
                </a:endParaRPr>
              </a:p>
            </p:txBody>
          </p:sp>
        </p:grpSp>
        <p:pic>
          <p:nvPicPr>
            <p:cNvPr id="44" name="Picture 2"/>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835160" y="1069396"/>
              <a:ext cx="1255642" cy="641596"/>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17998" y="2919924"/>
              <a:ext cx="1732645" cy="1504188"/>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9" name="Groep 59"/>
          <p:cNvGrpSpPr/>
          <p:nvPr userDrawn="1"/>
        </p:nvGrpSpPr>
        <p:grpSpPr>
          <a:xfrm>
            <a:off x="12395303" y="4861560"/>
            <a:ext cx="4020798" cy="2971441"/>
            <a:chOff x="8434745" y="-533846"/>
            <a:chExt cx="4020798" cy="4895078"/>
          </a:xfrm>
        </p:grpSpPr>
        <p:sp>
          <p:nvSpPr>
            <p:cNvPr id="50" name="Afgeronde rechthoek 63"/>
            <p:cNvSpPr/>
            <p:nvPr userDrawn="1"/>
          </p:nvSpPr>
          <p:spPr>
            <a:xfrm>
              <a:off x="8434745" y="-533846"/>
              <a:ext cx="4020798" cy="3288881"/>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1" name="Tekstvak 35"/>
            <p:cNvSpPr txBox="1"/>
            <p:nvPr userDrawn="1"/>
          </p:nvSpPr>
          <p:spPr>
            <a:xfrm>
              <a:off x="8575982" y="-504088"/>
              <a:ext cx="3744415" cy="557725"/>
            </a:xfrm>
            <a:prstGeom prst="rect">
              <a:avLst/>
            </a:prstGeom>
            <a:noFill/>
          </p:spPr>
          <p:txBody>
            <a:bodyPr wrap="square" rtlCol="0">
              <a:spAutoFit/>
            </a:bodyPr>
            <a:lstStyle>
              <a:defPPr>
                <a:defRPr lang="nl-NL"/>
              </a:defPPr>
              <a:lvl1pPr>
                <a:defRPr sz="1600" b="1" cap="all" baseline="0">
                  <a:latin typeface="+mj-lt"/>
                </a:defRPr>
              </a:lvl1pPr>
            </a:lstStyle>
            <a:p>
              <a:pPr lvl="0"/>
              <a:r>
                <a:rPr lang="en-US" noProof="0" dirty="0" smtClean="0">
                  <a:solidFill>
                    <a:schemeClr val="tx2"/>
                  </a:solidFill>
                </a:rPr>
                <a:t>Link naar youtube invoegen:</a:t>
              </a:r>
              <a:endParaRPr lang="en-US" dirty="0" smtClean="0">
                <a:solidFill>
                  <a:schemeClr val="tx2"/>
                </a:solidFill>
              </a:endParaRPr>
            </a:p>
          </p:txBody>
        </p:sp>
        <p:sp>
          <p:nvSpPr>
            <p:cNvPr id="52" name="Tekstvak 36"/>
            <p:cNvSpPr txBox="1"/>
            <p:nvPr userDrawn="1"/>
          </p:nvSpPr>
          <p:spPr>
            <a:xfrm>
              <a:off x="8604448" y="-75223"/>
              <a:ext cx="3744415" cy="443645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eriod"/>
              </a:pPr>
              <a:r>
                <a:rPr lang="en-US" sz="1000" kern="1200" dirty="0" smtClean="0">
                  <a:solidFill>
                    <a:schemeClr val="tx1"/>
                  </a:solidFill>
                  <a:effectLst/>
                  <a:latin typeface="+mn-lt"/>
                  <a:ea typeface="+mn-ea"/>
                  <a:cs typeface="+mn-cs"/>
                </a:rPr>
                <a:t>Selecteer de doorzichtige</a:t>
              </a:r>
              <a:r>
                <a:rPr lang="en-US" sz="1000" kern="1200" baseline="0" dirty="0" smtClean="0">
                  <a:solidFill>
                    <a:schemeClr val="tx1"/>
                  </a:solidFill>
                  <a:effectLst/>
                  <a:latin typeface="+mn-lt"/>
                  <a:ea typeface="+mn-ea"/>
                  <a:cs typeface="+mn-cs"/>
                </a:rPr>
                <a:t> vorm bovenop de play-knop.</a:t>
              </a: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0" indent="0">
                <a:buNone/>
              </a:pPr>
              <a:endParaRPr lang="en-US" sz="1000" kern="1200" baseline="0" dirty="0" smtClean="0">
                <a:solidFill>
                  <a:schemeClr val="tx1"/>
                </a:solidFill>
                <a:effectLst/>
                <a:latin typeface="+mn-lt"/>
                <a:ea typeface="+mn-ea"/>
                <a:cs typeface="+mn-cs"/>
              </a:endParaRPr>
            </a:p>
            <a:p>
              <a:pPr marL="0" indent="0">
                <a:buNone/>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0" indent="0">
                <a:buNone/>
              </a:pPr>
              <a:r>
                <a:rPr lang="en-US" sz="1000" kern="1200" baseline="0" dirty="0" smtClean="0">
                  <a:solidFill>
                    <a:schemeClr val="tx1"/>
                  </a:solidFill>
                  <a:effectLst/>
                  <a:latin typeface="+mn-lt"/>
                  <a:ea typeface="+mn-ea"/>
                  <a:cs typeface="+mn-cs"/>
                </a:rPr>
                <a:t>2.     Selecteer ‘Invoegen’ in het lint en vervolgens ‘Hyperlink’</a:t>
              </a:r>
              <a:br>
                <a:rPr lang="en-US" sz="1000" kern="1200" baseline="0" dirty="0" smtClean="0">
                  <a:solidFill>
                    <a:schemeClr val="tx1"/>
                  </a:solidFill>
                  <a:effectLst/>
                  <a:latin typeface="+mn-lt"/>
                  <a:ea typeface="+mn-ea"/>
                  <a:cs typeface="+mn-cs"/>
                </a:rPr>
              </a:br>
              <a:r>
                <a:rPr lang="en-US" sz="1000" kern="1200" baseline="0" dirty="0" smtClean="0">
                  <a:solidFill>
                    <a:schemeClr val="tx1"/>
                  </a:solidFill>
                  <a:effectLst/>
                  <a:latin typeface="+mn-lt"/>
                  <a:ea typeface="+mn-ea"/>
                  <a:cs typeface="+mn-cs"/>
                </a:rPr>
                <a:t>        (sneltoets Ctrl + K) en voeg de link naar de video in bij ‘Adres’.</a:t>
              </a: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pPr marL="228600" indent="-228600">
                <a:buAutoNum type="arabicPeriod"/>
              </a:pPr>
              <a:endParaRPr lang="en-US" sz="1000" kern="1200" baseline="0" dirty="0" smtClean="0">
                <a:solidFill>
                  <a:schemeClr val="tx1"/>
                </a:solidFill>
                <a:effectLst/>
                <a:latin typeface="+mn-lt"/>
                <a:ea typeface="+mn-ea"/>
                <a:cs typeface="+mn-cs"/>
              </a:endParaRPr>
            </a:p>
            <a:p>
              <a:endParaRPr lang="nl-NL" sz="900" dirty="0">
                <a:solidFill>
                  <a:schemeClr val="tx1"/>
                </a:solidFill>
              </a:endParaRPr>
            </a:p>
          </p:txBody>
        </p:sp>
      </p:grpSp>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906280" y="5355806"/>
            <a:ext cx="1005306" cy="769016"/>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906280" y="6620754"/>
            <a:ext cx="2525782" cy="158162"/>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1000"/>
                                        <p:tgtEl>
                                          <p:spTgt spid="26">
                                            <p:bg/>
                                          </p:spTgt>
                                        </p:tgtEl>
                                      </p:cBhvr>
                                    </p:animEffect>
                                    <p:anim calcmode="lin" valueType="num">
                                      <p:cBhvr>
                                        <p:cTn id="8" dur="1000" fill="hold"/>
                                        <p:tgtEl>
                                          <p:spTgt spid="26">
                                            <p:bg/>
                                          </p:spTgt>
                                        </p:tgtEl>
                                        <p:attrNameLst>
                                          <p:attrName>ppt_x</p:attrName>
                                        </p:attrNameLst>
                                      </p:cBhvr>
                                      <p:tavLst>
                                        <p:tav tm="0">
                                          <p:val>
                                            <p:strVal val="#ppt_x"/>
                                          </p:val>
                                        </p:tav>
                                        <p:tav tm="100000">
                                          <p:val>
                                            <p:strVal val="#ppt_x"/>
                                          </p:val>
                                        </p:tav>
                                      </p:tavLst>
                                    </p:anim>
                                    <p:anim calcmode="lin" valueType="num">
                                      <p:cBhvr>
                                        <p:cTn id="9" dur="1000" fill="hold"/>
                                        <p:tgtEl>
                                          <p:spTgt spid="2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1000"/>
                                        <p:tgtEl>
                                          <p:spTgt spid="26">
                                            <p:txEl>
                                              <p:pRg st="0" end="0"/>
                                            </p:txEl>
                                          </p:spTgt>
                                        </p:tgtEl>
                                      </p:cBhvr>
                                    </p:animEffect>
                                    <p:anim calcmode="lin" valueType="num">
                                      <p:cBhvr>
                                        <p:cTn id="13"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1000"/>
                                        <p:tgtEl>
                                          <p:spTgt spid="26">
                                            <p:txEl>
                                              <p:pRg st="1" end="1"/>
                                            </p:txEl>
                                          </p:spTgt>
                                        </p:tgtEl>
                                      </p:cBhvr>
                                    </p:animEffect>
                                    <p:anim calcmode="lin" valueType="num">
                                      <p:cBhvr>
                                        <p:cTn id="18"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1000"/>
                                        <p:tgtEl>
                                          <p:spTgt spid="26">
                                            <p:txEl>
                                              <p:pRg st="2" end="2"/>
                                            </p:txEl>
                                          </p:spTgt>
                                        </p:tgtEl>
                                      </p:cBhvr>
                                    </p:animEffect>
                                    <p:anim calcmode="lin" valueType="num">
                                      <p:cBhvr>
                                        <p:cTn id="23"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fade">
                                      <p:cBhvr>
                                        <p:cTn id="27" dur="1000"/>
                                        <p:tgtEl>
                                          <p:spTgt spid="26">
                                            <p:txEl>
                                              <p:pRg st="3" end="3"/>
                                            </p:txEl>
                                          </p:spTgt>
                                        </p:tgtEl>
                                      </p:cBhvr>
                                    </p:animEffect>
                                    <p:anim calcmode="lin" valueType="num">
                                      <p:cBhvr>
                                        <p:cTn id="28"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6">
                                            <p:txEl>
                                              <p:pRg st="3" end="3"/>
                                            </p:txEl>
                                          </p:spTgt>
                                        </p:tgtEl>
                                        <p:attrNameLst>
                                          <p:attrName>ppt_y</p:attrName>
                                        </p:attrNameLst>
                                      </p:cBhvr>
                                      <p:tavLst>
                                        <p:tav tm="0">
                                          <p:val>
                                            <p:strVal val="#ppt_y+.1"/>
                                          </p:val>
                                        </p:tav>
                                        <p:tav tm="100000">
                                          <p:val>
                                            <p:strVal val="#ppt_y"/>
                                          </p:val>
                                        </p:tav>
                                      </p:tavLst>
                                    </p:anim>
                                  </p:childTnLst>
                                </p:cTn>
                              </p:par>
                              <p:par>
                                <p:cTn id="30" presetID="2" presetClass="entr" presetSubtype="2" decel="6000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tmplLst>
          <p:tmpl>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ppt_x</p:attrName>
                        </p:attrNameLst>
                      </p:cBhvr>
                      <p:tavLst>
                        <p:tav tm="0">
                          <p:val>
                            <p:strVal val="#ppt_x"/>
                          </p:val>
                        </p:tav>
                        <p:tav tm="100000">
                          <p:val>
                            <p:strVal val="#ppt_x"/>
                          </p:val>
                        </p:tav>
                      </p:tavLst>
                    </p:anim>
                    <p:anim calcmode="lin" valueType="num">
                      <p:cBhvr>
                        <p:cTn dur="1000" fill="hold"/>
                        <p:tgtEl>
                          <p:spTgt spid="26"/>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ppt_x</p:attrName>
                        </p:attrNameLst>
                      </p:cBhvr>
                      <p:tavLst>
                        <p:tav tm="0">
                          <p:val>
                            <p:strVal val="#ppt_x"/>
                          </p:val>
                        </p:tav>
                        <p:tav tm="100000">
                          <p:val>
                            <p:strVal val="#ppt_x"/>
                          </p:val>
                        </p:tav>
                      </p:tavLst>
                    </p:anim>
                    <p:anim calcmode="lin" valueType="num">
                      <p:cBhvr>
                        <p:cTn dur="1000" fill="hold"/>
                        <p:tgtEl>
                          <p:spTgt spid="26"/>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ppt_x</p:attrName>
                        </p:attrNameLst>
                      </p:cBhvr>
                      <p:tavLst>
                        <p:tav tm="0">
                          <p:val>
                            <p:strVal val="#ppt_x"/>
                          </p:val>
                        </p:tav>
                        <p:tav tm="100000">
                          <p:val>
                            <p:strVal val="#ppt_x"/>
                          </p:val>
                        </p:tav>
                      </p:tavLst>
                    </p:anim>
                    <p:anim calcmode="lin" valueType="num">
                      <p:cBhvr>
                        <p:cTn dur="1000" fill="hold"/>
                        <p:tgtEl>
                          <p:spTgt spid="26"/>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ppt_x</p:attrName>
                        </p:attrNameLst>
                      </p:cBhvr>
                      <p:tavLst>
                        <p:tav tm="0">
                          <p:val>
                            <p:strVal val="#ppt_x"/>
                          </p:val>
                        </p:tav>
                        <p:tav tm="100000">
                          <p:val>
                            <p:strVal val="#ppt_x"/>
                          </p:val>
                        </p:tav>
                      </p:tavLst>
                    </p:anim>
                    <p:anim calcmode="lin" valueType="num">
                      <p:cBhvr>
                        <p:cTn dur="1000" fill="hold"/>
                        <p:tgtEl>
                          <p:spTgt spid="26"/>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ppt_x</p:attrName>
                        </p:attrNameLst>
                      </p:cBhvr>
                      <p:tavLst>
                        <p:tav tm="0">
                          <p:val>
                            <p:strVal val="#ppt_x"/>
                          </p:val>
                        </p:tav>
                        <p:tav tm="100000">
                          <p:val>
                            <p:strVal val="#ppt_x"/>
                          </p:val>
                        </p:tav>
                      </p:tavLst>
                    </p:anim>
                    <p:anim calcmode="lin" valueType="num">
                      <p:cBhvr>
                        <p:cTn dur="1000" fill="hold"/>
                        <p:tgtEl>
                          <p:spTgt spid="26"/>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ppt_x</p:attrName>
                        </p:attrNameLst>
                      </p:cBhvr>
                      <p:tavLst>
                        <p:tav tm="0">
                          <p:val>
                            <p:strVal val="#ppt_x"/>
                          </p:val>
                        </p:tav>
                        <p:tav tm="100000">
                          <p:val>
                            <p:strVal val="#ppt_x"/>
                          </p:val>
                        </p:tav>
                      </p:tavLst>
                    </p:anim>
                    <p:anim calcmode="lin" valueType="num">
                      <p:cBhvr>
                        <p:cTn dur="1000" fill="hold"/>
                        <p:tgtEl>
                          <p:spTgt spid="2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slide + onder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en-GB" dirty="0"/>
          </a:p>
        </p:txBody>
      </p:sp>
      <p:sp>
        <p:nvSpPr>
          <p:cNvPr id="4" name="Tijdelijke aanduiding voor datum 3" hidden="1"/>
          <p:cNvSpPr>
            <a:spLocks noGrp="1"/>
          </p:cNvSpPr>
          <p:nvPr>
            <p:ph type="dt" sz="half" idx="10"/>
          </p:nvPr>
        </p:nvSpPr>
        <p:spPr>
          <a:xfrm>
            <a:off x="324247" y="6489195"/>
            <a:ext cx="2735372" cy="365125"/>
          </a:xfrm>
          <a:prstGeom prst="rect">
            <a:avLst/>
          </a:prstGeom>
        </p:spPr>
        <p:txBody>
          <a:bodyPr/>
          <a:lstStyle/>
          <a:p>
            <a:endParaRPr lang="en-GB"/>
          </a:p>
        </p:txBody>
      </p:sp>
      <p:sp>
        <p:nvSpPr>
          <p:cNvPr id="5" name="Tijdelijke aanduiding voor voettekst 4"/>
          <p:cNvSpPr>
            <a:spLocks noGrp="1"/>
          </p:cNvSpPr>
          <p:nvPr>
            <p:ph type="ftr" sz="quarter" idx="11"/>
          </p:nvPr>
        </p:nvSpPr>
        <p:spPr/>
        <p:txBody>
          <a:bodyPr/>
          <a:lstStyle/>
          <a:p>
            <a:r>
              <a:rPr lang="nl-NL" smtClean="0"/>
              <a:t>© Copyright SIDN - 2013</a:t>
            </a:r>
            <a:endParaRPr lang="en-GB"/>
          </a:p>
        </p:txBody>
      </p:sp>
      <p:sp>
        <p:nvSpPr>
          <p:cNvPr id="6" name="Tijdelijke aanduiding voor dianummer 5" hidden="1"/>
          <p:cNvSpPr>
            <a:spLocks noGrp="1"/>
          </p:cNvSpPr>
          <p:nvPr>
            <p:ph type="sldNum" sz="quarter" idx="12"/>
          </p:nvPr>
        </p:nvSpPr>
        <p:spPr>
          <a:xfrm>
            <a:off x="4665080" y="6489195"/>
            <a:ext cx="2839614" cy="365125"/>
          </a:xfrm>
          <a:prstGeom prst="rect">
            <a:avLst/>
          </a:prstGeom>
        </p:spPr>
        <p:txBody>
          <a:bodyPr/>
          <a:lstStyle/>
          <a:p>
            <a:fld id="{3306BE86-9363-42CA-8E11-0F3C0D4BAB27}" type="slidenum">
              <a:rPr lang="en-GB" smtClean="0"/>
              <a:t>‹#›</a:t>
            </a:fld>
            <a:endParaRPr lang="en-GB"/>
          </a:p>
        </p:txBody>
      </p:sp>
      <p:sp>
        <p:nvSpPr>
          <p:cNvPr id="8" name="Tekstvak 7"/>
          <p:cNvSpPr txBox="1"/>
          <p:nvPr userDrawn="1"/>
        </p:nvSpPr>
        <p:spPr>
          <a:xfrm>
            <a:off x="3078443" y="-408861"/>
            <a:ext cx="9091331" cy="338554"/>
          </a:xfrm>
          <a:prstGeom prst="rect">
            <a:avLst/>
          </a:prstGeom>
          <a:noFill/>
        </p:spPr>
        <p:txBody>
          <a:bodyPr wrap="square" rtlCol="0">
            <a:spAutoFit/>
          </a:bodyPr>
          <a:lstStyle/>
          <a:p>
            <a:pPr algn="r"/>
            <a:r>
              <a:rPr lang="nl-NL" sz="1600" b="1" dirty="0" smtClean="0">
                <a:solidFill>
                  <a:schemeClr val="tx2"/>
                </a:solidFill>
              </a:rPr>
              <a:t>Video-slide + ondertitel</a:t>
            </a:r>
          </a:p>
        </p:txBody>
      </p:sp>
      <p:grpSp>
        <p:nvGrpSpPr>
          <p:cNvPr id="10" name="Groep 9"/>
          <p:cNvGrpSpPr/>
          <p:nvPr userDrawn="1"/>
        </p:nvGrpSpPr>
        <p:grpSpPr>
          <a:xfrm>
            <a:off x="12395303" y="0"/>
            <a:ext cx="4020798" cy="2673331"/>
            <a:chOff x="9454397" y="3846816"/>
            <a:chExt cx="4020798" cy="2673331"/>
          </a:xfrm>
        </p:grpSpPr>
        <p:sp>
          <p:nvSpPr>
            <p:cNvPr id="13" name="Afgeronde rechthoek 12"/>
            <p:cNvSpPr/>
            <p:nvPr userDrawn="1"/>
          </p:nvSpPr>
          <p:spPr>
            <a:xfrm>
              <a:off x="9454397" y="3846816"/>
              <a:ext cx="4020798" cy="2673331"/>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kstvak 32"/>
            <p:cNvSpPr txBox="1"/>
            <p:nvPr userDrawn="1"/>
          </p:nvSpPr>
          <p:spPr>
            <a:xfrm>
              <a:off x="9562030" y="3948610"/>
              <a:ext cx="3744415"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cap="all" baseline="0" dirty="0" smtClean="0">
                  <a:solidFill>
                    <a:schemeClr val="tx2"/>
                  </a:solidFill>
                  <a:latin typeface="+mj-lt"/>
                </a:rPr>
                <a:t>Voeg een VIDEO in:</a:t>
              </a:r>
            </a:p>
          </p:txBody>
        </p:sp>
        <p:sp>
          <p:nvSpPr>
            <p:cNvPr id="15" name="Tekstvak 33"/>
            <p:cNvSpPr txBox="1"/>
            <p:nvPr userDrawn="1"/>
          </p:nvSpPr>
          <p:spPr>
            <a:xfrm>
              <a:off x="9562429" y="4396489"/>
              <a:ext cx="3744016" cy="2123658"/>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defTabSz="355600">
                <a:buFont typeface="+mj-lt"/>
                <a:buAutoNum type="arabicPeriod"/>
              </a:pPr>
              <a:r>
                <a:rPr lang="en-US" sz="1200" b="0" cap="none" baseline="0" dirty="0" smtClean="0">
                  <a:solidFill>
                    <a:schemeClr val="tx1"/>
                  </a:solidFill>
                </a:rPr>
                <a:t>Verwijder de bestaande foto en klik op het icoon, om een video in te voegen:</a:t>
              </a: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endParaRPr lang="en-US" sz="1200" b="0" cap="none" baseline="0" dirty="0" smtClean="0">
                <a:solidFill>
                  <a:schemeClr val="tx1"/>
                </a:solidFill>
              </a:endParaRPr>
            </a:p>
            <a:p>
              <a:pPr marL="228600" indent="-228600" algn="l" defTabSz="355600">
                <a:buFont typeface="+mj-lt"/>
                <a:buAutoNum type="arabicPeriod"/>
              </a:pPr>
              <a:r>
                <a:rPr lang="en-US" sz="1200" b="0" cap="none" baseline="0" dirty="0" smtClean="0">
                  <a:solidFill>
                    <a:schemeClr val="tx1"/>
                  </a:solidFill>
                </a:rPr>
                <a:t>Zoek de gewenste video en dubbelklik hierop.</a:t>
              </a:r>
              <a:br>
                <a:rPr lang="en-US" sz="1200" b="0" cap="none" baseline="0" dirty="0" smtClean="0">
                  <a:solidFill>
                    <a:schemeClr val="tx1"/>
                  </a:solidFill>
                </a:rPr>
              </a:br>
              <a:endParaRPr lang="en-US" sz="1200" b="0" cap="none" baseline="0" dirty="0" smtClean="0">
                <a:solidFill>
                  <a:schemeClr val="tx1"/>
                </a:solidFill>
              </a:endParaRPr>
            </a:p>
            <a:p>
              <a:pPr marL="228600" indent="-228600" algn="l" defTabSz="355600">
                <a:buFont typeface="+mj-lt"/>
                <a:buAutoNum type="arabicPeriod"/>
              </a:pPr>
              <a:endParaRPr lang="nl-NL" sz="1200" kern="1200" dirty="0" smtClean="0">
                <a:solidFill>
                  <a:schemeClr val="tx1"/>
                </a:solidFill>
                <a:effectLst/>
              </a:endParaRPr>
            </a:p>
          </p:txBody>
        </p:sp>
      </p:gr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17763" b="17763"/>
          <a:stretch>
            <a:fillRect/>
          </a:stretch>
        </p:blipFill>
        <p:spPr bwMode="auto">
          <a:xfrm>
            <a:off x="357188" y="1052736"/>
            <a:ext cx="11416331" cy="474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jdelijke aanduiding voor media 11"/>
          <p:cNvSpPr>
            <a:spLocks noGrp="1"/>
          </p:cNvSpPr>
          <p:nvPr>
            <p:ph type="media" sz="quarter" idx="13" hasCustomPrompt="1"/>
          </p:nvPr>
        </p:nvSpPr>
        <p:spPr>
          <a:xfrm>
            <a:off x="357188" y="1052899"/>
            <a:ext cx="11415712" cy="4189661"/>
          </a:xfrm>
        </p:spPr>
        <p:txBody>
          <a:bodyPr anchor="ctr"/>
          <a:lstStyle>
            <a:lvl1pPr algn="ctr">
              <a:defRPr baseline="0"/>
            </a:lvl1pPr>
          </a:lstStyle>
          <a:p>
            <a:r>
              <a:rPr lang="nl-NL" dirty="0" smtClean="0"/>
              <a:t>Klik om een </a:t>
            </a:r>
            <a:br>
              <a:rPr lang="nl-NL" dirty="0" smtClean="0"/>
            </a:br>
            <a:r>
              <a:rPr lang="nl-NL" dirty="0" smtClean="0"/>
              <a:t>video in te voegen</a:t>
            </a:r>
            <a:endParaRPr lang="nl-NL"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29375" y="1112540"/>
            <a:ext cx="1800225" cy="876300"/>
          </a:xfrm>
          <a:prstGeom prst="round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jdelijke aanduiding voor tekst 10"/>
          <p:cNvSpPr>
            <a:spLocks noGrp="1"/>
          </p:cNvSpPr>
          <p:nvPr>
            <p:ph type="body" sz="quarter" idx="15"/>
          </p:nvPr>
        </p:nvSpPr>
        <p:spPr>
          <a:xfrm>
            <a:off x="357188" y="5220182"/>
            <a:ext cx="11415712" cy="580543"/>
          </a:xfrm>
          <a:solidFill>
            <a:schemeClr val="tx2"/>
          </a:solidFill>
        </p:spPr>
        <p:txBody>
          <a:bodyPr lIns="0" tIns="0" rIns="0" bIns="0" numCol="1" anchor="ctr"/>
          <a:lstStyle>
            <a:lvl1pPr algn="ctr">
              <a:defRPr>
                <a:solidFill>
                  <a:schemeClr val="bg1"/>
                </a:solidFill>
              </a:defRPr>
            </a:lvl1pPr>
          </a:lstStyle>
          <a:p>
            <a:pPr lvl="0"/>
            <a:r>
              <a:rPr lang="nl-NL" dirty="0" smtClean="0"/>
              <a:t>Klik om de modelstijlen te bewerken</a:t>
            </a:r>
            <a:endParaRPr lang="nl-NL" dirty="0"/>
          </a:p>
        </p:txBody>
      </p:sp>
    </p:spTree>
    <p:extLst>
      <p:ext uri="{BB962C8B-B14F-4D97-AF65-F5344CB8AC3E}">
        <p14:creationId xmlns:p14="http://schemas.microsoft.com/office/powerpoint/2010/main" val="5144701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5" name="Afgeronde rechthoek 1034" hidden="1"/>
          <p:cNvSpPr/>
          <p:nvPr/>
        </p:nvSpPr>
        <p:spPr>
          <a:xfrm rot="21484075">
            <a:off x="319056" y="6091294"/>
            <a:ext cx="6996449" cy="1096437"/>
          </a:xfrm>
          <a:prstGeom prst="roundRect">
            <a:avLst>
              <a:gd name="adj" fmla="val 145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hthoek 43" hidden="1"/>
          <p:cNvSpPr/>
          <p:nvPr/>
        </p:nvSpPr>
        <p:spPr>
          <a:xfrm>
            <a:off x="362856" y="1052736"/>
            <a:ext cx="11436063" cy="4680520"/>
          </a:xfrm>
          <a:prstGeom prst="rect">
            <a:avLst/>
          </a:prstGeom>
          <a:solidFill>
            <a:srgbClr val="C293BC">
              <a:alpha val="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nd enkele hoek rechthoek 42" hidden="1"/>
          <p:cNvSpPr/>
          <p:nvPr/>
        </p:nvSpPr>
        <p:spPr>
          <a:xfrm>
            <a:off x="362856" y="383456"/>
            <a:ext cx="11436063" cy="669280"/>
          </a:xfrm>
          <a:prstGeom prst="round1Rect">
            <a:avLst>
              <a:gd name="adj" fmla="val 50000"/>
            </a:avLst>
          </a:prstGeom>
          <a:solidFill>
            <a:srgbClr val="C293B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hthoek 30" hidden="1"/>
          <p:cNvSpPr/>
          <p:nvPr/>
        </p:nvSpPr>
        <p:spPr>
          <a:xfrm>
            <a:off x="362857" y="841829"/>
            <a:ext cx="11422742" cy="4920342"/>
          </a:xfrm>
          <a:prstGeom prst="rect">
            <a:avLst/>
          </a:prstGeom>
          <a:gradFill>
            <a:gsLst>
              <a:gs pos="0">
                <a:srgbClr val="FAFAFA"/>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GB"/>
          </a:p>
        </p:txBody>
      </p:sp>
      <p:sp>
        <p:nvSpPr>
          <p:cNvPr id="2" name="Tijdelijke aanduiding voor titel 1"/>
          <p:cNvSpPr>
            <a:spLocks noGrp="1"/>
          </p:cNvSpPr>
          <p:nvPr>
            <p:ph type="title"/>
          </p:nvPr>
        </p:nvSpPr>
        <p:spPr>
          <a:xfrm>
            <a:off x="362856" y="383456"/>
            <a:ext cx="11410662" cy="669280"/>
          </a:xfrm>
          <a:prstGeom prst="rect">
            <a:avLst/>
          </a:prstGeom>
          <a:noFill/>
        </p:spPr>
        <p:txBody>
          <a:bodyPr vert="horz" lIns="180000" tIns="0" rIns="108000" bIns="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362856" y="1052736"/>
            <a:ext cx="11410661" cy="4748537"/>
          </a:xfrm>
          <a:prstGeom prst="rect">
            <a:avLst/>
          </a:prstGeom>
        </p:spPr>
        <p:txBody>
          <a:bodyPr vert="horz" lIns="180000" tIns="180000" rIns="108000" bIns="45720" numCol="1"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pic>
        <p:nvPicPr>
          <p:cNvPr id="1027" name="Picture 3"/>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3567" t="13406" r="13567" b="13406"/>
          <a:stretch/>
        </p:blipFill>
        <p:spPr bwMode="auto">
          <a:xfrm>
            <a:off x="11018597" y="6061150"/>
            <a:ext cx="780322" cy="53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Kader 26" hidden="1"/>
          <p:cNvSpPr/>
          <p:nvPr/>
        </p:nvSpPr>
        <p:spPr>
          <a:xfrm>
            <a:off x="0" y="-1"/>
            <a:ext cx="12169775" cy="6858001"/>
          </a:xfrm>
          <a:prstGeom prst="frame">
            <a:avLst>
              <a:gd name="adj1" fmla="val 567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ijdelijke aanduiding voor voettekst 4"/>
          <p:cNvSpPr>
            <a:spLocks noGrp="1"/>
          </p:cNvSpPr>
          <p:nvPr>
            <p:ph type="ftr" sz="quarter" idx="3"/>
          </p:nvPr>
        </p:nvSpPr>
        <p:spPr>
          <a:xfrm>
            <a:off x="488096" y="6206684"/>
            <a:ext cx="1492335" cy="221319"/>
          </a:xfrm>
          <a:prstGeom prst="rect">
            <a:avLst/>
          </a:prstGeom>
        </p:spPr>
        <p:txBody>
          <a:bodyPr vert="horz" lIns="91440" tIns="45720" rIns="91440" bIns="45720" rtlCol="0" anchor="ctr"/>
          <a:lstStyle>
            <a:lvl1pPr algn="l">
              <a:defRPr sz="900" b="1" spc="40" baseline="0">
                <a:solidFill>
                  <a:schemeClr val="tx2"/>
                </a:solidFill>
                <a:effectLst/>
                <a:latin typeface="+mj-lt"/>
              </a:defRPr>
            </a:lvl1pPr>
          </a:lstStyle>
          <a:p>
            <a:r>
              <a:rPr lang="nl-NL" smtClean="0"/>
              <a:t>© Copyright SIDN - 2013</a:t>
            </a:r>
            <a:endParaRPr lang="nl-NL" dirty="0"/>
          </a:p>
        </p:txBody>
      </p:sp>
      <p:sp>
        <p:nvSpPr>
          <p:cNvPr id="1031" name="Kader 1030" hidden="1"/>
          <p:cNvSpPr/>
          <p:nvPr/>
        </p:nvSpPr>
        <p:spPr>
          <a:xfrm>
            <a:off x="0" y="0"/>
            <a:ext cx="12169775" cy="6078882"/>
          </a:xfrm>
          <a:prstGeom prst="frame">
            <a:avLst>
              <a:gd name="adj1" fmla="val 618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67747875"/>
      </p:ext>
    </p:extLst>
  </p:cSld>
  <p:clrMap bg1="lt1" tx1="dk1" bg2="lt2" tx2="dk2" accent1="accent1" accent2="accent2" accent3="accent3" accent4="accent4" accent5="accent5" accent6="accent6" hlink="hlink" folHlink="folHlink"/>
  <p:sldLayoutIdLst>
    <p:sldLayoutId id="2147483721" r:id="rId1"/>
    <p:sldLayoutId id="2147483692" r:id="rId2"/>
    <p:sldLayoutId id="2147483722" r:id="rId3"/>
    <p:sldLayoutId id="2147483695" r:id="rId4"/>
    <p:sldLayoutId id="2147483693" r:id="rId5"/>
    <p:sldLayoutId id="2147483710" r:id="rId6"/>
    <p:sldLayoutId id="2147483724" r:id="rId7"/>
    <p:sldLayoutId id="2147483723" r:id="rId8"/>
    <p:sldLayoutId id="2147483726" r:id="rId9"/>
    <p:sldLayoutId id="2147483697" r:id="rId10"/>
    <p:sldLayoutId id="2147483709" r:id="rId11"/>
    <p:sldLayoutId id="2147483728" r:id="rId12"/>
    <p:sldLayoutId id="2147483729" r:id="rId13"/>
    <p:sldLayoutId id="2147483731" r:id="rId14"/>
    <p:sldLayoutId id="2147483732" r:id="rId15"/>
    <p:sldLayoutId id="2147483733" r:id="rId16"/>
    <p:sldLayoutId id="2147483736" r:id="rId17"/>
    <p:sldLayoutId id="2147483737" r:id="rId18"/>
    <p:sldLayoutId id="2147483739" r:id="rId19"/>
    <p:sldLayoutId id="2147483740" r:id="rId20"/>
  </p:sldLayoutIdLst>
  <p:timing>
    <p:tnLst>
      <p:par>
        <p:cTn id="1" dur="indefinite" restart="never" nodeType="tmRoot"/>
      </p:par>
    </p:tnLst>
  </p:timing>
  <p:hf sldNum="0" hdr="0" ftr="0" dt="0"/>
  <p:txStyles>
    <p:titleStyle>
      <a:lvl1pPr algn="l" defTabSz="914400" rtl="0" eaLnBrk="1" latinLnBrk="0" hangingPunct="1">
        <a:lnSpc>
          <a:spcPts val="2400"/>
        </a:lnSpc>
        <a:spcBef>
          <a:spcPts val="100"/>
        </a:spcBef>
        <a:spcAft>
          <a:spcPts val="100"/>
        </a:spcAft>
        <a:buNone/>
        <a:defRPr sz="2800" kern="1200">
          <a:solidFill>
            <a:schemeClr val="accent1"/>
          </a:solidFill>
          <a:latin typeface="Calibri" pitchFamily="34" charset="0"/>
          <a:ea typeface="+mj-ea"/>
          <a:cs typeface="+mj-cs"/>
        </a:defRPr>
      </a:lvl1pPr>
    </p:titleStyle>
    <p:bodyStyle>
      <a:lvl1pPr marL="0" indent="0" algn="l" defTabSz="914400" rtl="0" eaLnBrk="1" latinLnBrk="0" hangingPunct="1">
        <a:lnSpc>
          <a:spcPts val="2000"/>
        </a:lnSpc>
        <a:spcBef>
          <a:spcPts val="600"/>
        </a:spcBef>
        <a:spcAft>
          <a:spcPts val="600"/>
        </a:spcAft>
        <a:buClr>
          <a:schemeClr val="tx2"/>
        </a:buClr>
        <a:buFont typeface="Wingdings" pitchFamily="2" charset="2"/>
        <a:buNone/>
        <a:defRPr sz="1800" b="0" kern="1200">
          <a:solidFill>
            <a:schemeClr val="tx2"/>
          </a:solidFill>
          <a:latin typeface="+mn-lt"/>
          <a:ea typeface="+mn-ea"/>
          <a:cs typeface="+mn-cs"/>
        </a:defRPr>
      </a:lvl1pPr>
      <a:lvl2pPr marL="174625" indent="-174625" algn="l" defTabSz="914400" rtl="0" eaLnBrk="1" latinLnBrk="0" hangingPunct="1">
        <a:lnSpc>
          <a:spcPts val="2000"/>
        </a:lnSpc>
        <a:spcBef>
          <a:spcPts val="600"/>
        </a:spcBef>
        <a:spcAft>
          <a:spcPts val="600"/>
        </a:spcAft>
        <a:buClr>
          <a:schemeClr val="tx2"/>
        </a:buClr>
        <a:buFont typeface="Arial" pitchFamily="34" charset="0"/>
        <a:buChar char="•"/>
        <a:defRPr sz="1800" kern="1200">
          <a:solidFill>
            <a:schemeClr val="tx2"/>
          </a:solidFill>
          <a:latin typeface="+mn-lt"/>
          <a:ea typeface="+mn-ea"/>
          <a:cs typeface="+mn-cs"/>
        </a:defRPr>
      </a:lvl2pPr>
      <a:lvl3pPr marL="334963" indent="-160338" algn="l" defTabSz="914400" rtl="0" eaLnBrk="1" latinLnBrk="0" hangingPunct="1">
        <a:lnSpc>
          <a:spcPts val="1800"/>
        </a:lnSpc>
        <a:spcBef>
          <a:spcPts val="600"/>
        </a:spcBef>
        <a:spcAft>
          <a:spcPts val="600"/>
        </a:spcAft>
        <a:buClr>
          <a:schemeClr val="accent2"/>
        </a:buClr>
        <a:buFont typeface="Arial" pitchFamily="34" charset="0"/>
        <a:buChar char="•"/>
        <a:defRPr sz="1600" kern="1200">
          <a:solidFill>
            <a:schemeClr val="tx2"/>
          </a:solidFill>
          <a:latin typeface="+mn-lt"/>
          <a:ea typeface="+mn-ea"/>
          <a:cs typeface="+mn-cs"/>
        </a:defRPr>
      </a:lvl3pPr>
      <a:lvl4pPr marL="517525" indent="-157163" algn="l" defTabSz="914400" rtl="0" eaLnBrk="1" latinLnBrk="0" hangingPunct="1">
        <a:lnSpc>
          <a:spcPts val="2000"/>
        </a:lnSpc>
        <a:spcBef>
          <a:spcPts val="600"/>
        </a:spcBef>
        <a:spcAft>
          <a:spcPts val="600"/>
        </a:spcAft>
        <a:buClr>
          <a:schemeClr val="accent2"/>
        </a:buClr>
        <a:buFont typeface="Arial" pitchFamily="34" charset="0"/>
        <a:buChar char="•"/>
        <a:defRPr sz="1600" kern="1200" baseline="0">
          <a:solidFill>
            <a:schemeClr val="tx2"/>
          </a:solidFill>
          <a:latin typeface="+mn-lt"/>
          <a:ea typeface="+mn-ea"/>
          <a:cs typeface="+mn-cs"/>
        </a:defRPr>
      </a:lvl4pPr>
      <a:lvl5pPr marL="0" indent="0" algn="l" defTabSz="914400" rtl="0" eaLnBrk="1" latinLnBrk="0" hangingPunct="1">
        <a:lnSpc>
          <a:spcPts val="2000"/>
        </a:lnSpc>
        <a:spcBef>
          <a:spcPts val="600"/>
        </a:spcBef>
        <a:spcAft>
          <a:spcPts val="600"/>
        </a:spcAft>
        <a:buClr>
          <a:schemeClr val="tx2"/>
        </a:buClr>
        <a:buFont typeface="Wingdings" pitchFamily="2" charset="2"/>
        <a:buNone/>
        <a:defRPr sz="1800" b="1" i="0" kern="1200">
          <a:solidFill>
            <a:schemeClr val="tx2"/>
          </a:solidFill>
          <a:latin typeface="+mn-lt"/>
          <a:ea typeface="+mn-ea"/>
          <a:cs typeface="+mn-cs"/>
        </a:defRPr>
      </a:lvl5pPr>
      <a:lvl6pPr marL="0" indent="0" algn="l" defTabSz="914400" rtl="0" eaLnBrk="1" latinLnBrk="0" hangingPunct="1">
        <a:lnSpc>
          <a:spcPts val="2160"/>
        </a:lnSpc>
        <a:spcBef>
          <a:spcPts val="600"/>
        </a:spcBef>
        <a:spcAft>
          <a:spcPts val="600"/>
        </a:spcAft>
        <a:buFont typeface="Arial" pitchFamily="34" charset="0"/>
        <a:buNone/>
        <a:defRPr sz="1800" b="1" kern="1200" baseline="0">
          <a:solidFill>
            <a:schemeClr val="bg2">
              <a:lumMod val="50000"/>
            </a:schemeClr>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4.xml"/><Relationship Id="rId7" Type="http://schemas.openxmlformats.org/officeDocument/2006/relationships/image" Target="../media/image27.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5.xml"/><Relationship Id="rId4"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6.xml"/><Relationship Id="rId7" Type="http://schemas.openxmlformats.org/officeDocument/2006/relationships/image" Target="../media/image27.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6.xml"/><Relationship Id="rId4"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7.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7.xml"/><Relationship Id="rId4"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10.xml"/><Relationship Id="rId7" Type="http://schemas.openxmlformats.org/officeDocument/2006/relationships/image" Target="../media/image27.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8.xml"/><Relationship Id="rId4"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tags" Target="../tags/tag12.xml"/><Relationship Id="rId7" Type="http://schemas.openxmlformats.org/officeDocument/2006/relationships/image" Target="../media/image27.e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9.xml"/><Relationship Id="rId4"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mailto:Support@sidn.nl" TargetMode="External"/><Relationship Id="rId2" Type="http://schemas.openxmlformats.org/officeDocument/2006/relationships/image" Target="../media/image36.jpg"/><Relationship Id="rId1" Type="http://schemas.openxmlformats.org/officeDocument/2006/relationships/slideLayout" Target="../slideLayouts/slideLayout5.xml"/><Relationship Id="rId4" Type="http://schemas.openxmlformats.org/officeDocument/2006/relationships/hyperlink" Target="http://www.sidn.n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0.png"/><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62856" y="383456"/>
            <a:ext cx="11410662" cy="669280"/>
          </a:xfrm>
        </p:spPr>
        <p:txBody>
          <a:bodyPr/>
          <a:lstStyle/>
          <a:p>
            <a:endParaRPr lang="en-GB" dirty="0"/>
          </a:p>
        </p:txBody>
      </p:sp>
      <p:sp>
        <p:nvSpPr>
          <p:cNvPr id="3" name="Tijdelijke aanduiding voor verticale tekst 2"/>
          <p:cNvSpPr>
            <a:spLocks noGrp="1"/>
          </p:cNvSpPr>
          <p:nvPr>
            <p:ph type="body" orient="vert" idx="4294967295"/>
          </p:nvPr>
        </p:nvSpPr>
        <p:spPr>
          <a:xfrm>
            <a:off x="362856" y="1052737"/>
            <a:ext cx="11410661" cy="4680520"/>
          </a:xfrm>
        </p:spPr>
        <p:txBody>
          <a:bodyPr/>
          <a:lstStyle/>
          <a:p>
            <a:endParaRPr lang="en-GB" dirty="0"/>
          </a:p>
        </p:txBody>
      </p:sp>
      <p:sp>
        <p:nvSpPr>
          <p:cNvPr id="6" name="Titel 1"/>
          <p:cNvSpPr txBox="1">
            <a:spLocks/>
          </p:cNvSpPr>
          <p:nvPr/>
        </p:nvSpPr>
        <p:spPr>
          <a:xfrm>
            <a:off x="362856" y="383456"/>
            <a:ext cx="11410662" cy="669280"/>
          </a:xfrm>
          <a:prstGeom prst="rect">
            <a:avLst/>
          </a:prstGeom>
          <a:noFill/>
        </p:spPr>
        <p:txBody>
          <a:bodyPr/>
          <a:lstStyle>
            <a:lvl1pPr algn="l" defTabSz="914400" rtl="0" eaLnBrk="1" latinLnBrk="0" hangingPunct="1">
              <a:lnSpc>
                <a:spcPts val="2400"/>
              </a:lnSpc>
              <a:spcBef>
                <a:spcPts val="100"/>
              </a:spcBef>
              <a:spcAft>
                <a:spcPts val="100"/>
              </a:spcAft>
              <a:buNone/>
              <a:defRPr sz="2800" kern="1200">
                <a:solidFill>
                  <a:schemeClr val="accent1"/>
                </a:solidFill>
                <a:latin typeface="Calibri Light" pitchFamily="34" charset="0"/>
                <a:ea typeface="+mj-ea"/>
                <a:cs typeface="+mj-cs"/>
              </a:defRPr>
            </a:lvl1pPr>
          </a:lstStyle>
          <a:p>
            <a:r>
              <a:rPr lang="nl-NL" dirty="0" smtClean="0"/>
              <a:t>Klik om de stijl te bewerken</a:t>
            </a:r>
            <a:endParaRPr lang="en-GB" dirty="0"/>
          </a:p>
        </p:txBody>
      </p:sp>
      <p:sp>
        <p:nvSpPr>
          <p:cNvPr id="7" name="Tijdelijke aanduiding voor verticale tekst 2"/>
          <p:cNvSpPr txBox="1">
            <a:spLocks/>
          </p:cNvSpPr>
          <p:nvPr/>
        </p:nvSpPr>
        <p:spPr>
          <a:xfrm>
            <a:off x="362856" y="1052737"/>
            <a:ext cx="11410661" cy="4680520"/>
          </a:xfrm>
          <a:prstGeom prst="rect">
            <a:avLst/>
          </a:prstGeom>
        </p:spPr>
        <p:txBody>
          <a:bodyPr vert="horz"/>
          <a:lstStyle>
            <a:lvl1pPr marL="0" indent="0" algn="l" defTabSz="914400" rtl="0" eaLnBrk="1" latinLnBrk="0" hangingPunct="1">
              <a:lnSpc>
                <a:spcPts val="2160"/>
              </a:lnSpc>
              <a:spcBef>
                <a:spcPts val="600"/>
              </a:spcBef>
              <a:spcAft>
                <a:spcPts val="600"/>
              </a:spcAft>
              <a:buClr>
                <a:schemeClr val="tx2"/>
              </a:buClr>
              <a:buFont typeface="Wingdings" pitchFamily="2" charset="2"/>
              <a:buNone/>
              <a:defRPr sz="1800" b="0" kern="1200">
                <a:solidFill>
                  <a:schemeClr val="tx2"/>
                </a:solidFill>
                <a:latin typeface="Calibri Light" pitchFamily="34" charset="0"/>
                <a:ea typeface="+mn-ea"/>
                <a:cs typeface="+mn-cs"/>
              </a:defRPr>
            </a:lvl1pPr>
            <a:lvl2pPr marL="174625" indent="-174625"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2pPr>
            <a:lvl3pPr marL="360363" indent="-185738"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3pPr>
            <a:lvl4pPr marL="534988" indent="-174625"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4pPr>
            <a:lvl5pPr marL="0" indent="0" algn="l" defTabSz="914400" rtl="0" eaLnBrk="1" latinLnBrk="0" hangingPunct="1">
              <a:lnSpc>
                <a:spcPts val="2160"/>
              </a:lnSpc>
              <a:spcBef>
                <a:spcPts val="600"/>
              </a:spcBef>
              <a:spcAft>
                <a:spcPts val="600"/>
              </a:spcAft>
              <a:buClr>
                <a:schemeClr val="tx2"/>
              </a:buClr>
              <a:buFont typeface="Wingdings" pitchFamily="2" charset="2"/>
              <a:buNone/>
              <a:defRPr sz="1800" b="1" i="0" kern="1200">
                <a:solidFill>
                  <a:schemeClr val="tx2"/>
                </a:solidFill>
                <a:latin typeface="Calibri Light" pitchFamily="34" charset="0"/>
                <a:ea typeface="+mn-ea"/>
                <a:cs typeface="+mn-cs"/>
              </a:defRPr>
            </a:lvl5pPr>
            <a:lvl6pPr marL="0" indent="0" algn="l" defTabSz="914400" rtl="0" eaLnBrk="1" latinLnBrk="0" hangingPunct="1">
              <a:lnSpc>
                <a:spcPts val="2160"/>
              </a:lnSpc>
              <a:spcBef>
                <a:spcPts val="600"/>
              </a:spcBef>
              <a:spcAft>
                <a:spcPts val="600"/>
              </a:spcAft>
              <a:buFont typeface="Arial" pitchFamily="34" charset="0"/>
              <a:buNone/>
              <a:defRPr sz="1800" b="1" kern="1200" baseline="0">
                <a:solidFill>
                  <a:schemeClr val="bg2">
                    <a:lumMod val="50000"/>
                  </a:schemeClr>
                </a:solidFill>
                <a:latin typeface="Calibri Light"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8" name="Tijdelijke aanduiding voor voettekst 4"/>
          <p:cNvSpPr txBox="1">
            <a:spLocks/>
          </p:cNvSpPr>
          <p:nvPr/>
        </p:nvSpPr>
        <p:spPr>
          <a:xfrm>
            <a:off x="488096" y="6232017"/>
            <a:ext cx="10433050" cy="22671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smtClean="0"/>
              <a:t>Wie zijn wij?   |   Mijlpalen   |   Organisatie   |   Het huidige internet   |   Missie - Visie   |   Diensten   |   Referenties   |   Samenvatting</a:t>
            </a:r>
            <a:endParaRPr lang="en-GB" dirty="0"/>
          </a:p>
        </p:txBody>
      </p:sp>
      <p:sp>
        <p:nvSpPr>
          <p:cNvPr id="9" name="Tijdelijke aanduiding voor dianummer 5"/>
          <p:cNvSpPr txBox="1">
            <a:spLocks/>
          </p:cNvSpPr>
          <p:nvPr/>
        </p:nvSpPr>
        <p:spPr>
          <a:xfrm>
            <a:off x="4665080" y="6489195"/>
            <a:ext cx="2839614"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A5EA42-C117-4828-8C27-4CEB5DB85A6D}" type="slidenum">
              <a:rPr lang="en-GB" smtClean="0"/>
              <a:pPr/>
              <a:t>1</a:t>
            </a:fld>
            <a:endParaRPr lang="en-GB" dirty="0"/>
          </a:p>
        </p:txBody>
      </p:sp>
      <p:sp>
        <p:nvSpPr>
          <p:cNvPr id="10" name="Rechthoek 9"/>
          <p:cNvSpPr/>
          <p:nvPr/>
        </p:nvSpPr>
        <p:spPr>
          <a:xfrm>
            <a:off x="0" y="0"/>
            <a:ext cx="12169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hoek 10"/>
          <p:cNvSpPr/>
          <p:nvPr/>
        </p:nvSpPr>
        <p:spPr>
          <a:xfrm>
            <a:off x="0" y="6021288"/>
            <a:ext cx="12169775"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hthoek 11"/>
          <p:cNvSpPr/>
          <p:nvPr/>
        </p:nvSpPr>
        <p:spPr>
          <a:xfrm>
            <a:off x="0" y="6439644"/>
            <a:ext cx="12169775" cy="418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0558"/>
          <a:stretch/>
        </p:blipFill>
        <p:spPr bwMode="auto">
          <a:xfrm>
            <a:off x="2036762" y="1048545"/>
            <a:ext cx="8096250" cy="378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0558"/>
          <a:stretch/>
        </p:blipFill>
        <p:spPr bwMode="auto">
          <a:xfrm>
            <a:off x="2036762" y="1048545"/>
            <a:ext cx="8096250" cy="378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9442" b="-2809"/>
          <a:stretch/>
        </p:blipFill>
        <p:spPr bwMode="auto">
          <a:xfrm>
            <a:off x="2036762" y="4830691"/>
            <a:ext cx="8096250" cy="111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al 14"/>
          <p:cNvSpPr/>
          <p:nvPr/>
        </p:nvSpPr>
        <p:spPr>
          <a:xfrm>
            <a:off x="-4939575" y="-1645468"/>
            <a:ext cx="9001000" cy="9001000"/>
          </a:xfrm>
          <a:prstGeom prst="ellipse">
            <a:avLst/>
          </a:prstGeom>
          <a:noFill/>
          <a:ln w="3175"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al 15"/>
          <p:cNvSpPr/>
          <p:nvPr/>
        </p:nvSpPr>
        <p:spPr>
          <a:xfrm>
            <a:off x="-5479689" y="-333375"/>
            <a:ext cx="7524748" cy="7524748"/>
          </a:xfrm>
          <a:prstGeom prst="ellipse">
            <a:avLst/>
          </a:prstGeom>
          <a:noFill/>
          <a:ln w="31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al 16"/>
          <p:cNvSpPr/>
          <p:nvPr/>
        </p:nvSpPr>
        <p:spPr>
          <a:xfrm>
            <a:off x="-4905001" y="-19050"/>
            <a:ext cx="7029448" cy="7029448"/>
          </a:xfrm>
          <a:prstGeom prst="ellipse">
            <a:avLst/>
          </a:prstGeom>
          <a:noFill/>
          <a:ln w="3175" cmpd="dbl">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al 17"/>
          <p:cNvSpPr/>
          <p:nvPr/>
        </p:nvSpPr>
        <p:spPr>
          <a:xfrm>
            <a:off x="-4647826" y="238125"/>
            <a:ext cx="6515098" cy="6515098"/>
          </a:xfrm>
          <a:prstGeom prst="ellipse">
            <a:avLst/>
          </a:prstGeom>
          <a:noFill/>
          <a:ln w="3175"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al 18"/>
          <p:cNvSpPr/>
          <p:nvPr/>
        </p:nvSpPr>
        <p:spPr>
          <a:xfrm>
            <a:off x="-5493244" y="-616866"/>
            <a:ext cx="6560044" cy="6560044"/>
          </a:xfrm>
          <a:prstGeom prst="ellipse">
            <a:avLst/>
          </a:prstGeom>
          <a:noFill/>
          <a:ln w="1905"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al 19"/>
          <p:cNvSpPr/>
          <p:nvPr/>
        </p:nvSpPr>
        <p:spPr>
          <a:xfrm>
            <a:off x="-5076353" y="836712"/>
            <a:ext cx="5913662" cy="5913662"/>
          </a:xfrm>
          <a:prstGeom prst="ellipse">
            <a:avLst/>
          </a:prstGeom>
          <a:noFill/>
          <a:ln w="317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al 20"/>
          <p:cNvSpPr/>
          <p:nvPr/>
        </p:nvSpPr>
        <p:spPr>
          <a:xfrm>
            <a:off x="-5009678" y="381422"/>
            <a:ext cx="6253586" cy="6253586"/>
          </a:xfrm>
          <a:prstGeom prst="ellipse">
            <a:avLst/>
          </a:prstGeom>
          <a:noFill/>
          <a:ln w="3175" cmpd="dbl">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al 21"/>
          <p:cNvSpPr/>
          <p:nvPr/>
        </p:nvSpPr>
        <p:spPr>
          <a:xfrm>
            <a:off x="-5076353" y="944338"/>
            <a:ext cx="5913662" cy="5913662"/>
          </a:xfrm>
          <a:prstGeom prst="ellipse">
            <a:avLst/>
          </a:prstGeom>
          <a:noFill/>
          <a:ln w="317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al 22"/>
          <p:cNvSpPr/>
          <p:nvPr/>
        </p:nvSpPr>
        <p:spPr>
          <a:xfrm>
            <a:off x="-5170053" y="809045"/>
            <a:ext cx="5913662" cy="5913662"/>
          </a:xfrm>
          <a:prstGeom prst="ellipse">
            <a:avLst/>
          </a:prstGeom>
          <a:noFill/>
          <a:ln w="317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al 23"/>
          <p:cNvSpPr/>
          <p:nvPr/>
        </p:nvSpPr>
        <p:spPr>
          <a:xfrm>
            <a:off x="-5861199" y="-63500"/>
            <a:ext cx="7483354" cy="7483354"/>
          </a:xfrm>
          <a:prstGeom prst="ellipse">
            <a:avLst/>
          </a:prstGeom>
          <a:noFill/>
          <a:ln w="3175" cmpd="dbl">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al 24"/>
          <p:cNvSpPr/>
          <p:nvPr/>
        </p:nvSpPr>
        <p:spPr>
          <a:xfrm>
            <a:off x="-5927232" y="1329572"/>
            <a:ext cx="7428020" cy="7428020"/>
          </a:xfrm>
          <a:prstGeom prst="ellipse">
            <a:avLst/>
          </a:prstGeom>
          <a:noFill/>
          <a:ln w="3175" cmpd="dbl">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fgeronde rechthoek 25"/>
          <p:cNvSpPr/>
          <p:nvPr/>
        </p:nvSpPr>
        <p:spPr>
          <a:xfrm rot="1800000">
            <a:off x="1881721" y="-1635297"/>
            <a:ext cx="753480" cy="5071646"/>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fgeronde rechthoek 26"/>
          <p:cNvSpPr/>
          <p:nvPr/>
        </p:nvSpPr>
        <p:spPr>
          <a:xfrm rot="1800000">
            <a:off x="2196237" y="-1760130"/>
            <a:ext cx="1730341" cy="7247616"/>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kstvak 3"/>
          <p:cNvSpPr txBox="1"/>
          <p:nvPr/>
        </p:nvSpPr>
        <p:spPr>
          <a:xfrm>
            <a:off x="2258461" y="1556792"/>
            <a:ext cx="8434938" cy="369332"/>
          </a:xfrm>
          <a:prstGeom prst="rect">
            <a:avLst/>
          </a:prstGeom>
          <a:noFill/>
        </p:spPr>
        <p:txBody>
          <a:bodyPr wrap="square" rtlCol="0">
            <a:spAutoFit/>
          </a:bodyPr>
          <a:lstStyle/>
          <a:p>
            <a:endParaRPr lang="en-GB" dirty="0"/>
          </a:p>
        </p:txBody>
      </p:sp>
      <p:sp>
        <p:nvSpPr>
          <p:cNvPr id="32" name="Titel 1"/>
          <p:cNvSpPr>
            <a:spLocks noGrp="1"/>
          </p:cNvSpPr>
          <p:nvPr/>
        </p:nvSpPr>
        <p:spPr>
          <a:xfrm>
            <a:off x="2546803" y="1432961"/>
            <a:ext cx="7076168" cy="399207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000" dirty="0">
                <a:solidFill>
                  <a:srgbClr val="002060"/>
                </a:solidFill>
              </a:rPr>
              <a:t>‘Wij verbinden mensen en organisaties voor een onbezorgd digitaal </a:t>
            </a:r>
            <a:r>
              <a:rPr lang="nl-NL" sz="4000" dirty="0" smtClean="0">
                <a:solidFill>
                  <a:srgbClr val="002060"/>
                </a:solidFill>
              </a:rPr>
              <a:t>bestaan.’</a:t>
            </a:r>
            <a:endParaRPr lang="nl-NL" sz="4000" dirty="0">
              <a:solidFill>
                <a:srgbClr val="002060"/>
              </a:solidFill>
            </a:endParaRPr>
          </a:p>
        </p:txBody>
      </p:sp>
      <p:pic>
        <p:nvPicPr>
          <p:cNvPr id="3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67" t="13406" r="13567" b="13406"/>
          <a:stretch/>
        </p:blipFill>
        <p:spPr bwMode="auto">
          <a:xfrm>
            <a:off x="11018597" y="6061150"/>
            <a:ext cx="780322" cy="53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05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strVal val="(6*min(max(#ppt_w*#ppt_h,.3),1)-7.4)/-.7*#ppt_w"/>
                                          </p:val>
                                        </p:tav>
                                        <p:tav tm="100000">
                                          <p:val>
                                            <p:strVal val="#ppt_w"/>
                                          </p:val>
                                        </p:tav>
                                      </p:tavLst>
                                    </p:anim>
                                    <p:anim calcmode="lin" valueType="num">
                                      <p:cBhvr>
                                        <p:cTn id="8" dur="750" fill="hold"/>
                                        <p:tgtEl>
                                          <p:spTgt spid="13"/>
                                        </p:tgtEl>
                                        <p:attrNameLst>
                                          <p:attrName>ppt_h</p:attrName>
                                        </p:attrNameLst>
                                      </p:cBhvr>
                                      <p:tavLst>
                                        <p:tav tm="0">
                                          <p:val>
                                            <p:strVal val="(6*min(max(#ppt_w*#ppt_h,.3),1)-7.4)/-.7*#ppt_h"/>
                                          </p:val>
                                        </p:tav>
                                        <p:tav tm="100000">
                                          <p:val>
                                            <p:strVal val="#ppt_h"/>
                                          </p:val>
                                        </p:tav>
                                      </p:tavLst>
                                    </p:anim>
                                    <p:anim calcmode="lin" valueType="num">
                                      <p:cBhvr>
                                        <p:cTn id="9" dur="750" fill="hold"/>
                                        <p:tgtEl>
                                          <p:spTgt spid="13"/>
                                        </p:tgtEl>
                                        <p:attrNameLst>
                                          <p:attrName>ppt_x</p:attrName>
                                        </p:attrNameLst>
                                      </p:cBhvr>
                                      <p:tavLst>
                                        <p:tav tm="0">
                                          <p:val>
                                            <p:fltVal val="0.5"/>
                                          </p:val>
                                        </p:tav>
                                        <p:tav tm="100000">
                                          <p:val>
                                            <p:strVal val="#ppt_x"/>
                                          </p:val>
                                        </p:tav>
                                      </p:tavLst>
                                    </p:anim>
                                    <p:anim calcmode="lin" valueType="num">
                                      <p:cBhvr>
                                        <p:cTn id="10" dur="750" fill="hold"/>
                                        <p:tgtEl>
                                          <p:spTgt spid="13"/>
                                        </p:tgtEl>
                                        <p:attrNameLst>
                                          <p:attrName>ppt_y</p:attrName>
                                        </p:attrNameLst>
                                      </p:cBhvr>
                                      <p:tavLst>
                                        <p:tav tm="0">
                                          <p:val>
                                            <p:strVal val="1+(6*min(max(#ppt_w*#ppt_h,.3),1)-7.4)/-.7*#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childTnLst>
                                </p:cTn>
                              </p:par>
                            </p:childTnLst>
                          </p:cTn>
                        </p:par>
                        <p:par>
                          <p:cTn id="14" fill="hold">
                            <p:stCondLst>
                              <p:cond delay="75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par>
                          <p:cTn id="18" fill="hold">
                            <p:stCondLst>
                              <p:cond delay="1750"/>
                            </p:stCondLst>
                            <p:childTnLst>
                              <p:par>
                                <p:cTn id="19" presetID="10" presetClass="entr" presetSubtype="0" fill="hold" grpId="1"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42" presetClass="path" presetSubtype="0" decel="100000" fill="hold" grpId="0" nodeType="withEffect">
                                  <p:stCondLst>
                                    <p:cond delay="0"/>
                                  </p:stCondLst>
                                  <p:childTnLst>
                                    <p:animMotion origin="layout" path="M -0.04213 -0.02893 L 0.69431 0.42246 " pathEditMode="relative" rAng="0" ptsTypes="AA">
                                      <p:cBhvr>
                                        <p:cTn id="23" dur="2000" fill="hold"/>
                                        <p:tgtEl>
                                          <p:spTgt spid="27"/>
                                        </p:tgtEl>
                                        <p:attrNameLst>
                                          <p:attrName>ppt_x</p:attrName>
                                          <p:attrName>ppt_y</p:attrName>
                                        </p:attrNameLst>
                                      </p:cBhvr>
                                      <p:rCtr x="36815" y="22569"/>
                                    </p:animMotion>
                                  </p:childTnLst>
                                </p:cTn>
                              </p:par>
                              <p:par>
                                <p:cTn id="24" presetID="10" presetClass="entr" presetSubtype="0" fill="hold" grpId="1" nodeType="withEffect">
                                  <p:stCondLst>
                                    <p:cond delay="25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42" presetClass="path" presetSubtype="0" decel="100000" fill="hold" grpId="0" nodeType="withEffect">
                                  <p:stCondLst>
                                    <p:cond delay="250"/>
                                  </p:stCondLst>
                                  <p:childTnLst>
                                    <p:animMotion origin="layout" path="M -0.04213 -0.02893 L 0.69431 0.42246 " pathEditMode="relative" rAng="0" ptsTypes="AA">
                                      <p:cBhvr>
                                        <p:cTn id="28" dur="2000" fill="hold"/>
                                        <p:tgtEl>
                                          <p:spTgt spid="26"/>
                                        </p:tgtEl>
                                        <p:attrNameLst>
                                          <p:attrName>ppt_x</p:attrName>
                                          <p:attrName>ppt_y</p:attrName>
                                        </p:attrNameLst>
                                      </p:cBhvr>
                                      <p:rCtr x="36815" y="22569"/>
                                    </p:animMotion>
                                  </p:childTnLst>
                                </p:cTn>
                              </p:par>
                              <p:par>
                                <p:cTn id="29" presetID="2" presetClass="entr" presetSubtype="8" decel="82000" fill="hold" grpId="2" nodeType="withEffect">
                                  <p:stCondLst>
                                    <p:cond delay="12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0-#ppt_w/2"/>
                                          </p:val>
                                        </p:tav>
                                        <p:tav tm="100000">
                                          <p:val>
                                            <p:strVal val="#ppt_x"/>
                                          </p:val>
                                        </p:tav>
                                      </p:tavLst>
                                    </p:anim>
                                    <p:anim calcmode="lin" valueType="num">
                                      <p:cBhvr additive="base">
                                        <p:cTn id="32" dur="1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decel="82000" fill="hold" grpId="2" nodeType="withEffect">
                                  <p:stCondLst>
                                    <p:cond delay="12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500" fill="hold"/>
                                        <p:tgtEl>
                                          <p:spTgt spid="24"/>
                                        </p:tgtEl>
                                        <p:attrNameLst>
                                          <p:attrName>ppt_x</p:attrName>
                                        </p:attrNameLst>
                                      </p:cBhvr>
                                      <p:tavLst>
                                        <p:tav tm="0">
                                          <p:val>
                                            <p:strVal val="0-#ppt_w/2"/>
                                          </p:val>
                                        </p:tav>
                                        <p:tav tm="100000">
                                          <p:val>
                                            <p:strVal val="#ppt_x"/>
                                          </p:val>
                                        </p:tav>
                                      </p:tavLst>
                                    </p:anim>
                                    <p:anim calcmode="lin" valueType="num">
                                      <p:cBhvr additive="base">
                                        <p:cTn id="36" dur="1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decel="82000" fill="hold" grpId="2" nodeType="withEffect">
                                  <p:stCondLst>
                                    <p:cond delay="1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500" fill="hold"/>
                                        <p:tgtEl>
                                          <p:spTgt spid="23"/>
                                        </p:tgtEl>
                                        <p:attrNameLst>
                                          <p:attrName>ppt_x</p:attrName>
                                        </p:attrNameLst>
                                      </p:cBhvr>
                                      <p:tavLst>
                                        <p:tav tm="0">
                                          <p:val>
                                            <p:strVal val="0-#ppt_w/2"/>
                                          </p:val>
                                        </p:tav>
                                        <p:tav tm="100000">
                                          <p:val>
                                            <p:strVal val="#ppt_x"/>
                                          </p:val>
                                        </p:tav>
                                      </p:tavLst>
                                    </p:anim>
                                    <p:anim calcmode="lin" valueType="num">
                                      <p:cBhvr additive="base">
                                        <p:cTn id="40" dur="1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decel="82000" fill="hold" grpId="2" nodeType="withEffect">
                                  <p:stCondLst>
                                    <p:cond delay="125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500" fill="hold"/>
                                        <p:tgtEl>
                                          <p:spTgt spid="22"/>
                                        </p:tgtEl>
                                        <p:attrNameLst>
                                          <p:attrName>ppt_x</p:attrName>
                                        </p:attrNameLst>
                                      </p:cBhvr>
                                      <p:tavLst>
                                        <p:tav tm="0">
                                          <p:val>
                                            <p:strVal val="0-#ppt_w/2"/>
                                          </p:val>
                                        </p:tav>
                                        <p:tav tm="100000">
                                          <p:val>
                                            <p:strVal val="#ppt_x"/>
                                          </p:val>
                                        </p:tav>
                                      </p:tavLst>
                                    </p:anim>
                                    <p:anim calcmode="lin" valueType="num">
                                      <p:cBhvr additive="base">
                                        <p:cTn id="44" dur="15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8" decel="82000" fill="hold" grpId="2" nodeType="withEffect">
                                  <p:stCondLst>
                                    <p:cond delay="125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500" fill="hold"/>
                                        <p:tgtEl>
                                          <p:spTgt spid="21"/>
                                        </p:tgtEl>
                                        <p:attrNameLst>
                                          <p:attrName>ppt_x</p:attrName>
                                        </p:attrNameLst>
                                      </p:cBhvr>
                                      <p:tavLst>
                                        <p:tav tm="0">
                                          <p:val>
                                            <p:strVal val="0-#ppt_w/2"/>
                                          </p:val>
                                        </p:tav>
                                        <p:tav tm="100000">
                                          <p:val>
                                            <p:strVal val="#ppt_x"/>
                                          </p:val>
                                        </p:tav>
                                      </p:tavLst>
                                    </p:anim>
                                    <p:anim calcmode="lin" valueType="num">
                                      <p:cBhvr additive="base">
                                        <p:cTn id="48" dur="150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8" decel="82000" fill="hold" grpId="2" nodeType="withEffect">
                                  <p:stCondLst>
                                    <p:cond delay="125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1500" fill="hold"/>
                                        <p:tgtEl>
                                          <p:spTgt spid="20"/>
                                        </p:tgtEl>
                                        <p:attrNameLst>
                                          <p:attrName>ppt_x</p:attrName>
                                        </p:attrNameLst>
                                      </p:cBhvr>
                                      <p:tavLst>
                                        <p:tav tm="0">
                                          <p:val>
                                            <p:strVal val="0-#ppt_w/2"/>
                                          </p:val>
                                        </p:tav>
                                        <p:tav tm="100000">
                                          <p:val>
                                            <p:strVal val="#ppt_x"/>
                                          </p:val>
                                        </p:tav>
                                      </p:tavLst>
                                    </p:anim>
                                    <p:anim calcmode="lin" valueType="num">
                                      <p:cBhvr additive="base">
                                        <p:cTn id="52" dur="1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decel="82000" fill="hold" grpId="2" nodeType="withEffect">
                                  <p:stCondLst>
                                    <p:cond delay="125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1500" fill="hold"/>
                                        <p:tgtEl>
                                          <p:spTgt spid="19"/>
                                        </p:tgtEl>
                                        <p:attrNameLst>
                                          <p:attrName>ppt_x</p:attrName>
                                        </p:attrNameLst>
                                      </p:cBhvr>
                                      <p:tavLst>
                                        <p:tav tm="0">
                                          <p:val>
                                            <p:strVal val="0-#ppt_w/2"/>
                                          </p:val>
                                        </p:tav>
                                        <p:tav tm="100000">
                                          <p:val>
                                            <p:strVal val="#ppt_x"/>
                                          </p:val>
                                        </p:tav>
                                      </p:tavLst>
                                    </p:anim>
                                    <p:anim calcmode="lin" valueType="num">
                                      <p:cBhvr additive="base">
                                        <p:cTn id="56" dur="1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decel="82000" fill="hold" grpId="2" nodeType="withEffect">
                                  <p:stCondLst>
                                    <p:cond delay="125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500" fill="hold"/>
                                        <p:tgtEl>
                                          <p:spTgt spid="18"/>
                                        </p:tgtEl>
                                        <p:attrNameLst>
                                          <p:attrName>ppt_x</p:attrName>
                                        </p:attrNameLst>
                                      </p:cBhvr>
                                      <p:tavLst>
                                        <p:tav tm="0">
                                          <p:val>
                                            <p:strVal val="0-#ppt_w/2"/>
                                          </p:val>
                                        </p:tav>
                                        <p:tav tm="100000">
                                          <p:val>
                                            <p:strVal val="#ppt_x"/>
                                          </p:val>
                                        </p:tav>
                                      </p:tavLst>
                                    </p:anim>
                                    <p:anim calcmode="lin" valueType="num">
                                      <p:cBhvr additive="base">
                                        <p:cTn id="60" dur="1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8" decel="82000" fill="hold" grpId="2" nodeType="withEffect">
                                  <p:stCondLst>
                                    <p:cond delay="125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1500" fill="hold"/>
                                        <p:tgtEl>
                                          <p:spTgt spid="17"/>
                                        </p:tgtEl>
                                        <p:attrNameLst>
                                          <p:attrName>ppt_x</p:attrName>
                                        </p:attrNameLst>
                                      </p:cBhvr>
                                      <p:tavLst>
                                        <p:tav tm="0">
                                          <p:val>
                                            <p:strVal val="0-#ppt_w/2"/>
                                          </p:val>
                                        </p:tav>
                                        <p:tav tm="100000">
                                          <p:val>
                                            <p:strVal val="#ppt_x"/>
                                          </p:val>
                                        </p:tav>
                                      </p:tavLst>
                                    </p:anim>
                                    <p:anim calcmode="lin" valueType="num">
                                      <p:cBhvr additive="base">
                                        <p:cTn id="64" dur="150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8" decel="82000" fill="hold" grpId="2" nodeType="withEffect">
                                  <p:stCondLst>
                                    <p:cond delay="125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1500" fill="hold"/>
                                        <p:tgtEl>
                                          <p:spTgt spid="16"/>
                                        </p:tgtEl>
                                        <p:attrNameLst>
                                          <p:attrName>ppt_x</p:attrName>
                                        </p:attrNameLst>
                                      </p:cBhvr>
                                      <p:tavLst>
                                        <p:tav tm="0">
                                          <p:val>
                                            <p:strVal val="0-#ppt_w/2"/>
                                          </p:val>
                                        </p:tav>
                                        <p:tav tm="100000">
                                          <p:val>
                                            <p:strVal val="#ppt_x"/>
                                          </p:val>
                                        </p:tav>
                                      </p:tavLst>
                                    </p:anim>
                                    <p:anim calcmode="lin" valueType="num">
                                      <p:cBhvr additive="base">
                                        <p:cTn id="68" dur="1500" fill="hold"/>
                                        <p:tgtEl>
                                          <p:spTgt spid="16"/>
                                        </p:tgtEl>
                                        <p:attrNameLst>
                                          <p:attrName>ppt_y</p:attrName>
                                        </p:attrNameLst>
                                      </p:cBhvr>
                                      <p:tavLst>
                                        <p:tav tm="0">
                                          <p:val>
                                            <p:strVal val="#ppt_y"/>
                                          </p:val>
                                        </p:tav>
                                        <p:tav tm="100000">
                                          <p:val>
                                            <p:strVal val="#ppt_y"/>
                                          </p:val>
                                        </p:tav>
                                      </p:tavLst>
                                    </p:anim>
                                  </p:childTnLst>
                                </p:cTn>
                              </p:par>
                              <p:par>
                                <p:cTn id="69" presetID="2" presetClass="entr" presetSubtype="8" decel="82000" fill="hold" grpId="2" nodeType="withEffect">
                                  <p:stCondLst>
                                    <p:cond delay="125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1500" fill="hold"/>
                                        <p:tgtEl>
                                          <p:spTgt spid="15"/>
                                        </p:tgtEl>
                                        <p:attrNameLst>
                                          <p:attrName>ppt_x</p:attrName>
                                        </p:attrNameLst>
                                      </p:cBhvr>
                                      <p:tavLst>
                                        <p:tav tm="0">
                                          <p:val>
                                            <p:strVal val="0-#ppt_w/2"/>
                                          </p:val>
                                        </p:tav>
                                        <p:tav tm="100000">
                                          <p:val>
                                            <p:strVal val="#ppt_x"/>
                                          </p:val>
                                        </p:tav>
                                      </p:tavLst>
                                    </p:anim>
                                    <p:anim calcmode="lin" valueType="num">
                                      <p:cBhvr additive="base">
                                        <p:cTn id="72" dur="1500" fill="hold"/>
                                        <p:tgtEl>
                                          <p:spTgt spid="15"/>
                                        </p:tgtEl>
                                        <p:attrNameLst>
                                          <p:attrName>ppt_y</p:attrName>
                                        </p:attrNameLst>
                                      </p:cBhvr>
                                      <p:tavLst>
                                        <p:tav tm="0">
                                          <p:val>
                                            <p:strVal val="#ppt_y"/>
                                          </p:val>
                                        </p:tav>
                                        <p:tav tm="100000">
                                          <p:val>
                                            <p:strVal val="#ppt_y"/>
                                          </p:val>
                                        </p:tav>
                                      </p:tavLst>
                                    </p:anim>
                                  </p:childTnLst>
                                </p:cTn>
                              </p:par>
                              <p:par>
                                <p:cTn id="73" presetID="10" presetClass="entr" presetSubtype="0" fill="hold" grpId="3" nodeType="withEffect">
                                  <p:stCondLst>
                                    <p:cond delay="125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500"/>
                                        <p:tgtEl>
                                          <p:spTgt spid="25"/>
                                        </p:tgtEl>
                                      </p:cBhvr>
                                    </p:animEffect>
                                  </p:childTnLst>
                                </p:cTn>
                              </p:par>
                              <p:par>
                                <p:cTn id="76" presetID="10" presetClass="entr" presetSubtype="0" fill="hold" grpId="3" nodeType="withEffect">
                                  <p:stCondLst>
                                    <p:cond delay="125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500"/>
                                        <p:tgtEl>
                                          <p:spTgt spid="24"/>
                                        </p:tgtEl>
                                      </p:cBhvr>
                                    </p:animEffect>
                                  </p:childTnLst>
                                </p:cTn>
                              </p:par>
                              <p:par>
                                <p:cTn id="79" presetID="10" presetClass="entr" presetSubtype="0" fill="hold" grpId="3" nodeType="withEffect">
                                  <p:stCondLst>
                                    <p:cond delay="125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500"/>
                                        <p:tgtEl>
                                          <p:spTgt spid="23"/>
                                        </p:tgtEl>
                                      </p:cBhvr>
                                    </p:animEffect>
                                  </p:childTnLst>
                                </p:cTn>
                              </p:par>
                              <p:par>
                                <p:cTn id="82" presetID="10" presetClass="entr" presetSubtype="0" fill="hold" grpId="3" nodeType="withEffect">
                                  <p:stCondLst>
                                    <p:cond delay="125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500"/>
                                        <p:tgtEl>
                                          <p:spTgt spid="22"/>
                                        </p:tgtEl>
                                      </p:cBhvr>
                                    </p:animEffect>
                                  </p:childTnLst>
                                </p:cTn>
                              </p:par>
                              <p:par>
                                <p:cTn id="85" presetID="10" presetClass="entr" presetSubtype="0" fill="hold" grpId="3" nodeType="withEffect">
                                  <p:stCondLst>
                                    <p:cond delay="125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500"/>
                                        <p:tgtEl>
                                          <p:spTgt spid="21"/>
                                        </p:tgtEl>
                                      </p:cBhvr>
                                    </p:animEffect>
                                  </p:childTnLst>
                                </p:cTn>
                              </p:par>
                              <p:par>
                                <p:cTn id="88" presetID="10" presetClass="entr" presetSubtype="0" fill="hold" grpId="3" nodeType="withEffect">
                                  <p:stCondLst>
                                    <p:cond delay="125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500"/>
                                        <p:tgtEl>
                                          <p:spTgt spid="20"/>
                                        </p:tgtEl>
                                      </p:cBhvr>
                                    </p:animEffect>
                                  </p:childTnLst>
                                </p:cTn>
                              </p:par>
                              <p:par>
                                <p:cTn id="91" presetID="10" presetClass="entr" presetSubtype="0" fill="hold" grpId="3" nodeType="withEffect">
                                  <p:stCondLst>
                                    <p:cond delay="125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500"/>
                                        <p:tgtEl>
                                          <p:spTgt spid="19"/>
                                        </p:tgtEl>
                                      </p:cBhvr>
                                    </p:animEffect>
                                  </p:childTnLst>
                                </p:cTn>
                              </p:par>
                              <p:par>
                                <p:cTn id="94" presetID="10" presetClass="entr" presetSubtype="0" fill="hold" grpId="3" nodeType="withEffect">
                                  <p:stCondLst>
                                    <p:cond delay="125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500"/>
                                        <p:tgtEl>
                                          <p:spTgt spid="18"/>
                                        </p:tgtEl>
                                      </p:cBhvr>
                                    </p:animEffect>
                                  </p:childTnLst>
                                </p:cTn>
                              </p:par>
                              <p:par>
                                <p:cTn id="97" presetID="10" presetClass="entr" presetSubtype="0" fill="hold" grpId="3" nodeType="withEffect">
                                  <p:stCondLst>
                                    <p:cond delay="125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1500"/>
                                        <p:tgtEl>
                                          <p:spTgt spid="17"/>
                                        </p:tgtEl>
                                      </p:cBhvr>
                                    </p:animEffect>
                                  </p:childTnLst>
                                </p:cTn>
                              </p:par>
                              <p:par>
                                <p:cTn id="100" presetID="10" presetClass="entr" presetSubtype="0" fill="hold" grpId="3" nodeType="withEffect">
                                  <p:stCondLst>
                                    <p:cond delay="125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500"/>
                                        <p:tgtEl>
                                          <p:spTgt spid="16"/>
                                        </p:tgtEl>
                                      </p:cBhvr>
                                    </p:animEffect>
                                  </p:childTnLst>
                                </p:cTn>
                              </p:par>
                              <p:par>
                                <p:cTn id="103" presetID="10" presetClass="entr" presetSubtype="0" fill="hold" grpId="3" nodeType="withEffect">
                                  <p:stCondLst>
                                    <p:cond delay="125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1500"/>
                                        <p:tgtEl>
                                          <p:spTgt spid="15"/>
                                        </p:tgtEl>
                                      </p:cBhvr>
                                    </p:animEffect>
                                  </p:childTnLst>
                                </p:cTn>
                              </p:par>
                            </p:childTnLst>
                          </p:cTn>
                        </p:par>
                        <p:par>
                          <p:cTn id="106" fill="hold">
                            <p:stCondLst>
                              <p:cond delay="4500"/>
                            </p:stCondLst>
                            <p:childTnLst>
                              <p:par>
                                <p:cTn id="107" presetID="8" presetClass="emph" presetSubtype="0" repeatCount="indefinite" fill="hold" grpId="0" nodeType="afterEffect">
                                  <p:stCondLst>
                                    <p:cond delay="0"/>
                                  </p:stCondLst>
                                  <p:childTnLst>
                                    <p:animRot by="21600000">
                                      <p:cBhvr>
                                        <p:cTn id="108" dur="2000" fill="hold"/>
                                        <p:tgtEl>
                                          <p:spTgt spid="25"/>
                                        </p:tgtEl>
                                        <p:attrNameLst>
                                          <p:attrName>r</p:attrName>
                                        </p:attrNameLst>
                                      </p:cBhvr>
                                    </p:animRot>
                                  </p:childTnLst>
                                </p:cTn>
                              </p:par>
                              <p:par>
                                <p:cTn id="109" presetID="8" presetClass="emph" presetSubtype="0" repeatCount="indefinite" fill="hold" grpId="0" nodeType="withEffect">
                                  <p:stCondLst>
                                    <p:cond delay="0"/>
                                  </p:stCondLst>
                                  <p:childTnLst>
                                    <p:animRot by="21600000">
                                      <p:cBhvr>
                                        <p:cTn id="110" dur="2000" fill="hold"/>
                                        <p:tgtEl>
                                          <p:spTgt spid="24"/>
                                        </p:tgtEl>
                                        <p:attrNameLst>
                                          <p:attrName>r</p:attrName>
                                        </p:attrNameLst>
                                      </p:cBhvr>
                                    </p:animRot>
                                  </p:childTnLst>
                                </p:cTn>
                              </p:par>
                              <p:par>
                                <p:cTn id="111" presetID="8" presetClass="emph" presetSubtype="0" repeatCount="indefinite" fill="hold" grpId="0" nodeType="withEffect">
                                  <p:stCondLst>
                                    <p:cond delay="0"/>
                                  </p:stCondLst>
                                  <p:childTnLst>
                                    <p:animRot by="21600000">
                                      <p:cBhvr>
                                        <p:cTn id="112" dur="2000" fill="hold"/>
                                        <p:tgtEl>
                                          <p:spTgt spid="23"/>
                                        </p:tgtEl>
                                        <p:attrNameLst>
                                          <p:attrName>r</p:attrName>
                                        </p:attrNameLst>
                                      </p:cBhvr>
                                    </p:animRot>
                                  </p:childTnLst>
                                </p:cTn>
                              </p:par>
                              <p:par>
                                <p:cTn id="113" presetID="8" presetClass="emph" presetSubtype="0" repeatCount="indefinite" fill="hold" grpId="0" nodeType="withEffect">
                                  <p:stCondLst>
                                    <p:cond delay="0"/>
                                  </p:stCondLst>
                                  <p:childTnLst>
                                    <p:animRot by="21600000">
                                      <p:cBhvr>
                                        <p:cTn id="114" dur="2000" fill="hold"/>
                                        <p:tgtEl>
                                          <p:spTgt spid="22"/>
                                        </p:tgtEl>
                                        <p:attrNameLst>
                                          <p:attrName>r</p:attrName>
                                        </p:attrNameLst>
                                      </p:cBhvr>
                                    </p:animRot>
                                  </p:childTnLst>
                                </p:cTn>
                              </p:par>
                              <p:par>
                                <p:cTn id="115" presetID="8" presetClass="emph" presetSubtype="0" repeatCount="indefinite" fill="hold" grpId="0" nodeType="withEffect">
                                  <p:stCondLst>
                                    <p:cond delay="0"/>
                                  </p:stCondLst>
                                  <p:childTnLst>
                                    <p:animRot by="21600000">
                                      <p:cBhvr>
                                        <p:cTn id="116" dur="2000" fill="hold"/>
                                        <p:tgtEl>
                                          <p:spTgt spid="21"/>
                                        </p:tgtEl>
                                        <p:attrNameLst>
                                          <p:attrName>r</p:attrName>
                                        </p:attrNameLst>
                                      </p:cBhvr>
                                    </p:animRot>
                                  </p:childTnLst>
                                </p:cTn>
                              </p:par>
                              <p:par>
                                <p:cTn id="117" presetID="8" presetClass="emph" presetSubtype="0" repeatCount="indefinite" fill="hold" grpId="0" nodeType="withEffect">
                                  <p:stCondLst>
                                    <p:cond delay="0"/>
                                  </p:stCondLst>
                                  <p:childTnLst>
                                    <p:animRot by="21600000">
                                      <p:cBhvr>
                                        <p:cTn id="118" dur="2000" fill="hold"/>
                                        <p:tgtEl>
                                          <p:spTgt spid="20"/>
                                        </p:tgtEl>
                                        <p:attrNameLst>
                                          <p:attrName>r</p:attrName>
                                        </p:attrNameLst>
                                      </p:cBhvr>
                                    </p:animRot>
                                  </p:childTnLst>
                                </p:cTn>
                              </p:par>
                              <p:par>
                                <p:cTn id="119" presetID="8" presetClass="emph" presetSubtype="0" repeatCount="indefinite" fill="hold" grpId="0" nodeType="withEffect">
                                  <p:stCondLst>
                                    <p:cond delay="0"/>
                                  </p:stCondLst>
                                  <p:childTnLst>
                                    <p:animRot by="21600000">
                                      <p:cBhvr>
                                        <p:cTn id="120" dur="2000" fill="hold"/>
                                        <p:tgtEl>
                                          <p:spTgt spid="19"/>
                                        </p:tgtEl>
                                        <p:attrNameLst>
                                          <p:attrName>r</p:attrName>
                                        </p:attrNameLst>
                                      </p:cBhvr>
                                    </p:animRot>
                                  </p:childTnLst>
                                </p:cTn>
                              </p:par>
                              <p:par>
                                <p:cTn id="121" presetID="8" presetClass="emph" presetSubtype="0" repeatCount="indefinite" fill="hold" grpId="0" nodeType="withEffect">
                                  <p:stCondLst>
                                    <p:cond delay="0"/>
                                  </p:stCondLst>
                                  <p:childTnLst>
                                    <p:animRot by="21600000">
                                      <p:cBhvr>
                                        <p:cTn id="122" dur="2000" fill="hold"/>
                                        <p:tgtEl>
                                          <p:spTgt spid="18"/>
                                        </p:tgtEl>
                                        <p:attrNameLst>
                                          <p:attrName>r</p:attrName>
                                        </p:attrNameLst>
                                      </p:cBhvr>
                                    </p:animRot>
                                  </p:childTnLst>
                                </p:cTn>
                              </p:par>
                              <p:par>
                                <p:cTn id="123" presetID="8" presetClass="emph" presetSubtype="0" repeatCount="indefinite" fill="hold" grpId="0" nodeType="withEffect">
                                  <p:stCondLst>
                                    <p:cond delay="0"/>
                                  </p:stCondLst>
                                  <p:childTnLst>
                                    <p:animRot by="21600000">
                                      <p:cBhvr>
                                        <p:cTn id="124" dur="2000" fill="hold"/>
                                        <p:tgtEl>
                                          <p:spTgt spid="17"/>
                                        </p:tgtEl>
                                        <p:attrNameLst>
                                          <p:attrName>r</p:attrName>
                                        </p:attrNameLst>
                                      </p:cBhvr>
                                    </p:animRot>
                                  </p:childTnLst>
                                </p:cTn>
                              </p:par>
                              <p:par>
                                <p:cTn id="125" presetID="8" presetClass="emph" presetSubtype="0" repeatCount="indefinite" fill="hold" grpId="0" nodeType="withEffect">
                                  <p:stCondLst>
                                    <p:cond delay="0"/>
                                  </p:stCondLst>
                                  <p:childTnLst>
                                    <p:animRot by="21600000">
                                      <p:cBhvr>
                                        <p:cTn id="126" dur="2000" fill="hold"/>
                                        <p:tgtEl>
                                          <p:spTgt spid="16"/>
                                        </p:tgtEl>
                                        <p:attrNameLst>
                                          <p:attrName>r</p:attrName>
                                        </p:attrNameLst>
                                      </p:cBhvr>
                                    </p:animRot>
                                  </p:childTnLst>
                                </p:cTn>
                              </p:par>
                              <p:par>
                                <p:cTn id="127" presetID="8" presetClass="emph" presetSubtype="0" repeatCount="indefinite" fill="hold" grpId="0" nodeType="withEffect">
                                  <p:stCondLst>
                                    <p:cond delay="0"/>
                                  </p:stCondLst>
                                  <p:childTnLst>
                                    <p:animRot by="21600000">
                                      <p:cBhvr>
                                        <p:cTn id="128" dur="2000" fill="hold"/>
                                        <p:tgtEl>
                                          <p:spTgt spid="15"/>
                                        </p:tgtEl>
                                        <p:attrNameLst>
                                          <p:attrName>r</p:attrName>
                                        </p:attrNameLst>
                                      </p:cBhvr>
                                    </p:animRot>
                                  </p:childTnLst>
                                </p:cTn>
                              </p:par>
                              <p:par>
                                <p:cTn id="129" presetID="26" presetClass="emph" presetSubtype="0" repeatCount="indefinite" fill="hold" grpId="1" nodeType="withEffect">
                                  <p:stCondLst>
                                    <p:cond delay="250"/>
                                  </p:stCondLst>
                                  <p:childTnLst>
                                    <p:animEffect transition="out" filter="fade">
                                      <p:cBhvr>
                                        <p:cTn id="130" dur="5250" tmFilter="0, 0; .2, .5; .8, .5; 1, 0"/>
                                        <p:tgtEl>
                                          <p:spTgt spid="25"/>
                                        </p:tgtEl>
                                      </p:cBhvr>
                                    </p:animEffect>
                                    <p:animScale>
                                      <p:cBhvr>
                                        <p:cTn id="131" dur="2625" autoRev="1" fill="hold"/>
                                        <p:tgtEl>
                                          <p:spTgt spid="25"/>
                                        </p:tgtEl>
                                      </p:cBhvr>
                                      <p:by x="105000" y="105000"/>
                                    </p:animScale>
                                  </p:childTnLst>
                                </p:cTn>
                              </p:par>
                              <p:par>
                                <p:cTn id="132" presetID="26" presetClass="emph" presetSubtype="0" repeatCount="indefinite" fill="hold" grpId="1" nodeType="withEffect">
                                  <p:stCondLst>
                                    <p:cond delay="500"/>
                                  </p:stCondLst>
                                  <p:childTnLst>
                                    <p:animEffect transition="out" filter="fade">
                                      <p:cBhvr>
                                        <p:cTn id="133" dur="4250" tmFilter="0, 0; .2, .5; .8, .5; 1, 0"/>
                                        <p:tgtEl>
                                          <p:spTgt spid="24"/>
                                        </p:tgtEl>
                                      </p:cBhvr>
                                    </p:animEffect>
                                    <p:animScale>
                                      <p:cBhvr>
                                        <p:cTn id="134" dur="2125" autoRev="1" fill="hold"/>
                                        <p:tgtEl>
                                          <p:spTgt spid="24"/>
                                        </p:tgtEl>
                                      </p:cBhvr>
                                      <p:by x="105000" y="105000"/>
                                    </p:animScale>
                                  </p:childTnLst>
                                </p:cTn>
                              </p:par>
                              <p:par>
                                <p:cTn id="135" presetID="26" presetClass="emph" presetSubtype="0" repeatCount="indefinite" fill="hold" grpId="1" nodeType="withEffect">
                                  <p:stCondLst>
                                    <p:cond delay="0"/>
                                  </p:stCondLst>
                                  <p:childTnLst>
                                    <p:animEffect transition="out" filter="fade">
                                      <p:cBhvr>
                                        <p:cTn id="136" dur="6500" tmFilter="0, 0; .2, .5; .8, .5; 1, 0"/>
                                        <p:tgtEl>
                                          <p:spTgt spid="23"/>
                                        </p:tgtEl>
                                      </p:cBhvr>
                                    </p:animEffect>
                                    <p:animScale>
                                      <p:cBhvr>
                                        <p:cTn id="137" dur="3250" autoRev="1" fill="hold"/>
                                        <p:tgtEl>
                                          <p:spTgt spid="23"/>
                                        </p:tgtEl>
                                      </p:cBhvr>
                                      <p:by x="105000" y="105000"/>
                                    </p:animScale>
                                  </p:childTnLst>
                                </p:cTn>
                              </p:par>
                              <p:par>
                                <p:cTn id="138" presetID="26" presetClass="emph" presetSubtype="0" repeatCount="indefinite" fill="hold" grpId="1" nodeType="withEffect">
                                  <p:stCondLst>
                                    <p:cond delay="1000"/>
                                  </p:stCondLst>
                                  <p:childTnLst>
                                    <p:animEffect transition="out" filter="fade">
                                      <p:cBhvr>
                                        <p:cTn id="139" dur="4750" tmFilter="0, 0; .2, .5; .8, .5; 1, 0"/>
                                        <p:tgtEl>
                                          <p:spTgt spid="22"/>
                                        </p:tgtEl>
                                      </p:cBhvr>
                                    </p:animEffect>
                                    <p:animScale>
                                      <p:cBhvr>
                                        <p:cTn id="140" dur="2375" autoRev="1" fill="hold"/>
                                        <p:tgtEl>
                                          <p:spTgt spid="22"/>
                                        </p:tgtEl>
                                      </p:cBhvr>
                                      <p:by x="105000" y="105000"/>
                                    </p:animScale>
                                  </p:childTnLst>
                                </p:cTn>
                              </p:par>
                              <p:par>
                                <p:cTn id="141" presetID="26" presetClass="emph" presetSubtype="0" repeatCount="indefinite" fill="hold" grpId="1" nodeType="withEffect">
                                  <p:stCondLst>
                                    <p:cond delay="250"/>
                                  </p:stCondLst>
                                  <p:childTnLst>
                                    <p:animEffect transition="out" filter="fade">
                                      <p:cBhvr>
                                        <p:cTn id="142" dur="4250" tmFilter="0, 0; .2, .5; .8, .5; 1, 0"/>
                                        <p:tgtEl>
                                          <p:spTgt spid="21"/>
                                        </p:tgtEl>
                                      </p:cBhvr>
                                    </p:animEffect>
                                    <p:animScale>
                                      <p:cBhvr>
                                        <p:cTn id="143" dur="2125" autoRev="1" fill="hold"/>
                                        <p:tgtEl>
                                          <p:spTgt spid="21"/>
                                        </p:tgtEl>
                                      </p:cBhvr>
                                      <p:by x="105000" y="105000"/>
                                    </p:animScale>
                                  </p:childTnLst>
                                </p:cTn>
                              </p:par>
                              <p:par>
                                <p:cTn id="144" presetID="26" presetClass="emph" presetSubtype="0" repeatCount="indefinite" fill="hold" grpId="1" nodeType="withEffect">
                                  <p:stCondLst>
                                    <p:cond delay="0"/>
                                  </p:stCondLst>
                                  <p:childTnLst>
                                    <p:animEffect transition="out" filter="fade">
                                      <p:cBhvr>
                                        <p:cTn id="145" dur="3250" tmFilter="0, 0; .2, .5; .8, .5; 1, 0"/>
                                        <p:tgtEl>
                                          <p:spTgt spid="20"/>
                                        </p:tgtEl>
                                      </p:cBhvr>
                                    </p:animEffect>
                                    <p:animScale>
                                      <p:cBhvr>
                                        <p:cTn id="146" dur="1625" autoRev="1" fill="hold"/>
                                        <p:tgtEl>
                                          <p:spTgt spid="20"/>
                                        </p:tgtEl>
                                      </p:cBhvr>
                                      <p:by x="105000" y="105000"/>
                                    </p:animScale>
                                  </p:childTnLst>
                                </p:cTn>
                              </p:par>
                              <p:par>
                                <p:cTn id="147" presetID="26" presetClass="emph" presetSubtype="0" repeatCount="indefinite" fill="hold" grpId="1" nodeType="withEffect">
                                  <p:stCondLst>
                                    <p:cond delay="500"/>
                                  </p:stCondLst>
                                  <p:childTnLst>
                                    <p:animEffect transition="out" filter="fade">
                                      <p:cBhvr>
                                        <p:cTn id="148" dur="5750" tmFilter="0, 0; .2, .5; .8, .5; 1, 0"/>
                                        <p:tgtEl>
                                          <p:spTgt spid="19"/>
                                        </p:tgtEl>
                                      </p:cBhvr>
                                    </p:animEffect>
                                    <p:animScale>
                                      <p:cBhvr>
                                        <p:cTn id="149" dur="2875" autoRev="1" fill="hold"/>
                                        <p:tgtEl>
                                          <p:spTgt spid="19"/>
                                        </p:tgtEl>
                                      </p:cBhvr>
                                      <p:by x="105000" y="105000"/>
                                    </p:animScale>
                                  </p:childTnLst>
                                </p:cTn>
                              </p:par>
                              <p:par>
                                <p:cTn id="150" presetID="26" presetClass="emph" presetSubtype="0" repeatCount="indefinite" fill="hold" grpId="1" nodeType="withEffect">
                                  <p:stCondLst>
                                    <p:cond delay="250"/>
                                  </p:stCondLst>
                                  <p:childTnLst>
                                    <p:animEffect transition="out" filter="fade">
                                      <p:cBhvr>
                                        <p:cTn id="151" dur="4250" tmFilter="0, 0; .2, .5; .8, .5; 1, 0"/>
                                        <p:tgtEl>
                                          <p:spTgt spid="18"/>
                                        </p:tgtEl>
                                      </p:cBhvr>
                                    </p:animEffect>
                                    <p:animScale>
                                      <p:cBhvr>
                                        <p:cTn id="152" dur="2125" autoRev="1" fill="hold"/>
                                        <p:tgtEl>
                                          <p:spTgt spid="18"/>
                                        </p:tgtEl>
                                      </p:cBhvr>
                                      <p:by x="105000" y="105000"/>
                                    </p:animScale>
                                  </p:childTnLst>
                                </p:cTn>
                              </p:par>
                              <p:par>
                                <p:cTn id="153" presetID="26" presetClass="emph" presetSubtype="0" repeatCount="indefinite" fill="hold" grpId="1" nodeType="withEffect">
                                  <p:stCondLst>
                                    <p:cond delay="500"/>
                                  </p:stCondLst>
                                  <p:childTnLst>
                                    <p:animEffect transition="out" filter="fade">
                                      <p:cBhvr>
                                        <p:cTn id="154" dur="4250" tmFilter="0, 0; .2, .5; .8, .5; 1, 0"/>
                                        <p:tgtEl>
                                          <p:spTgt spid="17"/>
                                        </p:tgtEl>
                                      </p:cBhvr>
                                    </p:animEffect>
                                    <p:animScale>
                                      <p:cBhvr>
                                        <p:cTn id="155" dur="2125" autoRev="1" fill="hold"/>
                                        <p:tgtEl>
                                          <p:spTgt spid="17"/>
                                        </p:tgtEl>
                                      </p:cBhvr>
                                      <p:by x="105000" y="105000"/>
                                    </p:animScale>
                                  </p:childTnLst>
                                </p:cTn>
                              </p:par>
                              <p:par>
                                <p:cTn id="156" presetID="26" presetClass="emph" presetSubtype="0" repeatCount="indefinite" fill="hold" grpId="1" nodeType="withEffect">
                                  <p:stCondLst>
                                    <p:cond delay="0"/>
                                  </p:stCondLst>
                                  <p:childTnLst>
                                    <p:animEffect transition="out" filter="fade">
                                      <p:cBhvr>
                                        <p:cTn id="157" dur="4250" tmFilter="0, 0; .2, .5; .8, .5; 1, 0"/>
                                        <p:tgtEl>
                                          <p:spTgt spid="16"/>
                                        </p:tgtEl>
                                      </p:cBhvr>
                                    </p:animEffect>
                                    <p:animScale>
                                      <p:cBhvr>
                                        <p:cTn id="158" dur="2125" autoRev="1" fill="hold"/>
                                        <p:tgtEl>
                                          <p:spTgt spid="16"/>
                                        </p:tgtEl>
                                      </p:cBhvr>
                                      <p:by x="105000" y="105000"/>
                                    </p:animScale>
                                  </p:childTnLst>
                                </p:cTn>
                              </p:par>
                              <p:par>
                                <p:cTn id="159" presetID="26" presetClass="emph" presetSubtype="0" repeatCount="indefinite" fill="hold" grpId="1" nodeType="withEffect">
                                  <p:stCondLst>
                                    <p:cond delay="250"/>
                                  </p:stCondLst>
                                  <p:childTnLst>
                                    <p:animEffect transition="out" filter="fade">
                                      <p:cBhvr>
                                        <p:cTn id="160" dur="3750" tmFilter="0, 0; .2, .5; .8, .5; 1, 0"/>
                                        <p:tgtEl>
                                          <p:spTgt spid="15"/>
                                        </p:tgtEl>
                                      </p:cBhvr>
                                    </p:animEffect>
                                    <p:animScale>
                                      <p:cBhvr>
                                        <p:cTn id="161" dur="1875" autoRev="1" fill="hold"/>
                                        <p:tgtEl>
                                          <p:spTgt spid="15"/>
                                        </p:tgtEl>
                                      </p:cBhvr>
                                      <p:by x="105000" y="105000"/>
                                    </p:animScale>
                                  </p:childTnLst>
                                </p:cTn>
                              </p:par>
                            </p:childTnLst>
                          </p:cTn>
                        </p:par>
                      </p:childTnLst>
                    </p:cTn>
                  </p:par>
                  <p:par>
                    <p:cTn id="162" fill="hold">
                      <p:stCondLst>
                        <p:cond delay="indefinite"/>
                      </p:stCondLst>
                      <p:childTnLst>
                        <p:par>
                          <p:cTn id="163" fill="hold">
                            <p:stCondLst>
                              <p:cond delay="0"/>
                            </p:stCondLst>
                            <p:childTnLst>
                              <p:par>
                                <p:cTn id="164" presetID="55" presetClass="exit" presetSubtype="0" fill="hold" nodeType="clickEffect">
                                  <p:stCondLst>
                                    <p:cond delay="0"/>
                                  </p:stCondLst>
                                  <p:childTnLst>
                                    <p:anim calcmode="lin" valueType="num">
                                      <p:cBhvr>
                                        <p:cTn id="165" dur="1000"/>
                                        <p:tgtEl>
                                          <p:spTgt spid="14"/>
                                        </p:tgtEl>
                                        <p:attrNameLst>
                                          <p:attrName>ppt_w</p:attrName>
                                        </p:attrNameLst>
                                      </p:cBhvr>
                                      <p:tavLst>
                                        <p:tav tm="0">
                                          <p:val>
                                            <p:strVal val="ppt_w"/>
                                          </p:val>
                                        </p:tav>
                                        <p:tav tm="100000">
                                          <p:val>
                                            <p:strVal val="ppt_w*0.70"/>
                                          </p:val>
                                        </p:tav>
                                      </p:tavLst>
                                    </p:anim>
                                    <p:anim calcmode="lin" valueType="num">
                                      <p:cBhvr>
                                        <p:cTn id="166" dur="1000"/>
                                        <p:tgtEl>
                                          <p:spTgt spid="14"/>
                                        </p:tgtEl>
                                        <p:attrNameLst>
                                          <p:attrName>ppt_h</p:attrName>
                                        </p:attrNameLst>
                                      </p:cBhvr>
                                      <p:tavLst>
                                        <p:tav tm="0">
                                          <p:val>
                                            <p:strVal val="ppt_h"/>
                                          </p:val>
                                        </p:tav>
                                        <p:tav tm="100000">
                                          <p:val>
                                            <p:strVal val="ppt_h"/>
                                          </p:val>
                                        </p:tav>
                                      </p:tavLst>
                                    </p:anim>
                                    <p:animEffect transition="out" filter="fade">
                                      <p:cBhvr>
                                        <p:cTn id="167" dur="1000"/>
                                        <p:tgtEl>
                                          <p:spTgt spid="14"/>
                                        </p:tgtEl>
                                      </p:cBhvr>
                                    </p:animEffect>
                                    <p:set>
                                      <p:cBhvr>
                                        <p:cTn id="168" dur="1" fill="hold">
                                          <p:stCondLst>
                                            <p:cond delay="999"/>
                                          </p:stCondLst>
                                        </p:cTn>
                                        <p:tgtEl>
                                          <p:spTgt spid="14"/>
                                        </p:tgtEl>
                                        <p:attrNameLst>
                                          <p:attrName>style.visibility</p:attrName>
                                        </p:attrNameLst>
                                      </p:cBhvr>
                                      <p:to>
                                        <p:strVal val="hidden"/>
                                      </p:to>
                                    </p:set>
                                  </p:childTnLst>
                                </p:cTn>
                              </p:par>
                              <p:par>
                                <p:cTn id="169" presetID="55" presetClass="exit" presetSubtype="0" fill="hold" grpId="2" nodeType="withEffect">
                                  <p:stCondLst>
                                    <p:cond delay="0"/>
                                  </p:stCondLst>
                                  <p:childTnLst>
                                    <p:anim calcmode="lin" valueType="num">
                                      <p:cBhvr>
                                        <p:cTn id="170" dur="1000"/>
                                        <p:tgtEl>
                                          <p:spTgt spid="27"/>
                                        </p:tgtEl>
                                        <p:attrNameLst>
                                          <p:attrName>ppt_w</p:attrName>
                                        </p:attrNameLst>
                                      </p:cBhvr>
                                      <p:tavLst>
                                        <p:tav tm="0">
                                          <p:val>
                                            <p:strVal val="ppt_w"/>
                                          </p:val>
                                        </p:tav>
                                        <p:tav tm="100000">
                                          <p:val>
                                            <p:strVal val="ppt_w*0.70"/>
                                          </p:val>
                                        </p:tav>
                                      </p:tavLst>
                                    </p:anim>
                                    <p:anim calcmode="lin" valueType="num">
                                      <p:cBhvr>
                                        <p:cTn id="171" dur="1000"/>
                                        <p:tgtEl>
                                          <p:spTgt spid="27"/>
                                        </p:tgtEl>
                                        <p:attrNameLst>
                                          <p:attrName>ppt_h</p:attrName>
                                        </p:attrNameLst>
                                      </p:cBhvr>
                                      <p:tavLst>
                                        <p:tav tm="0">
                                          <p:val>
                                            <p:strVal val="ppt_h"/>
                                          </p:val>
                                        </p:tav>
                                        <p:tav tm="100000">
                                          <p:val>
                                            <p:strVal val="ppt_h"/>
                                          </p:val>
                                        </p:tav>
                                      </p:tavLst>
                                    </p:anim>
                                    <p:animEffect transition="out" filter="fade">
                                      <p:cBhvr>
                                        <p:cTn id="172" dur="1000"/>
                                        <p:tgtEl>
                                          <p:spTgt spid="27"/>
                                        </p:tgtEl>
                                      </p:cBhvr>
                                    </p:animEffect>
                                    <p:set>
                                      <p:cBhvr>
                                        <p:cTn id="173" dur="1" fill="hold">
                                          <p:stCondLst>
                                            <p:cond delay="999"/>
                                          </p:stCondLst>
                                        </p:cTn>
                                        <p:tgtEl>
                                          <p:spTgt spid="27"/>
                                        </p:tgtEl>
                                        <p:attrNameLst>
                                          <p:attrName>style.visibility</p:attrName>
                                        </p:attrNameLst>
                                      </p:cBhvr>
                                      <p:to>
                                        <p:strVal val="hidden"/>
                                      </p:to>
                                    </p:set>
                                  </p:childTnLst>
                                </p:cTn>
                              </p:par>
                              <p:par>
                                <p:cTn id="174" presetID="55" presetClass="exit" presetSubtype="0" fill="hold" grpId="2" nodeType="withEffect">
                                  <p:stCondLst>
                                    <p:cond delay="0"/>
                                  </p:stCondLst>
                                  <p:childTnLst>
                                    <p:anim calcmode="lin" valueType="num">
                                      <p:cBhvr>
                                        <p:cTn id="175" dur="1000"/>
                                        <p:tgtEl>
                                          <p:spTgt spid="26"/>
                                        </p:tgtEl>
                                        <p:attrNameLst>
                                          <p:attrName>ppt_w</p:attrName>
                                        </p:attrNameLst>
                                      </p:cBhvr>
                                      <p:tavLst>
                                        <p:tav tm="0">
                                          <p:val>
                                            <p:strVal val="ppt_w"/>
                                          </p:val>
                                        </p:tav>
                                        <p:tav tm="100000">
                                          <p:val>
                                            <p:strVal val="ppt_w*0.70"/>
                                          </p:val>
                                        </p:tav>
                                      </p:tavLst>
                                    </p:anim>
                                    <p:anim calcmode="lin" valueType="num">
                                      <p:cBhvr>
                                        <p:cTn id="176" dur="1000"/>
                                        <p:tgtEl>
                                          <p:spTgt spid="26"/>
                                        </p:tgtEl>
                                        <p:attrNameLst>
                                          <p:attrName>ppt_h</p:attrName>
                                        </p:attrNameLst>
                                      </p:cBhvr>
                                      <p:tavLst>
                                        <p:tav tm="0">
                                          <p:val>
                                            <p:strVal val="ppt_h"/>
                                          </p:val>
                                        </p:tav>
                                        <p:tav tm="100000">
                                          <p:val>
                                            <p:strVal val="ppt_h"/>
                                          </p:val>
                                        </p:tav>
                                      </p:tavLst>
                                    </p:anim>
                                    <p:animEffect transition="out" filter="fade">
                                      <p:cBhvr>
                                        <p:cTn id="177" dur="1000"/>
                                        <p:tgtEl>
                                          <p:spTgt spid="26"/>
                                        </p:tgtEl>
                                      </p:cBhvr>
                                    </p:animEffect>
                                    <p:set>
                                      <p:cBhvr>
                                        <p:cTn id="178" dur="1" fill="hold">
                                          <p:stCondLst>
                                            <p:cond delay="999"/>
                                          </p:stCondLst>
                                        </p:cTn>
                                        <p:tgtEl>
                                          <p:spTgt spid="26"/>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3"/>
                                        </p:tgtEl>
                                        <p:attrNameLst>
                                          <p:attrName>style.visibility</p:attrName>
                                        </p:attrNameLst>
                                      </p:cBhvr>
                                      <p:to>
                                        <p:strVal val="hidden"/>
                                      </p:to>
                                    </p:set>
                                  </p:childTnLst>
                                </p:cTn>
                              </p:par>
                              <p:par>
                                <p:cTn id="181" presetID="1" presetClass="entr" presetSubtype="0" fill="hold" nodeType="withEffect">
                                  <p:stCondLst>
                                    <p:cond delay="0"/>
                                  </p:stCondLst>
                                  <p:childTnLst>
                                    <p:set>
                                      <p:cBhvr>
                                        <p:cTn id="182" dur="1" fill="hold">
                                          <p:stCondLst>
                                            <p:cond delay="0"/>
                                          </p:stCondLst>
                                        </p:cTn>
                                        <p:tgtEl>
                                          <p:spTgt spid="29"/>
                                        </p:tgtEl>
                                        <p:attrNameLst>
                                          <p:attrName>style.visibility</p:attrName>
                                        </p:attrNameLst>
                                      </p:cBhvr>
                                      <p:to>
                                        <p:strVal val="visible"/>
                                      </p:to>
                                    </p:set>
                                  </p:childTnLst>
                                </p:cTn>
                              </p:par>
                              <p:par>
                                <p:cTn id="183" presetID="42" presetClass="path" presetSubtype="0" accel="38000" decel="30000" fill="hold" nodeType="withEffect">
                                  <p:stCondLst>
                                    <p:cond delay="0"/>
                                  </p:stCondLst>
                                  <p:childTnLst>
                                    <p:animMotion origin="layout" path="M -1.02845E-6 1.90751E-6 L 0.42848 0.4948 " pathEditMode="relative" rAng="0" ptsTypes="AA">
                                      <p:cBhvr>
                                        <p:cTn id="184" dur="2500" fill="hold"/>
                                        <p:tgtEl>
                                          <p:spTgt spid="29"/>
                                        </p:tgtEl>
                                        <p:attrNameLst>
                                          <p:attrName>ppt_x</p:attrName>
                                          <p:attrName>ppt_y</p:attrName>
                                        </p:attrNameLst>
                                      </p:cBhvr>
                                      <p:rCtr x="21417" y="24740"/>
                                    </p:animMotion>
                                  </p:childTnLst>
                                </p:cTn>
                              </p:par>
                              <p:par>
                                <p:cTn id="185" presetID="6" presetClass="emph" presetSubtype="0" fill="hold" nodeType="withEffect">
                                  <p:stCondLst>
                                    <p:cond delay="0"/>
                                  </p:stCondLst>
                                  <p:childTnLst>
                                    <p:animScale>
                                      <p:cBhvr>
                                        <p:cTn id="186" dur="2500" fill="hold"/>
                                        <p:tgtEl>
                                          <p:spTgt spid="29"/>
                                        </p:tgtEl>
                                      </p:cBhvr>
                                      <p:by x="15000" y="15000"/>
                                    </p:animScale>
                                  </p:childTnLst>
                                </p:cTn>
                              </p:par>
                              <p:par>
                                <p:cTn id="187" presetID="1" presetClass="exit" presetSubtype="0" fill="hold" nodeType="withEffect">
                                  <p:stCondLst>
                                    <p:cond delay="2500"/>
                                  </p:stCondLst>
                                  <p:childTnLst>
                                    <p:set>
                                      <p:cBhvr>
                                        <p:cTn id="188" dur="1" fill="hold">
                                          <p:stCondLst>
                                            <p:cond delay="0"/>
                                          </p:stCondLst>
                                        </p:cTn>
                                        <p:tgtEl>
                                          <p:spTgt spid="29"/>
                                        </p:tgtEl>
                                        <p:attrNameLst>
                                          <p:attrName>style.visibility</p:attrName>
                                        </p:attrNameLst>
                                      </p:cBhvr>
                                      <p:to>
                                        <p:strVal val="hidden"/>
                                      </p:to>
                                    </p:set>
                                  </p:childTnLst>
                                </p:cTn>
                              </p:par>
                              <p:par>
                                <p:cTn id="189" presetID="1" presetClass="entr" presetSubtype="0" fill="hold" nodeType="withEffect">
                                  <p:stCondLst>
                                    <p:cond delay="2500"/>
                                  </p:stCondLst>
                                  <p:childTnLst>
                                    <p:set>
                                      <p:cBhvr>
                                        <p:cTn id="190" dur="1" fill="hold">
                                          <p:stCondLst>
                                            <p:cond delay="0"/>
                                          </p:stCondLst>
                                        </p:cTn>
                                        <p:tgtEl>
                                          <p:spTgt spid="34"/>
                                        </p:tgtEl>
                                        <p:attrNameLst>
                                          <p:attrName>style.visibility</p:attrName>
                                        </p:attrNameLst>
                                      </p:cBhvr>
                                      <p:to>
                                        <p:strVal val="visible"/>
                                      </p:to>
                                    </p:set>
                                  </p:childTnLst>
                                </p:cTn>
                              </p:par>
                            </p:childTnLst>
                          </p:cTn>
                        </p:par>
                        <p:par>
                          <p:cTn id="191" fill="hold">
                            <p:stCondLst>
                              <p:cond delay="2500"/>
                            </p:stCondLst>
                            <p:childTnLst>
                              <p:par>
                                <p:cTn id="192" presetID="22" presetClass="entr" presetSubtype="2" fill="hold" grpId="0" nodeType="afterEffect">
                                  <p:stCondLst>
                                    <p:cond delay="0"/>
                                  </p:stCondLst>
                                  <p:iterate type="lt">
                                    <p:tmPct val="10000"/>
                                  </p:iterate>
                                  <p:childTnLst>
                                    <p:set>
                                      <p:cBhvr>
                                        <p:cTn id="193" dur="1" fill="hold">
                                          <p:stCondLst>
                                            <p:cond delay="0"/>
                                          </p:stCondLst>
                                        </p:cTn>
                                        <p:tgtEl>
                                          <p:spTgt spid="32">
                                            <p:txEl>
                                              <p:pRg st="0" end="0"/>
                                            </p:txEl>
                                          </p:spTgt>
                                        </p:tgtEl>
                                        <p:attrNameLst>
                                          <p:attrName>style.visibility</p:attrName>
                                        </p:attrNameLst>
                                      </p:cBhvr>
                                      <p:to>
                                        <p:strVal val="visible"/>
                                      </p:to>
                                    </p:set>
                                    <p:animEffect transition="in" filter="wipe(right)">
                                      <p:cBhvr>
                                        <p:cTn id="194" dur="25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16" grpId="0" animBg="1"/>
      <p:bldP spid="16" grpId="1" animBg="1"/>
      <p:bldP spid="16" grpId="2" animBg="1"/>
      <p:bldP spid="16" grpId="3" animBg="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1" grpId="2" animBg="1"/>
      <p:bldP spid="21" grpId="3"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7" grpId="0" animBg="1"/>
      <p:bldP spid="27" grpId="1" animBg="1"/>
      <p:bldP spid="27" grpId="2" animBg="1"/>
      <p:bldP spid="3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mot.info/Portals/72/sidn%20logo%20site.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51629" y="260648"/>
            <a:ext cx="1447592" cy="92634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Data\My docs\Downloads\Tekening zonder tite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1222" y="0"/>
            <a:ext cx="91273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17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custDataLst>
              <p:tags r:id="rId3"/>
            </p:custDataLst>
            <p:extLst/>
          </p:nvPr>
        </p:nvGraphicFramePr>
        <p:xfrm>
          <a:off x="2114" y="2118"/>
          <a:ext cx="2112" cy="2116"/>
        </p:xfrm>
        <a:graphic>
          <a:graphicData uri="http://schemas.openxmlformats.org/presentationml/2006/ole">
            <mc:AlternateContent xmlns:mc="http://schemas.openxmlformats.org/markup-compatibility/2006">
              <mc:Choice xmlns:v="urn:schemas-microsoft-com:vml" Requires="v">
                <p:oleObj spid="_x0000_s5150"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2114" y="2118"/>
                        <a:ext cx="2112" cy="2116"/>
                      </a:xfrm>
                      <a:prstGeom prst="rect">
                        <a:avLst/>
                      </a:prstGeom>
                    </p:spPr>
                  </p:pic>
                </p:oleObj>
              </mc:Fallback>
            </mc:AlternateContent>
          </a:graphicData>
        </a:graphic>
      </p:graphicFrame>
      <p:sp>
        <p:nvSpPr>
          <p:cNvPr id="20" name="Rechteck 19"/>
          <p:cNvSpPr/>
          <p:nvPr/>
        </p:nvSpPr>
        <p:spPr bwMode="gray">
          <a:xfrm>
            <a:off x="4887617" y="3262343"/>
            <a:ext cx="957103" cy="16321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pPr algn="ctr">
              <a:spcBef>
                <a:spcPts val="400"/>
              </a:spcBef>
            </a:pPr>
            <a:r>
              <a:rPr lang="en-US" sz="18400" b="1" dirty="0">
                <a:solidFill>
                  <a:schemeClr val="bg2">
                    <a:lumMod val="40000"/>
                    <a:lumOff val="60000"/>
                  </a:schemeClr>
                </a:solidFill>
                <a:latin typeface="Arial" pitchFamily="34" charset="0"/>
                <a:cs typeface="Arial" pitchFamily="34" charset="0"/>
              </a:rPr>
              <a:t>?</a:t>
            </a:r>
          </a:p>
        </p:txBody>
      </p:sp>
      <p:sp>
        <p:nvSpPr>
          <p:cNvPr id="14" name="Rectangle 8"/>
          <p:cNvSpPr/>
          <p:nvPr/>
        </p:nvSpPr>
        <p:spPr bwMode="gray">
          <a:xfrm>
            <a:off x="215881" y="3402772"/>
            <a:ext cx="5748950" cy="14405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941" tIns="47941" rIns="0" bIns="0" numCol="1" spcCol="0" rtlCol="0" fromWordArt="0" anchor="t" anchorCtr="0" forceAA="0" compatLnSpc="1">
            <a:prstTxWarp prst="textNoShape">
              <a:avLst/>
            </a:prstTxWarp>
            <a:noAutofit/>
          </a:bodyPr>
          <a:lstStyle/>
          <a:p>
            <a:r>
              <a:rPr lang="en-US" sz="2700" dirty="0" err="1" smtClean="0">
                <a:solidFill>
                  <a:srgbClr val="002154"/>
                </a:solidFill>
                <a:ea typeface="Times New Roman"/>
                <a:cs typeface="Arial" panose="020B0604020202020204" pitchFamily="34" charset="0"/>
              </a:rPr>
              <a:t>Nederlanders</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bezoeken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meer</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unieke</a:t>
            </a:r>
            <a:r>
              <a:rPr lang="en-US" sz="2700" dirty="0" smtClean="0">
                <a:solidFill>
                  <a:srgbClr val="002154"/>
                </a:solidFill>
                <a:ea typeface="Times New Roman"/>
                <a:cs typeface="Arial" panose="020B0604020202020204" pitchFamily="34" charset="0"/>
              </a:rPr>
              <a:t> websites op de PC </a:t>
            </a:r>
            <a:r>
              <a:rPr lang="en-US" sz="2700" dirty="0" err="1" smtClean="0">
                <a:solidFill>
                  <a:srgbClr val="002154"/>
                </a:solidFill>
                <a:ea typeface="Times New Roman"/>
                <a:cs typeface="Arial" panose="020B0604020202020204" pitchFamily="34" charset="0"/>
              </a:rPr>
              <a:t>dan</a:t>
            </a:r>
            <a:r>
              <a:rPr lang="en-US" sz="2700" dirty="0" smtClean="0">
                <a:solidFill>
                  <a:srgbClr val="002154"/>
                </a:solidFill>
                <a:ea typeface="Times New Roman"/>
                <a:cs typeface="Arial" panose="020B0604020202020204" pitchFamily="34" charset="0"/>
              </a:rPr>
              <a:t> op de tablet of smartphone</a:t>
            </a:r>
            <a:endParaRPr lang="en-US" sz="2700" dirty="0">
              <a:solidFill>
                <a:srgbClr val="002154"/>
              </a:solidFill>
              <a:ea typeface="Times New Roman"/>
              <a:cs typeface="Arial" panose="020B0604020202020204" pitchFamily="34" charset="0"/>
            </a:endParaRPr>
          </a:p>
        </p:txBody>
      </p:sp>
      <p:sp>
        <p:nvSpPr>
          <p:cNvPr id="25" name="Rectangle 5"/>
          <p:cNvSpPr/>
          <p:nvPr/>
        </p:nvSpPr>
        <p:spPr bwMode="gray">
          <a:xfrm>
            <a:off x="431102" y="2228847"/>
            <a:ext cx="5559385" cy="768144"/>
          </a:xfrm>
          <a:prstGeom prst="rect">
            <a:avLst/>
          </a:prstGeom>
          <a:no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5882" rIns="0" bIns="95882" numCol="1" spcCol="0" rtlCol="0" fromWordArt="0" anchor="ctr" anchorCtr="0" forceAA="0" compatLnSpc="1">
            <a:prstTxWarp prst="textNoShape">
              <a:avLst/>
            </a:prstTxWarp>
            <a:noAutofit/>
          </a:bodyPr>
          <a:lstStyle/>
          <a:p>
            <a:r>
              <a:rPr lang="en-US" sz="3700" b="1" dirty="0" err="1">
                <a:solidFill>
                  <a:schemeClr val="tx2"/>
                </a:solidFill>
                <a:latin typeface="Arial" pitchFamily="34" charset="0"/>
              </a:rPr>
              <a:t>Vraag</a:t>
            </a:r>
            <a:r>
              <a:rPr lang="en-US" sz="3700" b="1" dirty="0">
                <a:solidFill>
                  <a:schemeClr val="tx2"/>
                </a:solidFill>
                <a:latin typeface="Arial" pitchFamily="34" charset="0"/>
              </a:rPr>
              <a:t> </a:t>
            </a:r>
            <a:r>
              <a:rPr lang="en-US" sz="3700" b="1" dirty="0" smtClean="0">
                <a:solidFill>
                  <a:schemeClr val="tx2"/>
                </a:solidFill>
                <a:latin typeface="Arial" pitchFamily="34" charset="0"/>
              </a:rPr>
              <a:t>1</a:t>
            </a:r>
            <a:endParaRPr lang="en-US" sz="3700" b="1" dirty="0">
              <a:solidFill>
                <a:schemeClr val="tx2"/>
              </a:solidFill>
              <a:latin typeface="Arial" pitchFamily="34" charset="0"/>
            </a:endParaRPr>
          </a:p>
        </p:txBody>
      </p:sp>
      <p:sp>
        <p:nvSpPr>
          <p:cNvPr id="12" name="Runde Klammer links 21"/>
          <p:cNvSpPr/>
          <p:nvPr/>
        </p:nvSpPr>
        <p:spPr bwMode="gray">
          <a:xfrm rot="16200000" flipH="1" flipV="1">
            <a:off x="2994356" y="194617"/>
            <a:ext cx="192000" cy="6180713"/>
          </a:xfrm>
          <a:custGeom>
            <a:avLst/>
            <a:gdLst>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0 w 178023"/>
              <a:gd name="connsiteY0" fmla="*/ 2735260 h 2735262"/>
              <a:gd name="connsiteX1" fmla="*/ 0 w 178023"/>
              <a:gd name="connsiteY1" fmla="*/ 2 h 2735262"/>
              <a:gd name="connsiteX2" fmla="*/ 178023 w 178023"/>
              <a:gd name="connsiteY2" fmla="*/ 0 h 2735262"/>
              <a:gd name="connsiteX0" fmla="*/ 178023 w 178023"/>
              <a:gd name="connsiteY0" fmla="*/ 0 h 2735260"/>
              <a:gd name="connsiteX1" fmla="*/ 0 w 178023"/>
              <a:gd name="connsiteY1" fmla="*/ 2735260 h 2735260"/>
              <a:gd name="connsiteX2" fmla="*/ 0 w 178023"/>
              <a:gd name="connsiteY2" fmla="*/ 2 h 2735260"/>
              <a:gd name="connsiteX3" fmla="*/ 178023 w 178023"/>
              <a:gd name="connsiteY3" fmla="*/ 0 h 2735260"/>
              <a:gd name="connsiteX0" fmla="*/ 0 w 178023"/>
              <a:gd name="connsiteY0" fmla="*/ 2735260 h 2735260"/>
              <a:gd name="connsiteX1" fmla="*/ 0 w 178023"/>
              <a:gd name="connsiteY1" fmla="*/ 2 h 2735260"/>
              <a:gd name="connsiteX2" fmla="*/ 178023 w 178023"/>
              <a:gd name="connsiteY2" fmla="*/ 0 h 2735260"/>
            </a:gdLst>
            <a:ahLst/>
            <a:cxnLst>
              <a:cxn ang="0">
                <a:pos x="connsiteX0" y="connsiteY0"/>
              </a:cxn>
              <a:cxn ang="0">
                <a:pos x="connsiteX1" y="connsiteY1"/>
              </a:cxn>
              <a:cxn ang="0">
                <a:pos x="connsiteX2" y="connsiteY2"/>
              </a:cxn>
            </a:cxnLst>
            <a:rect l="l" t="t" r="r" b="b"/>
            <a:pathLst>
              <a:path w="178023" h="2735260" stroke="0" extrusionOk="0">
                <a:moveTo>
                  <a:pt x="178023" y="0"/>
                </a:moveTo>
                <a:lnTo>
                  <a:pt x="0" y="2735260"/>
                </a:lnTo>
                <a:lnTo>
                  <a:pt x="0" y="2"/>
                </a:lnTo>
                <a:cubicBezTo>
                  <a:pt x="0" y="1"/>
                  <a:pt x="79704" y="0"/>
                  <a:pt x="178023" y="0"/>
                </a:cubicBezTo>
                <a:close/>
              </a:path>
              <a:path w="178023" h="2735260" fill="none">
                <a:moveTo>
                  <a:pt x="0" y="2735260"/>
                </a:moveTo>
                <a:lnTo>
                  <a:pt x="0" y="2"/>
                </a:lnTo>
                <a:cubicBezTo>
                  <a:pt x="0" y="1"/>
                  <a:pt x="79704" y="0"/>
                  <a:pt x="178023" y="0"/>
                </a:cubicBezTo>
              </a:path>
            </a:pathLst>
          </a:cu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121771" tIns="60885" rIns="121771" bIns="60885" rtlCol="0" anchor="ctr"/>
          <a:lstStyle/>
          <a:p>
            <a:pPr algn="ctr"/>
            <a:endParaRPr lang="en-US" dirty="0">
              <a:latin typeface="Arial" pitchFamily="34" charset="0"/>
            </a:endParaRPr>
          </a:p>
        </p:txBody>
      </p:sp>
      <p:cxnSp>
        <p:nvCxnSpPr>
          <p:cNvPr id="18" name="Gerade Verbindung 17"/>
          <p:cNvCxnSpPr/>
          <p:nvPr/>
        </p:nvCxnSpPr>
        <p:spPr bwMode="gray">
          <a:xfrm>
            <a:off x="675" y="5013156"/>
            <a:ext cx="6179965" cy="0"/>
          </a:xfrm>
          <a:prstGeom prst="line">
            <a:avLst/>
          </a:pr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634804" y="260649"/>
            <a:ext cx="1581288" cy="1987033"/>
            <a:chOff x="4860032" y="555526"/>
            <a:chExt cx="1188132" cy="1490275"/>
          </a:xfrm>
        </p:grpSpPr>
        <p:grpSp>
          <p:nvGrpSpPr>
            <p:cNvPr id="54" name="Group 53"/>
            <p:cNvGrpSpPr/>
            <p:nvPr/>
          </p:nvGrpSpPr>
          <p:grpSpPr>
            <a:xfrm>
              <a:off x="5328084" y="1419622"/>
              <a:ext cx="258017" cy="626179"/>
              <a:chOff x="5300202" y="1405511"/>
              <a:chExt cx="258017" cy="626179"/>
            </a:xfrm>
          </p:grpSpPr>
          <p:sp>
            <p:nvSpPr>
              <p:cNvPr id="58" name="Rectangle 57"/>
              <p:cNvSpPr/>
              <p:nvPr/>
            </p:nvSpPr>
            <p:spPr bwMode="gray">
              <a:xfrm>
                <a:off x="5300202" y="1405511"/>
                <a:ext cx="258017" cy="538684"/>
              </a:xfrm>
              <a:prstGeom prst="rect">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Oval 58"/>
              <p:cNvSpPr/>
              <p:nvPr/>
            </p:nvSpPr>
            <p:spPr bwMode="gray">
              <a:xfrm>
                <a:off x="5306192" y="1801555"/>
                <a:ext cx="252027" cy="230135"/>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55" name="Group 54"/>
            <p:cNvGrpSpPr/>
            <p:nvPr/>
          </p:nvGrpSpPr>
          <p:grpSpPr>
            <a:xfrm>
              <a:off x="4860032" y="555526"/>
              <a:ext cx="1188132" cy="1097732"/>
              <a:chOff x="4860032" y="555526"/>
              <a:chExt cx="1188132" cy="1097732"/>
            </a:xfrm>
          </p:grpSpPr>
          <p:sp>
            <p:nvSpPr>
              <p:cNvPr id="56" name="Oval 55"/>
              <p:cNvSpPr/>
              <p:nvPr/>
            </p:nvSpPr>
            <p:spPr bwMode="gray">
              <a:xfrm>
                <a:off x="4915859" y="555526"/>
                <a:ext cx="1097732" cy="1097732"/>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7" name="TextBox 56"/>
              <p:cNvSpPr txBox="1"/>
              <p:nvPr/>
            </p:nvSpPr>
            <p:spPr bwMode="gray">
              <a:xfrm>
                <a:off x="4860032" y="730900"/>
                <a:ext cx="1188132" cy="738664"/>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Niet</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pSp>
        <p:nvGrpSpPr>
          <p:cNvPr id="38" name="Group 21"/>
          <p:cNvGrpSpPr/>
          <p:nvPr/>
        </p:nvGrpSpPr>
        <p:grpSpPr>
          <a:xfrm>
            <a:off x="906069" y="279483"/>
            <a:ext cx="1586162" cy="1968199"/>
            <a:chOff x="4860032" y="555526"/>
            <a:chExt cx="1188132" cy="1490275"/>
          </a:xfrm>
        </p:grpSpPr>
        <p:grpSp>
          <p:nvGrpSpPr>
            <p:cNvPr id="39" name="Group 22"/>
            <p:cNvGrpSpPr/>
            <p:nvPr/>
          </p:nvGrpSpPr>
          <p:grpSpPr>
            <a:xfrm>
              <a:off x="5328084" y="1419622"/>
              <a:ext cx="258017" cy="626179"/>
              <a:chOff x="5300202" y="1405511"/>
              <a:chExt cx="258017" cy="626179"/>
            </a:xfrm>
          </p:grpSpPr>
          <p:sp>
            <p:nvSpPr>
              <p:cNvPr id="43" name="Rectangle 27"/>
              <p:cNvSpPr/>
              <p:nvPr/>
            </p:nvSpPr>
            <p:spPr bwMode="gray">
              <a:xfrm>
                <a:off x="5300202" y="1405511"/>
                <a:ext cx="258017" cy="538684"/>
              </a:xfrm>
              <a:prstGeom prst="rect">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Oval 28"/>
              <p:cNvSpPr/>
              <p:nvPr/>
            </p:nvSpPr>
            <p:spPr bwMode="gray">
              <a:xfrm>
                <a:off x="5306192" y="1801555"/>
                <a:ext cx="252027" cy="230135"/>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40" name="Group 23"/>
            <p:cNvGrpSpPr/>
            <p:nvPr/>
          </p:nvGrpSpPr>
          <p:grpSpPr>
            <a:xfrm>
              <a:off x="4860032" y="555526"/>
              <a:ext cx="1188132" cy="1097732"/>
              <a:chOff x="4860032" y="555526"/>
              <a:chExt cx="1188132" cy="1097732"/>
            </a:xfrm>
          </p:grpSpPr>
          <p:sp>
            <p:nvSpPr>
              <p:cNvPr id="41" name="Oval 25"/>
              <p:cNvSpPr/>
              <p:nvPr/>
            </p:nvSpPr>
            <p:spPr bwMode="gray">
              <a:xfrm>
                <a:off x="4915859" y="555526"/>
                <a:ext cx="1097732" cy="1097732"/>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2" name="TextBox 26"/>
              <p:cNvSpPr txBox="1"/>
              <p:nvPr/>
            </p:nvSpPr>
            <p:spPr bwMode="gray">
              <a:xfrm>
                <a:off x="4860032" y="915566"/>
                <a:ext cx="1188132" cy="369332"/>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aphicFrame>
        <p:nvGraphicFramePr>
          <p:cNvPr id="45" name="Chart 5"/>
          <p:cNvGraphicFramePr>
            <a:graphicFrameLocks/>
          </p:cNvGraphicFramePr>
          <p:nvPr>
            <p:extLst>
              <p:ext uri="{D42A27DB-BD31-4B8C-83A1-F6EECF244321}">
                <p14:modId xmlns:p14="http://schemas.microsoft.com/office/powerpoint/2010/main" val="514282479"/>
              </p:ext>
            </p:extLst>
          </p:nvPr>
        </p:nvGraphicFramePr>
        <p:xfrm>
          <a:off x="6703826" y="1172429"/>
          <a:ext cx="4955991" cy="5080711"/>
        </p:xfrm>
        <a:graphic>
          <a:graphicData uri="http://schemas.openxmlformats.org/drawingml/2006/chart">
            <c:chart xmlns:c="http://schemas.openxmlformats.org/drawingml/2006/chart" xmlns:r="http://schemas.openxmlformats.org/officeDocument/2006/relationships" r:id="rId8"/>
          </a:graphicData>
        </a:graphic>
      </p:graphicFrame>
      <p:sp>
        <p:nvSpPr>
          <p:cNvPr id="46" name="Freeform 5"/>
          <p:cNvSpPr>
            <a:spLocks noEditPoints="1"/>
          </p:cNvSpPr>
          <p:nvPr/>
        </p:nvSpPr>
        <p:spPr bwMode="auto">
          <a:xfrm>
            <a:off x="8389143" y="1830414"/>
            <a:ext cx="440995" cy="300608"/>
          </a:xfrm>
          <a:custGeom>
            <a:avLst/>
            <a:gdLst>
              <a:gd name="T0" fmla="*/ 139 w 2321"/>
              <a:gd name="T1" fmla="*/ 116 h 1576"/>
              <a:gd name="T2" fmla="*/ 0 w 2321"/>
              <a:gd name="T3" fmla="*/ 1106 h 1576"/>
              <a:gd name="T4" fmla="*/ 629 w 2321"/>
              <a:gd name="T5" fmla="*/ 1245 h 1576"/>
              <a:gd name="T6" fmla="*/ 348 w 2321"/>
              <a:gd name="T7" fmla="*/ 1516 h 1576"/>
              <a:gd name="T8" fmla="*/ 381 w 2321"/>
              <a:gd name="T9" fmla="*/ 1574 h 1576"/>
              <a:gd name="T10" fmla="*/ 1238 w 2321"/>
              <a:gd name="T11" fmla="*/ 1554 h 1576"/>
              <a:gd name="T12" fmla="*/ 956 w 2321"/>
              <a:gd name="T13" fmla="*/ 1303 h 1576"/>
              <a:gd name="T14" fmla="*/ 1446 w 2321"/>
              <a:gd name="T15" fmla="*/ 1245 h 1576"/>
              <a:gd name="T16" fmla="*/ 1585 w 2321"/>
              <a:gd name="T17" fmla="*/ 1106 h 1576"/>
              <a:gd name="T18" fmla="*/ 1446 w 2321"/>
              <a:gd name="T19" fmla="*/ 116 h 1576"/>
              <a:gd name="T20" fmla="*/ 153 w 2321"/>
              <a:gd name="T21" fmla="*/ 1093 h 1576"/>
              <a:gd name="T22" fmla="*/ 1433 w 2321"/>
              <a:gd name="T23" fmla="*/ 269 h 1576"/>
              <a:gd name="T24" fmla="*/ 2299 w 2321"/>
              <a:gd name="T25" fmla="*/ 22 h 1576"/>
              <a:gd name="T26" fmla="*/ 1765 w 2321"/>
              <a:gd name="T27" fmla="*/ 0 h 1576"/>
              <a:gd name="T28" fmla="*/ 1689 w 2321"/>
              <a:gd name="T29" fmla="*/ 76 h 1576"/>
              <a:gd name="T30" fmla="*/ 1711 w 2321"/>
              <a:gd name="T31" fmla="*/ 1554 h 1576"/>
              <a:gd name="T32" fmla="*/ 2245 w 2321"/>
              <a:gd name="T33" fmla="*/ 1576 h 1576"/>
              <a:gd name="T34" fmla="*/ 2321 w 2321"/>
              <a:gd name="T35" fmla="*/ 1500 h 1576"/>
              <a:gd name="T36" fmla="*/ 2299 w 2321"/>
              <a:gd name="T37" fmla="*/ 22 h 1576"/>
              <a:gd name="T38" fmla="*/ 1842 w 2321"/>
              <a:gd name="T39" fmla="*/ 1121 h 1576"/>
              <a:gd name="T40" fmla="*/ 1842 w 2321"/>
              <a:gd name="T41" fmla="*/ 1070 h 1576"/>
              <a:gd name="T42" fmla="*/ 1959 w 2321"/>
              <a:gd name="T43" fmla="*/ 1096 h 1576"/>
              <a:gd name="T44" fmla="*/ 2168 w 2321"/>
              <a:gd name="T45" fmla="*/ 561 h 1576"/>
              <a:gd name="T46" fmla="*/ 1859 w 2321"/>
              <a:gd name="T47" fmla="*/ 561 h 1576"/>
              <a:gd name="T48" fmla="*/ 1821 w 2321"/>
              <a:gd name="T49" fmla="*/ 522 h 1576"/>
              <a:gd name="T50" fmla="*/ 1859 w 2321"/>
              <a:gd name="T51" fmla="*/ 484 h 1576"/>
              <a:gd name="T52" fmla="*/ 2168 w 2321"/>
              <a:gd name="T53" fmla="*/ 484 h 1576"/>
              <a:gd name="T54" fmla="*/ 2168 w 2321"/>
              <a:gd name="T55" fmla="*/ 561 h 1576"/>
              <a:gd name="T56" fmla="*/ 2167 w 2321"/>
              <a:gd name="T57" fmla="*/ 408 h 1576"/>
              <a:gd name="T58" fmla="*/ 1842 w 2321"/>
              <a:gd name="T59" fmla="*/ 403 h 1576"/>
              <a:gd name="T60" fmla="*/ 1842 w 2321"/>
              <a:gd name="T61" fmla="*/ 336 h 1576"/>
              <a:gd name="T62" fmla="*/ 2167 w 2321"/>
              <a:gd name="T63" fmla="*/ 331 h 1576"/>
              <a:gd name="T64" fmla="*/ 2205 w 2321"/>
              <a:gd name="T65" fmla="*/ 370 h 1576"/>
              <a:gd name="T66" fmla="*/ 2168 w 2321"/>
              <a:gd name="T67" fmla="*/ 255 h 1576"/>
              <a:gd name="T68" fmla="*/ 1859 w 2321"/>
              <a:gd name="T69" fmla="*/ 255 h 1576"/>
              <a:gd name="T70" fmla="*/ 1821 w 2321"/>
              <a:gd name="T71" fmla="*/ 217 h 1576"/>
              <a:gd name="T72" fmla="*/ 1859 w 2321"/>
              <a:gd name="T73" fmla="*/ 179 h 1576"/>
              <a:gd name="T74" fmla="*/ 2168 w 2321"/>
              <a:gd name="T75" fmla="*/ 179 h 1576"/>
              <a:gd name="T76" fmla="*/ 2168 w 2321"/>
              <a:gd name="T77" fmla="*/ 255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1" h="1576">
                <a:moveTo>
                  <a:pt x="1446" y="116"/>
                </a:moveTo>
                <a:cubicBezTo>
                  <a:pt x="139" y="116"/>
                  <a:pt x="139" y="116"/>
                  <a:pt x="139" y="116"/>
                </a:cubicBezTo>
                <a:cubicBezTo>
                  <a:pt x="62" y="116"/>
                  <a:pt x="0" y="179"/>
                  <a:pt x="0" y="256"/>
                </a:cubicBezTo>
                <a:cubicBezTo>
                  <a:pt x="0" y="1106"/>
                  <a:pt x="0" y="1106"/>
                  <a:pt x="0" y="1106"/>
                </a:cubicBezTo>
                <a:cubicBezTo>
                  <a:pt x="0" y="1183"/>
                  <a:pt x="62" y="1245"/>
                  <a:pt x="139" y="1245"/>
                </a:cubicBezTo>
                <a:cubicBezTo>
                  <a:pt x="629" y="1245"/>
                  <a:pt x="629" y="1245"/>
                  <a:pt x="629" y="1245"/>
                </a:cubicBezTo>
                <a:cubicBezTo>
                  <a:pt x="629" y="1303"/>
                  <a:pt x="629" y="1303"/>
                  <a:pt x="629" y="1303"/>
                </a:cubicBezTo>
                <a:cubicBezTo>
                  <a:pt x="507" y="1340"/>
                  <a:pt x="406" y="1416"/>
                  <a:pt x="348" y="1516"/>
                </a:cubicBezTo>
                <a:cubicBezTo>
                  <a:pt x="341" y="1528"/>
                  <a:pt x="341" y="1543"/>
                  <a:pt x="348" y="1554"/>
                </a:cubicBezTo>
                <a:cubicBezTo>
                  <a:pt x="355" y="1566"/>
                  <a:pt x="367" y="1574"/>
                  <a:pt x="381" y="1574"/>
                </a:cubicBezTo>
                <a:cubicBezTo>
                  <a:pt x="1204" y="1574"/>
                  <a:pt x="1204" y="1574"/>
                  <a:pt x="1204" y="1574"/>
                </a:cubicBezTo>
                <a:cubicBezTo>
                  <a:pt x="1218" y="1574"/>
                  <a:pt x="1231" y="1566"/>
                  <a:pt x="1238" y="1554"/>
                </a:cubicBezTo>
                <a:cubicBezTo>
                  <a:pt x="1244" y="1543"/>
                  <a:pt x="1244" y="1528"/>
                  <a:pt x="1238" y="1516"/>
                </a:cubicBezTo>
                <a:cubicBezTo>
                  <a:pt x="1179" y="1416"/>
                  <a:pt x="1078" y="1340"/>
                  <a:pt x="956" y="1303"/>
                </a:cubicBezTo>
                <a:cubicBezTo>
                  <a:pt x="956" y="1245"/>
                  <a:pt x="956" y="1245"/>
                  <a:pt x="956" y="1245"/>
                </a:cubicBezTo>
                <a:cubicBezTo>
                  <a:pt x="1446" y="1245"/>
                  <a:pt x="1446" y="1245"/>
                  <a:pt x="1446" y="1245"/>
                </a:cubicBezTo>
                <a:cubicBezTo>
                  <a:pt x="1523" y="1245"/>
                  <a:pt x="1585" y="1183"/>
                  <a:pt x="1585" y="1106"/>
                </a:cubicBezTo>
                <a:cubicBezTo>
                  <a:pt x="1585" y="1106"/>
                  <a:pt x="1585" y="1106"/>
                  <a:pt x="1585" y="1106"/>
                </a:cubicBezTo>
                <a:cubicBezTo>
                  <a:pt x="1585" y="256"/>
                  <a:pt x="1585" y="256"/>
                  <a:pt x="1585" y="256"/>
                </a:cubicBezTo>
                <a:cubicBezTo>
                  <a:pt x="1585" y="179"/>
                  <a:pt x="1523" y="116"/>
                  <a:pt x="1446" y="116"/>
                </a:cubicBezTo>
                <a:close/>
                <a:moveTo>
                  <a:pt x="1433" y="1093"/>
                </a:moveTo>
                <a:cubicBezTo>
                  <a:pt x="153" y="1093"/>
                  <a:pt x="153" y="1093"/>
                  <a:pt x="153" y="1093"/>
                </a:cubicBezTo>
                <a:cubicBezTo>
                  <a:pt x="153" y="269"/>
                  <a:pt x="153" y="269"/>
                  <a:pt x="153" y="269"/>
                </a:cubicBezTo>
                <a:cubicBezTo>
                  <a:pt x="1433" y="269"/>
                  <a:pt x="1433" y="269"/>
                  <a:pt x="1433" y="269"/>
                </a:cubicBezTo>
                <a:lnTo>
                  <a:pt x="1433" y="1093"/>
                </a:lnTo>
                <a:close/>
                <a:moveTo>
                  <a:pt x="2299" y="22"/>
                </a:moveTo>
                <a:cubicBezTo>
                  <a:pt x="2284" y="8"/>
                  <a:pt x="2265" y="0"/>
                  <a:pt x="2245" y="0"/>
                </a:cubicBezTo>
                <a:cubicBezTo>
                  <a:pt x="1765" y="0"/>
                  <a:pt x="1765" y="0"/>
                  <a:pt x="1765" y="0"/>
                </a:cubicBezTo>
                <a:cubicBezTo>
                  <a:pt x="1745" y="0"/>
                  <a:pt x="1726" y="8"/>
                  <a:pt x="1711" y="22"/>
                </a:cubicBezTo>
                <a:cubicBezTo>
                  <a:pt x="1697" y="36"/>
                  <a:pt x="1689" y="56"/>
                  <a:pt x="1689" y="76"/>
                </a:cubicBezTo>
                <a:cubicBezTo>
                  <a:pt x="1689" y="1500"/>
                  <a:pt x="1689" y="1500"/>
                  <a:pt x="1689" y="1500"/>
                </a:cubicBezTo>
                <a:cubicBezTo>
                  <a:pt x="1689" y="1520"/>
                  <a:pt x="1697" y="1540"/>
                  <a:pt x="1711" y="1554"/>
                </a:cubicBezTo>
                <a:cubicBezTo>
                  <a:pt x="1726" y="1568"/>
                  <a:pt x="1745" y="1576"/>
                  <a:pt x="1765" y="1576"/>
                </a:cubicBezTo>
                <a:cubicBezTo>
                  <a:pt x="2245" y="1576"/>
                  <a:pt x="2245" y="1576"/>
                  <a:pt x="2245" y="1576"/>
                </a:cubicBezTo>
                <a:cubicBezTo>
                  <a:pt x="2265" y="1576"/>
                  <a:pt x="2284" y="1568"/>
                  <a:pt x="2299" y="1554"/>
                </a:cubicBezTo>
                <a:cubicBezTo>
                  <a:pt x="2313" y="1540"/>
                  <a:pt x="2321" y="1520"/>
                  <a:pt x="2321" y="1500"/>
                </a:cubicBezTo>
                <a:cubicBezTo>
                  <a:pt x="2321" y="76"/>
                  <a:pt x="2321" y="76"/>
                  <a:pt x="2321" y="76"/>
                </a:cubicBezTo>
                <a:cubicBezTo>
                  <a:pt x="2321" y="56"/>
                  <a:pt x="2313" y="36"/>
                  <a:pt x="2299" y="22"/>
                </a:cubicBezTo>
                <a:close/>
                <a:moveTo>
                  <a:pt x="1897" y="1157"/>
                </a:moveTo>
                <a:cubicBezTo>
                  <a:pt x="1873" y="1157"/>
                  <a:pt x="1851" y="1143"/>
                  <a:pt x="1842" y="1121"/>
                </a:cubicBezTo>
                <a:cubicBezTo>
                  <a:pt x="1838" y="1114"/>
                  <a:pt x="1836" y="1105"/>
                  <a:pt x="1836" y="1096"/>
                </a:cubicBezTo>
                <a:cubicBezTo>
                  <a:pt x="1836" y="1086"/>
                  <a:pt x="1838" y="1078"/>
                  <a:pt x="1842" y="1070"/>
                </a:cubicBezTo>
                <a:cubicBezTo>
                  <a:pt x="1851" y="1049"/>
                  <a:pt x="1873" y="1034"/>
                  <a:pt x="1897" y="1034"/>
                </a:cubicBezTo>
                <a:cubicBezTo>
                  <a:pt x="1931" y="1034"/>
                  <a:pt x="1959" y="1062"/>
                  <a:pt x="1959" y="1096"/>
                </a:cubicBezTo>
                <a:cubicBezTo>
                  <a:pt x="1959" y="1130"/>
                  <a:pt x="1931" y="1157"/>
                  <a:pt x="1897" y="1157"/>
                </a:cubicBezTo>
                <a:close/>
                <a:moveTo>
                  <a:pt x="2168" y="561"/>
                </a:moveTo>
                <a:cubicBezTo>
                  <a:pt x="2168" y="561"/>
                  <a:pt x="2168" y="561"/>
                  <a:pt x="2167" y="561"/>
                </a:cubicBezTo>
                <a:cubicBezTo>
                  <a:pt x="1859" y="561"/>
                  <a:pt x="1859" y="561"/>
                  <a:pt x="1859" y="561"/>
                </a:cubicBezTo>
                <a:cubicBezTo>
                  <a:pt x="1853" y="561"/>
                  <a:pt x="1847" y="559"/>
                  <a:pt x="1842" y="556"/>
                </a:cubicBezTo>
                <a:cubicBezTo>
                  <a:pt x="1829" y="550"/>
                  <a:pt x="1821" y="537"/>
                  <a:pt x="1821" y="522"/>
                </a:cubicBezTo>
                <a:cubicBezTo>
                  <a:pt x="1821" y="508"/>
                  <a:pt x="1829" y="495"/>
                  <a:pt x="1842" y="489"/>
                </a:cubicBezTo>
                <a:cubicBezTo>
                  <a:pt x="1847" y="486"/>
                  <a:pt x="1853" y="484"/>
                  <a:pt x="1859" y="484"/>
                </a:cubicBezTo>
                <a:cubicBezTo>
                  <a:pt x="2167" y="484"/>
                  <a:pt x="2167" y="484"/>
                  <a:pt x="2167" y="484"/>
                </a:cubicBezTo>
                <a:cubicBezTo>
                  <a:pt x="2168" y="484"/>
                  <a:pt x="2168" y="484"/>
                  <a:pt x="2168" y="484"/>
                </a:cubicBezTo>
                <a:cubicBezTo>
                  <a:pt x="2189" y="485"/>
                  <a:pt x="2205" y="502"/>
                  <a:pt x="2205" y="522"/>
                </a:cubicBezTo>
                <a:cubicBezTo>
                  <a:pt x="2205" y="543"/>
                  <a:pt x="2189" y="560"/>
                  <a:pt x="2168" y="561"/>
                </a:cubicBezTo>
                <a:close/>
                <a:moveTo>
                  <a:pt x="2168" y="408"/>
                </a:moveTo>
                <a:cubicBezTo>
                  <a:pt x="2168" y="408"/>
                  <a:pt x="2168" y="408"/>
                  <a:pt x="2167" y="408"/>
                </a:cubicBezTo>
                <a:cubicBezTo>
                  <a:pt x="1859" y="408"/>
                  <a:pt x="1859" y="408"/>
                  <a:pt x="1859" y="408"/>
                </a:cubicBezTo>
                <a:cubicBezTo>
                  <a:pt x="1853" y="408"/>
                  <a:pt x="1847" y="406"/>
                  <a:pt x="1842" y="403"/>
                </a:cubicBezTo>
                <a:cubicBezTo>
                  <a:pt x="1829" y="397"/>
                  <a:pt x="1821" y="384"/>
                  <a:pt x="1821" y="370"/>
                </a:cubicBezTo>
                <a:cubicBezTo>
                  <a:pt x="1821" y="355"/>
                  <a:pt x="1829" y="342"/>
                  <a:pt x="1842" y="336"/>
                </a:cubicBezTo>
                <a:cubicBezTo>
                  <a:pt x="1847" y="333"/>
                  <a:pt x="1853" y="331"/>
                  <a:pt x="1859" y="331"/>
                </a:cubicBezTo>
                <a:cubicBezTo>
                  <a:pt x="2167" y="331"/>
                  <a:pt x="2167" y="331"/>
                  <a:pt x="2167" y="331"/>
                </a:cubicBezTo>
                <a:cubicBezTo>
                  <a:pt x="2168" y="331"/>
                  <a:pt x="2168" y="331"/>
                  <a:pt x="2168" y="331"/>
                </a:cubicBezTo>
                <a:cubicBezTo>
                  <a:pt x="2189" y="332"/>
                  <a:pt x="2205" y="349"/>
                  <a:pt x="2205" y="370"/>
                </a:cubicBezTo>
                <a:cubicBezTo>
                  <a:pt x="2205" y="390"/>
                  <a:pt x="2189" y="407"/>
                  <a:pt x="2168" y="408"/>
                </a:cubicBezTo>
                <a:close/>
                <a:moveTo>
                  <a:pt x="2168" y="255"/>
                </a:moveTo>
                <a:cubicBezTo>
                  <a:pt x="2168" y="255"/>
                  <a:pt x="2168" y="255"/>
                  <a:pt x="2167" y="255"/>
                </a:cubicBezTo>
                <a:cubicBezTo>
                  <a:pt x="1859" y="255"/>
                  <a:pt x="1859" y="255"/>
                  <a:pt x="1859" y="255"/>
                </a:cubicBezTo>
                <a:cubicBezTo>
                  <a:pt x="1853" y="255"/>
                  <a:pt x="1847" y="253"/>
                  <a:pt x="1842" y="251"/>
                </a:cubicBezTo>
                <a:cubicBezTo>
                  <a:pt x="1829" y="244"/>
                  <a:pt x="1821" y="232"/>
                  <a:pt x="1821" y="217"/>
                </a:cubicBezTo>
                <a:cubicBezTo>
                  <a:pt x="1821" y="202"/>
                  <a:pt x="1829" y="189"/>
                  <a:pt x="1842" y="183"/>
                </a:cubicBezTo>
                <a:cubicBezTo>
                  <a:pt x="1847" y="180"/>
                  <a:pt x="1853" y="179"/>
                  <a:pt x="1859" y="179"/>
                </a:cubicBezTo>
                <a:cubicBezTo>
                  <a:pt x="2167" y="179"/>
                  <a:pt x="2167" y="179"/>
                  <a:pt x="2167" y="179"/>
                </a:cubicBezTo>
                <a:cubicBezTo>
                  <a:pt x="2168" y="179"/>
                  <a:pt x="2168" y="179"/>
                  <a:pt x="2168" y="179"/>
                </a:cubicBezTo>
                <a:cubicBezTo>
                  <a:pt x="2189" y="179"/>
                  <a:pt x="2205" y="196"/>
                  <a:pt x="2205" y="217"/>
                </a:cubicBezTo>
                <a:cubicBezTo>
                  <a:pt x="2205" y="238"/>
                  <a:pt x="2189" y="254"/>
                  <a:pt x="2168" y="255"/>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NL" dirty="0"/>
          </a:p>
        </p:txBody>
      </p:sp>
      <p:sp>
        <p:nvSpPr>
          <p:cNvPr id="47" name="Freeform 9"/>
          <p:cNvSpPr>
            <a:spLocks noEditPoints="1"/>
          </p:cNvSpPr>
          <p:nvPr/>
        </p:nvSpPr>
        <p:spPr bwMode="auto">
          <a:xfrm>
            <a:off x="10309004" y="3773170"/>
            <a:ext cx="216261" cy="385378"/>
          </a:xfrm>
          <a:custGeom>
            <a:avLst/>
            <a:gdLst>
              <a:gd name="T0" fmla="*/ 130 w 130"/>
              <a:gd name="T1" fmla="*/ 230 h 240"/>
              <a:gd name="T2" fmla="*/ 130 w 130"/>
              <a:gd name="T3" fmla="*/ 10 h 240"/>
              <a:gd name="T4" fmla="*/ 120 w 130"/>
              <a:gd name="T5" fmla="*/ 0 h 240"/>
              <a:gd name="T6" fmla="*/ 10 w 130"/>
              <a:gd name="T7" fmla="*/ 0 h 240"/>
              <a:gd name="T8" fmla="*/ 0 w 130"/>
              <a:gd name="T9" fmla="*/ 10 h 240"/>
              <a:gd name="T10" fmla="*/ 0 w 130"/>
              <a:gd name="T11" fmla="*/ 230 h 240"/>
              <a:gd name="T12" fmla="*/ 10 w 130"/>
              <a:gd name="T13" fmla="*/ 240 h 240"/>
              <a:gd name="T14" fmla="*/ 120 w 130"/>
              <a:gd name="T15" fmla="*/ 240 h 240"/>
              <a:gd name="T16" fmla="*/ 130 w 130"/>
              <a:gd name="T17" fmla="*/ 230 h 240"/>
              <a:gd name="T18" fmla="*/ 15 w 130"/>
              <a:gd name="T19" fmla="*/ 145 h 240"/>
              <a:gd name="T20" fmla="*/ 15 w 130"/>
              <a:gd name="T21" fmla="*/ 20 h 240"/>
              <a:gd name="T22" fmla="*/ 115 w 130"/>
              <a:gd name="T23" fmla="*/ 20 h 240"/>
              <a:gd name="T24" fmla="*/ 115 w 130"/>
              <a:gd name="T25" fmla="*/ 145 h 240"/>
              <a:gd name="T26" fmla="*/ 15 w 130"/>
              <a:gd name="T27" fmla="*/ 145 h 240"/>
              <a:gd name="T28" fmla="*/ 33 w 130"/>
              <a:gd name="T29" fmla="*/ 192 h 240"/>
              <a:gd name="T30" fmla="*/ 40 w 130"/>
              <a:gd name="T31" fmla="*/ 185 h 240"/>
              <a:gd name="T32" fmla="*/ 48 w 130"/>
              <a:gd name="T33" fmla="*/ 192 h 240"/>
              <a:gd name="T34" fmla="*/ 40 w 130"/>
              <a:gd name="T35" fmla="*/ 200 h 240"/>
              <a:gd name="T36" fmla="*/ 33 w 130"/>
              <a:gd name="T37" fmla="*/ 192 h 240"/>
              <a:gd name="T38" fmla="*/ 83 w 130"/>
              <a:gd name="T39" fmla="*/ 192 h 240"/>
              <a:gd name="T40" fmla="*/ 90 w 130"/>
              <a:gd name="T41" fmla="*/ 185 h 240"/>
              <a:gd name="T42" fmla="*/ 98 w 130"/>
              <a:gd name="T43" fmla="*/ 192 h 240"/>
              <a:gd name="T44" fmla="*/ 90 w 130"/>
              <a:gd name="T45" fmla="*/ 200 h 240"/>
              <a:gd name="T46" fmla="*/ 83 w 130"/>
              <a:gd name="T47" fmla="*/ 192 h 240"/>
              <a:gd name="T48" fmla="*/ 58 w 130"/>
              <a:gd name="T49" fmla="*/ 192 h 240"/>
              <a:gd name="T50" fmla="*/ 65 w 130"/>
              <a:gd name="T51" fmla="*/ 185 h 240"/>
              <a:gd name="T52" fmla="*/ 73 w 130"/>
              <a:gd name="T53" fmla="*/ 192 h 240"/>
              <a:gd name="T54" fmla="*/ 65 w 130"/>
              <a:gd name="T55" fmla="*/ 200 h 240"/>
              <a:gd name="T56" fmla="*/ 58 w 130"/>
              <a:gd name="T57" fmla="*/ 19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240">
                <a:moveTo>
                  <a:pt x="130" y="230"/>
                </a:moveTo>
                <a:cubicBezTo>
                  <a:pt x="130" y="10"/>
                  <a:pt x="130" y="10"/>
                  <a:pt x="130" y="10"/>
                </a:cubicBezTo>
                <a:cubicBezTo>
                  <a:pt x="130" y="4"/>
                  <a:pt x="126" y="0"/>
                  <a:pt x="120" y="0"/>
                </a:cubicBezTo>
                <a:cubicBezTo>
                  <a:pt x="10" y="0"/>
                  <a:pt x="10" y="0"/>
                  <a:pt x="10" y="0"/>
                </a:cubicBezTo>
                <a:cubicBezTo>
                  <a:pt x="4" y="0"/>
                  <a:pt x="0" y="4"/>
                  <a:pt x="0" y="10"/>
                </a:cubicBezTo>
                <a:cubicBezTo>
                  <a:pt x="0" y="230"/>
                  <a:pt x="0" y="230"/>
                  <a:pt x="0" y="230"/>
                </a:cubicBezTo>
                <a:cubicBezTo>
                  <a:pt x="0" y="236"/>
                  <a:pt x="4" y="240"/>
                  <a:pt x="10" y="240"/>
                </a:cubicBezTo>
                <a:cubicBezTo>
                  <a:pt x="120" y="240"/>
                  <a:pt x="120" y="240"/>
                  <a:pt x="120" y="240"/>
                </a:cubicBezTo>
                <a:cubicBezTo>
                  <a:pt x="126" y="240"/>
                  <a:pt x="130" y="236"/>
                  <a:pt x="130" y="230"/>
                </a:cubicBezTo>
                <a:close/>
                <a:moveTo>
                  <a:pt x="15" y="145"/>
                </a:moveTo>
                <a:cubicBezTo>
                  <a:pt x="15" y="20"/>
                  <a:pt x="15" y="20"/>
                  <a:pt x="15" y="20"/>
                </a:cubicBezTo>
                <a:cubicBezTo>
                  <a:pt x="115" y="20"/>
                  <a:pt x="115" y="20"/>
                  <a:pt x="115" y="20"/>
                </a:cubicBezTo>
                <a:cubicBezTo>
                  <a:pt x="115" y="145"/>
                  <a:pt x="115" y="145"/>
                  <a:pt x="115" y="145"/>
                </a:cubicBezTo>
                <a:lnTo>
                  <a:pt x="15" y="145"/>
                </a:lnTo>
                <a:close/>
                <a:moveTo>
                  <a:pt x="33" y="192"/>
                </a:moveTo>
                <a:cubicBezTo>
                  <a:pt x="33" y="188"/>
                  <a:pt x="36" y="185"/>
                  <a:pt x="40" y="185"/>
                </a:cubicBezTo>
                <a:cubicBezTo>
                  <a:pt x="44" y="185"/>
                  <a:pt x="48" y="188"/>
                  <a:pt x="48" y="192"/>
                </a:cubicBezTo>
                <a:cubicBezTo>
                  <a:pt x="48" y="197"/>
                  <a:pt x="44" y="200"/>
                  <a:pt x="40" y="200"/>
                </a:cubicBezTo>
                <a:cubicBezTo>
                  <a:pt x="36" y="200"/>
                  <a:pt x="33" y="197"/>
                  <a:pt x="33" y="192"/>
                </a:cubicBezTo>
                <a:close/>
                <a:moveTo>
                  <a:pt x="83" y="192"/>
                </a:moveTo>
                <a:cubicBezTo>
                  <a:pt x="83" y="188"/>
                  <a:pt x="86" y="185"/>
                  <a:pt x="90" y="185"/>
                </a:cubicBezTo>
                <a:cubicBezTo>
                  <a:pt x="94" y="185"/>
                  <a:pt x="98" y="188"/>
                  <a:pt x="98" y="192"/>
                </a:cubicBezTo>
                <a:cubicBezTo>
                  <a:pt x="98" y="197"/>
                  <a:pt x="94" y="200"/>
                  <a:pt x="90" y="200"/>
                </a:cubicBezTo>
                <a:cubicBezTo>
                  <a:pt x="86" y="200"/>
                  <a:pt x="83" y="197"/>
                  <a:pt x="83" y="192"/>
                </a:cubicBezTo>
                <a:close/>
                <a:moveTo>
                  <a:pt x="58" y="192"/>
                </a:moveTo>
                <a:cubicBezTo>
                  <a:pt x="58" y="188"/>
                  <a:pt x="61" y="185"/>
                  <a:pt x="65" y="185"/>
                </a:cubicBezTo>
                <a:cubicBezTo>
                  <a:pt x="69" y="185"/>
                  <a:pt x="73" y="188"/>
                  <a:pt x="73" y="192"/>
                </a:cubicBezTo>
                <a:cubicBezTo>
                  <a:pt x="73" y="197"/>
                  <a:pt x="69" y="200"/>
                  <a:pt x="65" y="200"/>
                </a:cubicBezTo>
                <a:cubicBezTo>
                  <a:pt x="61" y="200"/>
                  <a:pt x="58" y="197"/>
                  <a:pt x="58" y="19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NL" dirty="0"/>
          </a:p>
        </p:txBody>
      </p:sp>
      <p:sp>
        <p:nvSpPr>
          <p:cNvPr id="48" name="Freeform 12"/>
          <p:cNvSpPr>
            <a:spLocks noEditPoints="1"/>
          </p:cNvSpPr>
          <p:nvPr/>
        </p:nvSpPr>
        <p:spPr bwMode="auto">
          <a:xfrm>
            <a:off x="9431906" y="2131022"/>
            <a:ext cx="209891" cy="338884"/>
          </a:xfrm>
          <a:custGeom>
            <a:avLst/>
            <a:gdLst>
              <a:gd name="T0" fmla="*/ 180 w 180"/>
              <a:gd name="T1" fmla="*/ 230 h 240"/>
              <a:gd name="T2" fmla="*/ 180 w 180"/>
              <a:gd name="T3" fmla="*/ 10 h 240"/>
              <a:gd name="T4" fmla="*/ 170 w 180"/>
              <a:gd name="T5" fmla="*/ 0 h 240"/>
              <a:gd name="T6" fmla="*/ 10 w 180"/>
              <a:gd name="T7" fmla="*/ 0 h 240"/>
              <a:gd name="T8" fmla="*/ 0 w 180"/>
              <a:gd name="T9" fmla="*/ 10 h 240"/>
              <a:gd name="T10" fmla="*/ 0 w 180"/>
              <a:gd name="T11" fmla="*/ 230 h 240"/>
              <a:gd name="T12" fmla="*/ 10 w 180"/>
              <a:gd name="T13" fmla="*/ 240 h 240"/>
              <a:gd name="T14" fmla="*/ 170 w 180"/>
              <a:gd name="T15" fmla="*/ 240 h 240"/>
              <a:gd name="T16" fmla="*/ 180 w 180"/>
              <a:gd name="T17" fmla="*/ 230 h 240"/>
              <a:gd name="T18" fmla="*/ 15 w 180"/>
              <a:gd name="T19" fmla="*/ 205 h 240"/>
              <a:gd name="T20" fmla="*/ 15 w 180"/>
              <a:gd name="T21" fmla="*/ 20 h 240"/>
              <a:gd name="T22" fmla="*/ 165 w 180"/>
              <a:gd name="T23" fmla="*/ 20 h 240"/>
              <a:gd name="T24" fmla="*/ 165 w 180"/>
              <a:gd name="T25" fmla="*/ 205 h 240"/>
              <a:gd name="T26" fmla="*/ 15 w 180"/>
              <a:gd name="T27" fmla="*/ 205 h 240"/>
              <a:gd name="T28" fmla="*/ 58 w 180"/>
              <a:gd name="T29" fmla="*/ 222 h 240"/>
              <a:gd name="T30" fmla="*/ 65 w 180"/>
              <a:gd name="T31" fmla="*/ 215 h 240"/>
              <a:gd name="T32" fmla="*/ 73 w 180"/>
              <a:gd name="T33" fmla="*/ 222 h 240"/>
              <a:gd name="T34" fmla="*/ 65 w 180"/>
              <a:gd name="T35" fmla="*/ 230 h 240"/>
              <a:gd name="T36" fmla="*/ 58 w 180"/>
              <a:gd name="T37" fmla="*/ 222 h 240"/>
              <a:gd name="T38" fmla="*/ 108 w 180"/>
              <a:gd name="T39" fmla="*/ 222 h 240"/>
              <a:gd name="T40" fmla="*/ 115 w 180"/>
              <a:gd name="T41" fmla="*/ 215 h 240"/>
              <a:gd name="T42" fmla="*/ 123 w 180"/>
              <a:gd name="T43" fmla="*/ 222 h 240"/>
              <a:gd name="T44" fmla="*/ 115 w 180"/>
              <a:gd name="T45" fmla="*/ 230 h 240"/>
              <a:gd name="T46" fmla="*/ 108 w 180"/>
              <a:gd name="T47" fmla="*/ 222 h 240"/>
              <a:gd name="T48" fmla="*/ 83 w 180"/>
              <a:gd name="T49" fmla="*/ 222 h 240"/>
              <a:gd name="T50" fmla="*/ 90 w 180"/>
              <a:gd name="T51" fmla="*/ 215 h 240"/>
              <a:gd name="T52" fmla="*/ 98 w 180"/>
              <a:gd name="T53" fmla="*/ 222 h 240"/>
              <a:gd name="T54" fmla="*/ 90 w 180"/>
              <a:gd name="T55" fmla="*/ 230 h 240"/>
              <a:gd name="T56" fmla="*/ 83 w 180"/>
              <a:gd name="T57"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 h="240">
                <a:moveTo>
                  <a:pt x="180" y="230"/>
                </a:moveTo>
                <a:cubicBezTo>
                  <a:pt x="180" y="10"/>
                  <a:pt x="180" y="10"/>
                  <a:pt x="180" y="10"/>
                </a:cubicBezTo>
                <a:cubicBezTo>
                  <a:pt x="180" y="4"/>
                  <a:pt x="176" y="0"/>
                  <a:pt x="170" y="0"/>
                </a:cubicBezTo>
                <a:cubicBezTo>
                  <a:pt x="10" y="0"/>
                  <a:pt x="10" y="0"/>
                  <a:pt x="10" y="0"/>
                </a:cubicBezTo>
                <a:cubicBezTo>
                  <a:pt x="4" y="0"/>
                  <a:pt x="0" y="4"/>
                  <a:pt x="0" y="10"/>
                </a:cubicBezTo>
                <a:cubicBezTo>
                  <a:pt x="0" y="230"/>
                  <a:pt x="0" y="230"/>
                  <a:pt x="0" y="230"/>
                </a:cubicBezTo>
                <a:cubicBezTo>
                  <a:pt x="0" y="236"/>
                  <a:pt x="4" y="240"/>
                  <a:pt x="10" y="240"/>
                </a:cubicBezTo>
                <a:cubicBezTo>
                  <a:pt x="170" y="240"/>
                  <a:pt x="170" y="240"/>
                  <a:pt x="170" y="240"/>
                </a:cubicBezTo>
                <a:cubicBezTo>
                  <a:pt x="176" y="240"/>
                  <a:pt x="180" y="236"/>
                  <a:pt x="180" y="230"/>
                </a:cubicBezTo>
                <a:close/>
                <a:moveTo>
                  <a:pt x="15" y="205"/>
                </a:moveTo>
                <a:cubicBezTo>
                  <a:pt x="15" y="20"/>
                  <a:pt x="15" y="20"/>
                  <a:pt x="15" y="20"/>
                </a:cubicBezTo>
                <a:cubicBezTo>
                  <a:pt x="165" y="20"/>
                  <a:pt x="165" y="20"/>
                  <a:pt x="165" y="20"/>
                </a:cubicBezTo>
                <a:cubicBezTo>
                  <a:pt x="165" y="205"/>
                  <a:pt x="165" y="205"/>
                  <a:pt x="165" y="205"/>
                </a:cubicBezTo>
                <a:lnTo>
                  <a:pt x="15" y="205"/>
                </a:lnTo>
                <a:close/>
                <a:moveTo>
                  <a:pt x="58" y="222"/>
                </a:moveTo>
                <a:cubicBezTo>
                  <a:pt x="58" y="218"/>
                  <a:pt x="61" y="215"/>
                  <a:pt x="65" y="215"/>
                </a:cubicBezTo>
                <a:cubicBezTo>
                  <a:pt x="69" y="215"/>
                  <a:pt x="73" y="218"/>
                  <a:pt x="73" y="222"/>
                </a:cubicBezTo>
                <a:cubicBezTo>
                  <a:pt x="73" y="227"/>
                  <a:pt x="69" y="230"/>
                  <a:pt x="65" y="230"/>
                </a:cubicBezTo>
                <a:cubicBezTo>
                  <a:pt x="61" y="230"/>
                  <a:pt x="58" y="227"/>
                  <a:pt x="58" y="222"/>
                </a:cubicBezTo>
                <a:close/>
                <a:moveTo>
                  <a:pt x="108" y="222"/>
                </a:moveTo>
                <a:cubicBezTo>
                  <a:pt x="108" y="218"/>
                  <a:pt x="111" y="215"/>
                  <a:pt x="115" y="215"/>
                </a:cubicBezTo>
                <a:cubicBezTo>
                  <a:pt x="119" y="215"/>
                  <a:pt x="123" y="218"/>
                  <a:pt x="123" y="222"/>
                </a:cubicBezTo>
                <a:cubicBezTo>
                  <a:pt x="123" y="227"/>
                  <a:pt x="119" y="230"/>
                  <a:pt x="115" y="230"/>
                </a:cubicBezTo>
                <a:cubicBezTo>
                  <a:pt x="111" y="230"/>
                  <a:pt x="108" y="227"/>
                  <a:pt x="108" y="222"/>
                </a:cubicBezTo>
                <a:close/>
                <a:moveTo>
                  <a:pt x="83" y="222"/>
                </a:moveTo>
                <a:cubicBezTo>
                  <a:pt x="83" y="218"/>
                  <a:pt x="86" y="215"/>
                  <a:pt x="90" y="215"/>
                </a:cubicBezTo>
                <a:cubicBezTo>
                  <a:pt x="94" y="215"/>
                  <a:pt x="98" y="218"/>
                  <a:pt x="98" y="222"/>
                </a:cubicBezTo>
                <a:cubicBezTo>
                  <a:pt x="98" y="227"/>
                  <a:pt x="94" y="230"/>
                  <a:pt x="90" y="230"/>
                </a:cubicBezTo>
                <a:cubicBezTo>
                  <a:pt x="86" y="230"/>
                  <a:pt x="83" y="227"/>
                  <a:pt x="83" y="2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NL" dirty="0"/>
          </a:p>
        </p:txBody>
      </p:sp>
      <p:grpSp>
        <p:nvGrpSpPr>
          <p:cNvPr id="49" name="Group 21"/>
          <p:cNvGrpSpPr/>
          <p:nvPr/>
        </p:nvGrpSpPr>
        <p:grpSpPr>
          <a:xfrm>
            <a:off x="5953999" y="296574"/>
            <a:ext cx="2147112" cy="2628370"/>
            <a:chOff x="4860032" y="555526"/>
            <a:chExt cx="1188132" cy="1490275"/>
          </a:xfrm>
        </p:grpSpPr>
        <p:grpSp>
          <p:nvGrpSpPr>
            <p:cNvPr id="50" name="Group 22"/>
            <p:cNvGrpSpPr/>
            <p:nvPr/>
          </p:nvGrpSpPr>
          <p:grpSpPr>
            <a:xfrm>
              <a:off x="5328084" y="1419622"/>
              <a:ext cx="258017" cy="626179"/>
              <a:chOff x="5300202" y="1405511"/>
              <a:chExt cx="258017" cy="626179"/>
            </a:xfrm>
          </p:grpSpPr>
          <p:sp>
            <p:nvSpPr>
              <p:cNvPr id="61" name="Rectangle 27"/>
              <p:cNvSpPr/>
              <p:nvPr/>
            </p:nvSpPr>
            <p:spPr bwMode="gray">
              <a:xfrm>
                <a:off x="5300202" y="1405511"/>
                <a:ext cx="258017" cy="538684"/>
              </a:xfrm>
              <a:prstGeom prst="rect">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Oval 28"/>
              <p:cNvSpPr/>
              <p:nvPr/>
            </p:nvSpPr>
            <p:spPr bwMode="gray">
              <a:xfrm>
                <a:off x="5306192" y="1801555"/>
                <a:ext cx="252027" cy="230135"/>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51" name="Group 23"/>
            <p:cNvGrpSpPr/>
            <p:nvPr/>
          </p:nvGrpSpPr>
          <p:grpSpPr>
            <a:xfrm>
              <a:off x="4860032" y="555526"/>
              <a:ext cx="1188132" cy="1097732"/>
              <a:chOff x="4860032" y="555526"/>
              <a:chExt cx="1188132" cy="1097732"/>
            </a:xfrm>
          </p:grpSpPr>
          <p:sp>
            <p:nvSpPr>
              <p:cNvPr id="52" name="Oval 25"/>
              <p:cNvSpPr/>
              <p:nvPr/>
            </p:nvSpPr>
            <p:spPr bwMode="gray">
              <a:xfrm>
                <a:off x="4915859" y="555526"/>
                <a:ext cx="1097732" cy="1097732"/>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0" name="TextBox 26"/>
              <p:cNvSpPr txBox="1"/>
              <p:nvPr/>
            </p:nvSpPr>
            <p:spPr bwMode="gray">
              <a:xfrm>
                <a:off x="4860032" y="915566"/>
                <a:ext cx="1188132" cy="369332"/>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spTree>
    <p:custDataLst>
      <p:tags r:id="rId2"/>
    </p:custDataLst>
    <p:extLst>
      <p:ext uri="{BB962C8B-B14F-4D97-AF65-F5344CB8AC3E}">
        <p14:creationId xmlns:p14="http://schemas.microsoft.com/office/powerpoint/2010/main" val="995888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AsOne/>
      </p:bldGraphic>
      <p:bldGraphic spid="45" grpId="1">
        <p:bldAsOne/>
      </p:bldGraphic>
      <p:bldP spid="46"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custDataLst>
              <p:tags r:id="rId3"/>
            </p:custDataLst>
            <p:extLst>
              <p:ext uri="{D42A27DB-BD31-4B8C-83A1-F6EECF244321}">
                <p14:modId xmlns:p14="http://schemas.microsoft.com/office/powerpoint/2010/main" val="2282969607"/>
              </p:ext>
            </p:extLst>
          </p:nvPr>
        </p:nvGraphicFramePr>
        <p:xfrm>
          <a:off x="2114" y="2118"/>
          <a:ext cx="2112" cy="2116"/>
        </p:xfrm>
        <a:graphic>
          <a:graphicData uri="http://schemas.openxmlformats.org/presentationml/2006/ole">
            <mc:AlternateContent xmlns:mc="http://schemas.openxmlformats.org/markup-compatibility/2006">
              <mc:Choice xmlns:v="urn:schemas-microsoft-com:vml" Requires="v">
                <p:oleObj spid="_x0000_s8223"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2114" y="2118"/>
                        <a:ext cx="2112" cy="2116"/>
                      </a:xfrm>
                      <a:prstGeom prst="rect">
                        <a:avLst/>
                      </a:prstGeom>
                    </p:spPr>
                  </p:pic>
                </p:oleObj>
              </mc:Fallback>
            </mc:AlternateContent>
          </a:graphicData>
        </a:graphic>
      </p:graphicFrame>
      <p:sp>
        <p:nvSpPr>
          <p:cNvPr id="20" name="Rechteck 19"/>
          <p:cNvSpPr/>
          <p:nvPr/>
        </p:nvSpPr>
        <p:spPr bwMode="gray">
          <a:xfrm>
            <a:off x="4887617" y="3262343"/>
            <a:ext cx="957103" cy="16321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pPr algn="ctr">
              <a:spcBef>
                <a:spcPts val="400"/>
              </a:spcBef>
            </a:pPr>
            <a:r>
              <a:rPr lang="en-US" sz="18400" b="1" dirty="0">
                <a:solidFill>
                  <a:schemeClr val="bg2">
                    <a:lumMod val="40000"/>
                    <a:lumOff val="60000"/>
                  </a:schemeClr>
                </a:solidFill>
                <a:latin typeface="Arial" pitchFamily="34" charset="0"/>
                <a:cs typeface="Arial" pitchFamily="34" charset="0"/>
              </a:rPr>
              <a:t>?</a:t>
            </a:r>
          </a:p>
        </p:txBody>
      </p:sp>
      <p:sp>
        <p:nvSpPr>
          <p:cNvPr id="14" name="Rectangle 8"/>
          <p:cNvSpPr/>
          <p:nvPr/>
        </p:nvSpPr>
        <p:spPr bwMode="gray">
          <a:xfrm>
            <a:off x="431688" y="3332606"/>
            <a:ext cx="5748950" cy="16805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941" tIns="47941" rIns="0" bIns="0" numCol="1" spcCol="0" rtlCol="0" fromWordArt="0" anchor="t" anchorCtr="0" forceAA="0" compatLnSpc="1">
            <a:prstTxWarp prst="textNoShape">
              <a:avLst/>
            </a:prstTxWarp>
            <a:noAutofit/>
          </a:bodyPr>
          <a:lstStyle/>
          <a:p>
            <a:r>
              <a:rPr lang="en-US" sz="2700" dirty="0" err="1" smtClean="0">
                <a:solidFill>
                  <a:srgbClr val="002154"/>
                </a:solidFill>
                <a:ea typeface="Times New Roman"/>
                <a:cs typeface="Arial" panose="020B0604020202020204" pitchFamily="34" charset="0"/>
              </a:rPr>
              <a:t>Jongeren</a:t>
            </a:r>
            <a:r>
              <a:rPr lang="en-US" sz="2700" dirty="0" smtClean="0">
                <a:solidFill>
                  <a:srgbClr val="002154"/>
                </a:solidFill>
                <a:ea typeface="Times New Roman"/>
                <a:cs typeface="Arial" panose="020B0604020202020204" pitchFamily="34" charset="0"/>
              </a:rPr>
              <a:t> tot 29 </a:t>
            </a:r>
            <a:r>
              <a:rPr lang="en-US" sz="2700" dirty="0" err="1" smtClean="0">
                <a:solidFill>
                  <a:srgbClr val="002154"/>
                </a:solidFill>
                <a:ea typeface="Times New Roman"/>
                <a:cs typeface="Arial" panose="020B0604020202020204" pitchFamily="34" charset="0"/>
              </a:rPr>
              <a:t>jaar</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hebben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vaker</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dan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gemiddeld</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plannen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voor</a:t>
            </a:r>
            <a:r>
              <a:rPr lang="en-US" sz="2700" dirty="0" smtClean="0">
                <a:solidFill>
                  <a:srgbClr val="002154"/>
                </a:solidFill>
                <a:ea typeface="Times New Roman"/>
                <a:cs typeface="Arial" panose="020B0604020202020204" pitchFamily="34" charset="0"/>
              </a:rPr>
              <a:t> het </a:t>
            </a:r>
            <a:r>
              <a:rPr lang="en-US" sz="2700" dirty="0" err="1" smtClean="0">
                <a:solidFill>
                  <a:srgbClr val="002154"/>
                </a:solidFill>
                <a:ea typeface="Times New Roman"/>
                <a:cs typeface="Arial" panose="020B0604020202020204" pitchFamily="34" charset="0"/>
              </a:rPr>
              <a:t>registreren</a:t>
            </a:r>
            <a:r>
              <a:rPr lang="en-US" sz="2700" dirty="0" smtClean="0">
                <a:solidFill>
                  <a:srgbClr val="002154"/>
                </a:solidFill>
                <a:ea typeface="Times New Roman"/>
                <a:cs typeface="Arial" panose="020B0604020202020204" pitchFamily="34" charset="0"/>
              </a:rPr>
              <a:t> van </a:t>
            </a:r>
            <a:r>
              <a:rPr lang="en-US" sz="2700" dirty="0" err="1" smtClean="0">
                <a:solidFill>
                  <a:srgbClr val="002154"/>
                </a:solidFill>
                <a:ea typeface="Times New Roman"/>
                <a:cs typeface="Arial" panose="020B0604020202020204" pitchFamily="34" charset="0"/>
              </a:rPr>
              <a:t>een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domeinnaam</a:t>
            </a:r>
            <a:r>
              <a:rPr lang="en-US" sz="2700" dirty="0" smtClean="0">
                <a:solidFill>
                  <a:srgbClr val="002154"/>
                </a:solidFill>
                <a:ea typeface="Times New Roman"/>
                <a:cs typeface="Arial" panose="020B0604020202020204" pitchFamily="34" charset="0"/>
              </a:rPr>
              <a:t>.</a:t>
            </a:r>
            <a:endParaRPr lang="en-US" sz="2700" dirty="0">
              <a:solidFill>
                <a:srgbClr val="002154"/>
              </a:solidFill>
              <a:ea typeface="Times New Roman"/>
              <a:cs typeface="Arial" panose="020B0604020202020204" pitchFamily="34" charset="0"/>
            </a:endParaRPr>
          </a:p>
        </p:txBody>
      </p:sp>
      <p:sp>
        <p:nvSpPr>
          <p:cNvPr id="25" name="Rectangle 5"/>
          <p:cNvSpPr/>
          <p:nvPr/>
        </p:nvSpPr>
        <p:spPr bwMode="gray">
          <a:xfrm>
            <a:off x="431102" y="2228847"/>
            <a:ext cx="5559385" cy="768144"/>
          </a:xfrm>
          <a:prstGeom prst="rect">
            <a:avLst/>
          </a:prstGeom>
          <a:no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5882" rIns="0" bIns="95882" numCol="1" spcCol="0" rtlCol="0" fromWordArt="0" anchor="ctr" anchorCtr="0" forceAA="0" compatLnSpc="1">
            <a:prstTxWarp prst="textNoShape">
              <a:avLst/>
            </a:prstTxWarp>
            <a:noAutofit/>
          </a:bodyPr>
          <a:lstStyle/>
          <a:p>
            <a:r>
              <a:rPr lang="en-US" sz="3700" b="1" dirty="0" err="1">
                <a:solidFill>
                  <a:schemeClr val="tx2"/>
                </a:solidFill>
                <a:latin typeface="Arial" pitchFamily="34" charset="0"/>
              </a:rPr>
              <a:t>Vraag</a:t>
            </a:r>
            <a:r>
              <a:rPr lang="en-US" sz="3700" b="1" dirty="0">
                <a:solidFill>
                  <a:schemeClr val="tx2"/>
                </a:solidFill>
                <a:latin typeface="Arial" pitchFamily="34" charset="0"/>
              </a:rPr>
              <a:t> 2</a:t>
            </a:r>
          </a:p>
        </p:txBody>
      </p:sp>
      <p:sp>
        <p:nvSpPr>
          <p:cNvPr id="12" name="Runde Klammer links 21"/>
          <p:cNvSpPr/>
          <p:nvPr/>
        </p:nvSpPr>
        <p:spPr bwMode="gray">
          <a:xfrm rot="16200000" flipH="1" flipV="1">
            <a:off x="2994356" y="194617"/>
            <a:ext cx="192000" cy="6180713"/>
          </a:xfrm>
          <a:custGeom>
            <a:avLst/>
            <a:gdLst>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0 w 178023"/>
              <a:gd name="connsiteY0" fmla="*/ 2735260 h 2735262"/>
              <a:gd name="connsiteX1" fmla="*/ 0 w 178023"/>
              <a:gd name="connsiteY1" fmla="*/ 2 h 2735262"/>
              <a:gd name="connsiteX2" fmla="*/ 178023 w 178023"/>
              <a:gd name="connsiteY2" fmla="*/ 0 h 2735262"/>
              <a:gd name="connsiteX0" fmla="*/ 178023 w 178023"/>
              <a:gd name="connsiteY0" fmla="*/ 0 h 2735260"/>
              <a:gd name="connsiteX1" fmla="*/ 0 w 178023"/>
              <a:gd name="connsiteY1" fmla="*/ 2735260 h 2735260"/>
              <a:gd name="connsiteX2" fmla="*/ 0 w 178023"/>
              <a:gd name="connsiteY2" fmla="*/ 2 h 2735260"/>
              <a:gd name="connsiteX3" fmla="*/ 178023 w 178023"/>
              <a:gd name="connsiteY3" fmla="*/ 0 h 2735260"/>
              <a:gd name="connsiteX0" fmla="*/ 0 w 178023"/>
              <a:gd name="connsiteY0" fmla="*/ 2735260 h 2735260"/>
              <a:gd name="connsiteX1" fmla="*/ 0 w 178023"/>
              <a:gd name="connsiteY1" fmla="*/ 2 h 2735260"/>
              <a:gd name="connsiteX2" fmla="*/ 178023 w 178023"/>
              <a:gd name="connsiteY2" fmla="*/ 0 h 2735260"/>
            </a:gdLst>
            <a:ahLst/>
            <a:cxnLst>
              <a:cxn ang="0">
                <a:pos x="connsiteX0" y="connsiteY0"/>
              </a:cxn>
              <a:cxn ang="0">
                <a:pos x="connsiteX1" y="connsiteY1"/>
              </a:cxn>
              <a:cxn ang="0">
                <a:pos x="connsiteX2" y="connsiteY2"/>
              </a:cxn>
            </a:cxnLst>
            <a:rect l="l" t="t" r="r" b="b"/>
            <a:pathLst>
              <a:path w="178023" h="2735260" stroke="0" extrusionOk="0">
                <a:moveTo>
                  <a:pt x="178023" y="0"/>
                </a:moveTo>
                <a:lnTo>
                  <a:pt x="0" y="2735260"/>
                </a:lnTo>
                <a:lnTo>
                  <a:pt x="0" y="2"/>
                </a:lnTo>
                <a:cubicBezTo>
                  <a:pt x="0" y="1"/>
                  <a:pt x="79704" y="0"/>
                  <a:pt x="178023" y="0"/>
                </a:cubicBezTo>
                <a:close/>
              </a:path>
              <a:path w="178023" h="2735260" fill="none">
                <a:moveTo>
                  <a:pt x="0" y="2735260"/>
                </a:moveTo>
                <a:lnTo>
                  <a:pt x="0" y="2"/>
                </a:lnTo>
                <a:cubicBezTo>
                  <a:pt x="0" y="1"/>
                  <a:pt x="79704" y="0"/>
                  <a:pt x="178023" y="0"/>
                </a:cubicBezTo>
              </a:path>
            </a:pathLst>
          </a:cu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121771" tIns="60885" rIns="121771" bIns="60885" rtlCol="0" anchor="ctr"/>
          <a:lstStyle/>
          <a:p>
            <a:pPr algn="ctr"/>
            <a:endParaRPr lang="en-US" dirty="0">
              <a:latin typeface="Arial" pitchFamily="34" charset="0"/>
            </a:endParaRPr>
          </a:p>
        </p:txBody>
      </p:sp>
      <p:cxnSp>
        <p:nvCxnSpPr>
          <p:cNvPr id="18" name="Gerade Verbindung 17"/>
          <p:cNvCxnSpPr/>
          <p:nvPr/>
        </p:nvCxnSpPr>
        <p:spPr bwMode="gray">
          <a:xfrm>
            <a:off x="675" y="5013156"/>
            <a:ext cx="6179965" cy="0"/>
          </a:xfrm>
          <a:prstGeom prst="line">
            <a:avLst/>
          </a:pr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57680" y="164638"/>
            <a:ext cx="1581288" cy="1987033"/>
            <a:chOff x="4860032" y="555526"/>
            <a:chExt cx="1188132" cy="1490275"/>
          </a:xfrm>
        </p:grpSpPr>
        <p:grpSp>
          <p:nvGrpSpPr>
            <p:cNvPr id="23" name="Group 22"/>
            <p:cNvGrpSpPr/>
            <p:nvPr/>
          </p:nvGrpSpPr>
          <p:grpSpPr>
            <a:xfrm>
              <a:off x="5328084" y="1419622"/>
              <a:ext cx="258017" cy="626179"/>
              <a:chOff x="5300202" y="1405511"/>
              <a:chExt cx="258017" cy="626179"/>
            </a:xfrm>
          </p:grpSpPr>
          <p:sp>
            <p:nvSpPr>
              <p:cNvPr id="28" name="Rectangle 27"/>
              <p:cNvSpPr/>
              <p:nvPr/>
            </p:nvSpPr>
            <p:spPr bwMode="gray">
              <a:xfrm>
                <a:off x="5300202" y="1405511"/>
                <a:ext cx="258017" cy="538684"/>
              </a:xfrm>
              <a:prstGeom prst="rect">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Oval 28"/>
              <p:cNvSpPr/>
              <p:nvPr/>
            </p:nvSpPr>
            <p:spPr bwMode="gray">
              <a:xfrm>
                <a:off x="5306192" y="1801555"/>
                <a:ext cx="252027" cy="230135"/>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24" name="Group 23"/>
            <p:cNvGrpSpPr/>
            <p:nvPr/>
          </p:nvGrpSpPr>
          <p:grpSpPr>
            <a:xfrm>
              <a:off x="4860032" y="555526"/>
              <a:ext cx="1188132" cy="1097732"/>
              <a:chOff x="4860032" y="555526"/>
              <a:chExt cx="1188132" cy="1097732"/>
            </a:xfrm>
          </p:grpSpPr>
          <p:sp>
            <p:nvSpPr>
              <p:cNvPr id="26" name="Oval 25"/>
              <p:cNvSpPr/>
              <p:nvPr/>
            </p:nvSpPr>
            <p:spPr bwMode="gray">
              <a:xfrm>
                <a:off x="4915859" y="555526"/>
                <a:ext cx="1097732" cy="1097732"/>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TextBox 26"/>
              <p:cNvSpPr txBox="1"/>
              <p:nvPr/>
            </p:nvSpPr>
            <p:spPr bwMode="gray">
              <a:xfrm>
                <a:off x="4860032" y="915566"/>
                <a:ext cx="1188132" cy="369332"/>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pSp>
        <p:nvGrpSpPr>
          <p:cNvPr id="53" name="Group 52"/>
          <p:cNvGrpSpPr/>
          <p:nvPr/>
        </p:nvGrpSpPr>
        <p:grpSpPr>
          <a:xfrm>
            <a:off x="2634804" y="260649"/>
            <a:ext cx="1581288" cy="1987033"/>
            <a:chOff x="4860032" y="555526"/>
            <a:chExt cx="1188132" cy="1490275"/>
          </a:xfrm>
        </p:grpSpPr>
        <p:grpSp>
          <p:nvGrpSpPr>
            <p:cNvPr id="54" name="Group 53"/>
            <p:cNvGrpSpPr/>
            <p:nvPr/>
          </p:nvGrpSpPr>
          <p:grpSpPr>
            <a:xfrm>
              <a:off x="5328084" y="1419622"/>
              <a:ext cx="258017" cy="626179"/>
              <a:chOff x="5300202" y="1405511"/>
              <a:chExt cx="258017" cy="626179"/>
            </a:xfrm>
          </p:grpSpPr>
          <p:sp>
            <p:nvSpPr>
              <p:cNvPr id="58" name="Rectangle 57"/>
              <p:cNvSpPr/>
              <p:nvPr/>
            </p:nvSpPr>
            <p:spPr bwMode="gray">
              <a:xfrm>
                <a:off x="5300202" y="1405511"/>
                <a:ext cx="258017" cy="538684"/>
              </a:xfrm>
              <a:prstGeom prst="rect">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Oval 58"/>
              <p:cNvSpPr/>
              <p:nvPr/>
            </p:nvSpPr>
            <p:spPr bwMode="gray">
              <a:xfrm>
                <a:off x="5306192" y="1801555"/>
                <a:ext cx="252027" cy="230135"/>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55" name="Group 54"/>
            <p:cNvGrpSpPr/>
            <p:nvPr/>
          </p:nvGrpSpPr>
          <p:grpSpPr>
            <a:xfrm>
              <a:off x="4860032" y="555526"/>
              <a:ext cx="1188132" cy="1097732"/>
              <a:chOff x="4860032" y="555526"/>
              <a:chExt cx="1188132" cy="1097732"/>
            </a:xfrm>
          </p:grpSpPr>
          <p:sp>
            <p:nvSpPr>
              <p:cNvPr id="56" name="Oval 55"/>
              <p:cNvSpPr/>
              <p:nvPr/>
            </p:nvSpPr>
            <p:spPr bwMode="gray">
              <a:xfrm>
                <a:off x="4915859" y="555526"/>
                <a:ext cx="1097732" cy="1097732"/>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7" name="TextBox 56"/>
              <p:cNvSpPr txBox="1"/>
              <p:nvPr/>
            </p:nvSpPr>
            <p:spPr bwMode="gray">
              <a:xfrm>
                <a:off x="4860032" y="730900"/>
                <a:ext cx="1188132" cy="738664"/>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Niet</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pSp>
        <p:nvGrpSpPr>
          <p:cNvPr id="39" name="Group 38"/>
          <p:cNvGrpSpPr/>
          <p:nvPr/>
        </p:nvGrpSpPr>
        <p:grpSpPr>
          <a:xfrm>
            <a:off x="5967219" y="601216"/>
            <a:ext cx="2393490" cy="2794062"/>
            <a:chOff x="4860032" y="555526"/>
            <a:chExt cx="1188132" cy="1490275"/>
          </a:xfrm>
        </p:grpSpPr>
        <p:grpSp>
          <p:nvGrpSpPr>
            <p:cNvPr id="40" name="Group 39"/>
            <p:cNvGrpSpPr/>
            <p:nvPr/>
          </p:nvGrpSpPr>
          <p:grpSpPr>
            <a:xfrm>
              <a:off x="5328084" y="1419622"/>
              <a:ext cx="258017" cy="626179"/>
              <a:chOff x="5300202" y="1405511"/>
              <a:chExt cx="258017" cy="626179"/>
            </a:xfrm>
          </p:grpSpPr>
          <p:sp>
            <p:nvSpPr>
              <p:cNvPr id="44" name="Rectangle 43"/>
              <p:cNvSpPr/>
              <p:nvPr/>
            </p:nvSpPr>
            <p:spPr bwMode="gray">
              <a:xfrm>
                <a:off x="5300202" y="1405511"/>
                <a:ext cx="258017" cy="538684"/>
              </a:xfrm>
              <a:prstGeom prst="rect">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Oval 46"/>
              <p:cNvSpPr/>
              <p:nvPr/>
            </p:nvSpPr>
            <p:spPr bwMode="gray">
              <a:xfrm>
                <a:off x="5306192" y="1801555"/>
                <a:ext cx="252027" cy="230135"/>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41" name="Group 40"/>
            <p:cNvGrpSpPr/>
            <p:nvPr/>
          </p:nvGrpSpPr>
          <p:grpSpPr>
            <a:xfrm>
              <a:off x="4860032" y="555526"/>
              <a:ext cx="1188132" cy="1097732"/>
              <a:chOff x="4860032" y="555526"/>
              <a:chExt cx="1188132" cy="1097732"/>
            </a:xfrm>
          </p:grpSpPr>
          <p:sp>
            <p:nvSpPr>
              <p:cNvPr id="42" name="Oval 41"/>
              <p:cNvSpPr/>
              <p:nvPr/>
            </p:nvSpPr>
            <p:spPr bwMode="gray">
              <a:xfrm>
                <a:off x="4915859" y="555526"/>
                <a:ext cx="1097732" cy="1097732"/>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3" name="TextBox 42"/>
              <p:cNvSpPr txBox="1"/>
              <p:nvPr/>
            </p:nvSpPr>
            <p:spPr bwMode="gray">
              <a:xfrm>
                <a:off x="4860032" y="915566"/>
                <a:ext cx="1188132" cy="369332"/>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aphicFrame>
        <p:nvGraphicFramePr>
          <p:cNvPr id="31" name="Grafiek 30"/>
          <p:cNvGraphicFramePr>
            <a:graphicFrameLocks/>
          </p:cNvGraphicFramePr>
          <p:nvPr>
            <p:extLst>
              <p:ext uri="{D42A27DB-BD31-4B8C-83A1-F6EECF244321}">
                <p14:modId xmlns:p14="http://schemas.microsoft.com/office/powerpoint/2010/main" val="889355427"/>
              </p:ext>
            </p:extLst>
          </p:nvPr>
        </p:nvGraphicFramePr>
        <p:xfrm>
          <a:off x="6798545" y="2492897"/>
          <a:ext cx="5046982" cy="3813994"/>
        </p:xfrm>
        <a:graphic>
          <a:graphicData uri="http://schemas.openxmlformats.org/drawingml/2006/chart">
            <c:chart xmlns:c="http://schemas.openxmlformats.org/drawingml/2006/chart" xmlns:r="http://schemas.openxmlformats.org/officeDocument/2006/relationships" r:id="rId8"/>
          </a:graphicData>
        </a:graphic>
      </p:graphicFrame>
      <p:sp>
        <p:nvSpPr>
          <p:cNvPr id="32" name="Tekstvak 31"/>
          <p:cNvSpPr txBox="1"/>
          <p:nvPr/>
        </p:nvSpPr>
        <p:spPr>
          <a:xfrm>
            <a:off x="8148747" y="1859589"/>
            <a:ext cx="3527148" cy="707886"/>
          </a:xfrm>
          <a:prstGeom prst="rect">
            <a:avLst/>
          </a:prstGeom>
          <a:noFill/>
        </p:spPr>
        <p:txBody>
          <a:bodyPr wrap="square" rtlCol="0">
            <a:spAutoFit/>
          </a:bodyPr>
          <a:lstStyle/>
          <a:p>
            <a:pPr algn="ctr"/>
            <a:r>
              <a:rPr lang="nl-NL" sz="2000" dirty="0" smtClean="0">
                <a:solidFill>
                  <a:schemeClr val="accent1">
                    <a:lumMod val="75000"/>
                  </a:schemeClr>
                </a:solidFill>
              </a:rPr>
              <a:t>Q: Ben je van plan een domeinnaam te registreren?</a:t>
            </a:r>
            <a:endParaRPr lang="nl-NL" sz="2000" dirty="0">
              <a:solidFill>
                <a:schemeClr val="accent1">
                  <a:lumMod val="75000"/>
                </a:schemeClr>
              </a:solidFill>
            </a:endParaRPr>
          </a:p>
        </p:txBody>
      </p:sp>
      <p:sp>
        <p:nvSpPr>
          <p:cNvPr id="2" name="Tekstvak 1"/>
          <p:cNvSpPr txBox="1"/>
          <p:nvPr/>
        </p:nvSpPr>
        <p:spPr>
          <a:xfrm>
            <a:off x="7669063" y="5517232"/>
            <a:ext cx="4006832" cy="338554"/>
          </a:xfrm>
          <a:prstGeom prst="rect">
            <a:avLst/>
          </a:prstGeom>
          <a:solidFill>
            <a:schemeClr val="bg1"/>
          </a:solidFill>
        </p:spPr>
        <p:txBody>
          <a:bodyPr wrap="square" rtlCol="0">
            <a:spAutoFit/>
          </a:bodyPr>
          <a:lstStyle/>
          <a:p>
            <a:r>
              <a:rPr lang="nl-NL" sz="1600" dirty="0" smtClean="0"/>
              <a:t>    Ja	          Misschien	     Nee</a:t>
            </a:r>
            <a:endParaRPr lang="nl-NL" sz="1600" dirty="0"/>
          </a:p>
        </p:txBody>
      </p:sp>
    </p:spTree>
    <p:custDataLst>
      <p:tags r:id="rId2"/>
    </p:custDataLst>
    <p:extLst>
      <p:ext uri="{BB962C8B-B14F-4D97-AF65-F5344CB8AC3E}">
        <p14:creationId xmlns:p14="http://schemas.microsoft.com/office/powerpoint/2010/main" val="3418672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p:bldP spid="32" grpId="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ek 4"/>
          <p:cNvGraphicFramePr>
            <a:graphicFrameLocks/>
          </p:cNvGraphicFramePr>
          <p:nvPr>
            <p:extLst>
              <p:ext uri="{D42A27DB-BD31-4B8C-83A1-F6EECF244321}">
                <p14:modId xmlns:p14="http://schemas.microsoft.com/office/powerpoint/2010/main" val="3863935182"/>
              </p:ext>
            </p:extLst>
          </p:nvPr>
        </p:nvGraphicFramePr>
        <p:xfrm>
          <a:off x="756295" y="1196752"/>
          <a:ext cx="9937104"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nl-NL" dirty="0" smtClean="0"/>
              <a:t>Registratiemotieven </a:t>
            </a:r>
            <a:r>
              <a:rPr lang="nl-NL" dirty="0"/>
              <a:t>N</a:t>
            </a:r>
            <a:r>
              <a:rPr lang="nl-NL" dirty="0" smtClean="0"/>
              <a:t>ederlandse jongeren (&lt; 29)</a:t>
            </a:r>
            <a:endParaRPr lang="nl-NL" dirty="0"/>
          </a:p>
        </p:txBody>
      </p:sp>
    </p:spTree>
    <p:extLst>
      <p:ext uri="{BB962C8B-B14F-4D97-AF65-F5344CB8AC3E}">
        <p14:creationId xmlns:p14="http://schemas.microsoft.com/office/powerpoint/2010/main" val="828691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custDataLst>
              <p:tags r:id="rId3"/>
            </p:custDataLst>
            <p:extLst>
              <p:ext uri="{D42A27DB-BD31-4B8C-83A1-F6EECF244321}">
                <p14:modId xmlns:p14="http://schemas.microsoft.com/office/powerpoint/2010/main" val="1337737912"/>
              </p:ext>
            </p:extLst>
          </p:nvPr>
        </p:nvGraphicFramePr>
        <p:xfrm>
          <a:off x="2114" y="2118"/>
          <a:ext cx="2112" cy="2116"/>
        </p:xfrm>
        <a:graphic>
          <a:graphicData uri="http://schemas.openxmlformats.org/presentationml/2006/ole">
            <mc:AlternateContent xmlns:mc="http://schemas.openxmlformats.org/markup-compatibility/2006">
              <mc:Choice xmlns:v="urn:schemas-microsoft-com:vml" Requires="v">
                <p:oleObj spid="_x0000_s6175"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2114" y="2118"/>
                        <a:ext cx="2112" cy="2116"/>
                      </a:xfrm>
                      <a:prstGeom prst="rect">
                        <a:avLst/>
                      </a:prstGeom>
                    </p:spPr>
                  </p:pic>
                </p:oleObj>
              </mc:Fallback>
            </mc:AlternateContent>
          </a:graphicData>
        </a:graphic>
      </p:graphicFrame>
      <p:sp>
        <p:nvSpPr>
          <p:cNvPr id="20" name="Rechteck 19"/>
          <p:cNvSpPr/>
          <p:nvPr/>
        </p:nvSpPr>
        <p:spPr bwMode="gray">
          <a:xfrm>
            <a:off x="4887617" y="3262343"/>
            <a:ext cx="957103" cy="16321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pPr algn="ctr">
              <a:spcBef>
                <a:spcPts val="400"/>
              </a:spcBef>
            </a:pPr>
            <a:r>
              <a:rPr lang="en-US" sz="18400" b="1" dirty="0">
                <a:solidFill>
                  <a:schemeClr val="bg2">
                    <a:lumMod val="40000"/>
                    <a:lumOff val="60000"/>
                  </a:schemeClr>
                </a:solidFill>
                <a:latin typeface="Arial" pitchFamily="34" charset="0"/>
                <a:cs typeface="Arial" pitchFamily="34" charset="0"/>
              </a:rPr>
              <a:t>?</a:t>
            </a:r>
          </a:p>
        </p:txBody>
      </p:sp>
      <p:sp>
        <p:nvSpPr>
          <p:cNvPr id="14" name="Rectangle 8"/>
          <p:cNvSpPr/>
          <p:nvPr/>
        </p:nvSpPr>
        <p:spPr bwMode="gray">
          <a:xfrm>
            <a:off x="431688" y="3332606"/>
            <a:ext cx="5748950" cy="14405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941" tIns="47941" rIns="0" bIns="0" numCol="1" spcCol="0" rtlCol="0" fromWordArt="0" anchor="t" anchorCtr="0" forceAA="0" compatLnSpc="1">
            <a:prstTxWarp prst="textNoShape">
              <a:avLst/>
            </a:prstTxWarp>
            <a:noAutofit/>
          </a:bodyPr>
          <a:lstStyle/>
          <a:p>
            <a:r>
              <a:rPr lang="en-US" sz="2700" dirty="0" err="1" smtClean="0">
                <a:solidFill>
                  <a:srgbClr val="002154"/>
                </a:solidFill>
                <a:ea typeface="Times New Roman"/>
                <a:cs typeface="Arial" panose="020B0604020202020204" pitchFamily="34" charset="0"/>
              </a:rPr>
              <a:t>Wanneer</a:t>
            </a:r>
            <a:r>
              <a:rPr lang="en-US" sz="2700" dirty="0" smtClean="0">
                <a:solidFill>
                  <a:srgbClr val="002154"/>
                </a:solidFill>
                <a:ea typeface="Times New Roman"/>
                <a:cs typeface="Arial" panose="020B0604020202020204" pitchFamily="34" charset="0"/>
              </a:rPr>
              <a:t> u </a:t>
            </a:r>
            <a:r>
              <a:rPr lang="en-US" sz="2700" dirty="0" err="1" smtClean="0">
                <a:solidFill>
                  <a:srgbClr val="002154"/>
                </a:solidFill>
                <a:ea typeface="Times New Roman"/>
                <a:cs typeface="Arial" panose="020B0604020202020204" pitchFamily="34" charset="0"/>
              </a:rPr>
              <a:t>een</a:t>
            </a:r>
            <a:r>
              <a:rPr lang="en-US" sz="2700" dirty="0" smtClean="0">
                <a:solidFill>
                  <a:srgbClr val="002154"/>
                </a:solidFill>
                <a:ea typeface="Times New Roman"/>
                <a:cs typeface="Arial" panose="020B0604020202020204" pitchFamily="34" charset="0"/>
              </a:rPr>
              <a:t> reeds </a:t>
            </a:r>
            <a:r>
              <a:rPr lang="en-US" sz="2700" dirty="0" err="1" smtClean="0">
                <a:solidFill>
                  <a:srgbClr val="002154"/>
                </a:solidFill>
                <a:ea typeface="Times New Roman"/>
                <a:cs typeface="Arial" panose="020B0604020202020204" pitchFamily="34" charset="0"/>
              </a:rPr>
              <a:t>geregistreerde</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domeinnaam</a:t>
            </a:r>
            <a:r>
              <a:rPr lang="en-US" sz="2700" dirty="0" smtClean="0">
                <a:solidFill>
                  <a:srgbClr val="002154"/>
                </a:solidFill>
                <a:ea typeface="Times New Roman"/>
                <a:cs typeface="Arial" panose="020B0604020202020204" pitchFamily="34" charset="0"/>
              </a:rPr>
              <a:t> wilt </a:t>
            </a:r>
            <a:r>
              <a:rPr lang="en-US" sz="2700" dirty="0" err="1" smtClean="0">
                <a:solidFill>
                  <a:srgbClr val="002154"/>
                </a:solidFill>
                <a:ea typeface="Times New Roman"/>
                <a:cs typeface="Arial" panose="020B0604020202020204" pitchFamily="34" charset="0"/>
              </a:rPr>
              <a:t>kopen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kost</a:t>
            </a:r>
            <a:r>
              <a:rPr lang="en-US" sz="2700" dirty="0" smtClean="0">
                <a:solidFill>
                  <a:srgbClr val="002154"/>
                </a:solidFill>
                <a:ea typeface="Times New Roman"/>
                <a:cs typeface="Arial" panose="020B0604020202020204" pitchFamily="34" charset="0"/>
              </a:rPr>
              <a:t> u </a:t>
            </a:r>
            <a:r>
              <a:rPr lang="en-US" sz="2700" dirty="0" err="1" smtClean="0">
                <a:solidFill>
                  <a:srgbClr val="002154"/>
                </a:solidFill>
                <a:ea typeface="Times New Roman"/>
                <a:cs typeface="Arial" panose="020B0604020202020204" pitchFamily="34" charset="0"/>
              </a:rPr>
              <a:t>dat</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gemiddeld</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meer</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dan</a:t>
            </a:r>
            <a:r>
              <a:rPr lang="en-US" sz="2700" dirty="0" smtClean="0">
                <a:solidFill>
                  <a:srgbClr val="002154"/>
                </a:solidFill>
                <a:ea typeface="Times New Roman"/>
                <a:cs typeface="Arial" panose="020B0604020202020204" pitchFamily="34" charset="0"/>
              </a:rPr>
              <a:t> € 2.000.</a:t>
            </a:r>
            <a:endParaRPr lang="en-US" sz="2700" dirty="0">
              <a:solidFill>
                <a:srgbClr val="002154"/>
              </a:solidFill>
              <a:ea typeface="Times New Roman"/>
              <a:cs typeface="Arial" panose="020B0604020202020204" pitchFamily="34" charset="0"/>
            </a:endParaRPr>
          </a:p>
        </p:txBody>
      </p:sp>
      <p:sp>
        <p:nvSpPr>
          <p:cNvPr id="25" name="Rectangle 5"/>
          <p:cNvSpPr/>
          <p:nvPr/>
        </p:nvSpPr>
        <p:spPr bwMode="gray">
          <a:xfrm>
            <a:off x="431102" y="2228847"/>
            <a:ext cx="5559385" cy="768144"/>
          </a:xfrm>
          <a:prstGeom prst="rect">
            <a:avLst/>
          </a:prstGeom>
          <a:no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5882" rIns="0" bIns="95882" numCol="1" spcCol="0" rtlCol="0" fromWordArt="0" anchor="ctr" anchorCtr="0" forceAA="0" compatLnSpc="1">
            <a:prstTxWarp prst="textNoShape">
              <a:avLst/>
            </a:prstTxWarp>
            <a:noAutofit/>
          </a:bodyPr>
          <a:lstStyle/>
          <a:p>
            <a:r>
              <a:rPr lang="en-US" sz="3700" b="1" dirty="0" err="1">
                <a:solidFill>
                  <a:schemeClr val="tx2"/>
                </a:solidFill>
                <a:latin typeface="Arial" pitchFamily="34" charset="0"/>
              </a:rPr>
              <a:t>Vraag</a:t>
            </a:r>
            <a:r>
              <a:rPr lang="en-US" sz="3700" b="1" dirty="0">
                <a:solidFill>
                  <a:schemeClr val="tx2"/>
                </a:solidFill>
                <a:latin typeface="Arial" pitchFamily="34" charset="0"/>
              </a:rPr>
              <a:t> </a:t>
            </a:r>
            <a:r>
              <a:rPr lang="en-US" sz="3700" b="1" dirty="0" smtClean="0">
                <a:solidFill>
                  <a:schemeClr val="tx2"/>
                </a:solidFill>
                <a:latin typeface="Arial" pitchFamily="34" charset="0"/>
              </a:rPr>
              <a:t>3</a:t>
            </a:r>
            <a:endParaRPr lang="en-US" sz="3700" b="1" dirty="0">
              <a:solidFill>
                <a:schemeClr val="tx2"/>
              </a:solidFill>
              <a:latin typeface="Arial" pitchFamily="34" charset="0"/>
            </a:endParaRPr>
          </a:p>
        </p:txBody>
      </p:sp>
      <p:sp>
        <p:nvSpPr>
          <p:cNvPr id="12" name="Runde Klammer links 21"/>
          <p:cNvSpPr/>
          <p:nvPr/>
        </p:nvSpPr>
        <p:spPr bwMode="gray">
          <a:xfrm rot="16200000" flipH="1" flipV="1">
            <a:off x="2994356" y="194617"/>
            <a:ext cx="192000" cy="6180713"/>
          </a:xfrm>
          <a:custGeom>
            <a:avLst/>
            <a:gdLst>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0 w 178023"/>
              <a:gd name="connsiteY0" fmla="*/ 2735260 h 2735262"/>
              <a:gd name="connsiteX1" fmla="*/ 0 w 178023"/>
              <a:gd name="connsiteY1" fmla="*/ 2 h 2735262"/>
              <a:gd name="connsiteX2" fmla="*/ 178023 w 178023"/>
              <a:gd name="connsiteY2" fmla="*/ 0 h 2735262"/>
              <a:gd name="connsiteX0" fmla="*/ 178023 w 178023"/>
              <a:gd name="connsiteY0" fmla="*/ 0 h 2735260"/>
              <a:gd name="connsiteX1" fmla="*/ 0 w 178023"/>
              <a:gd name="connsiteY1" fmla="*/ 2735260 h 2735260"/>
              <a:gd name="connsiteX2" fmla="*/ 0 w 178023"/>
              <a:gd name="connsiteY2" fmla="*/ 2 h 2735260"/>
              <a:gd name="connsiteX3" fmla="*/ 178023 w 178023"/>
              <a:gd name="connsiteY3" fmla="*/ 0 h 2735260"/>
              <a:gd name="connsiteX0" fmla="*/ 0 w 178023"/>
              <a:gd name="connsiteY0" fmla="*/ 2735260 h 2735260"/>
              <a:gd name="connsiteX1" fmla="*/ 0 w 178023"/>
              <a:gd name="connsiteY1" fmla="*/ 2 h 2735260"/>
              <a:gd name="connsiteX2" fmla="*/ 178023 w 178023"/>
              <a:gd name="connsiteY2" fmla="*/ 0 h 2735260"/>
            </a:gdLst>
            <a:ahLst/>
            <a:cxnLst>
              <a:cxn ang="0">
                <a:pos x="connsiteX0" y="connsiteY0"/>
              </a:cxn>
              <a:cxn ang="0">
                <a:pos x="connsiteX1" y="connsiteY1"/>
              </a:cxn>
              <a:cxn ang="0">
                <a:pos x="connsiteX2" y="connsiteY2"/>
              </a:cxn>
            </a:cxnLst>
            <a:rect l="l" t="t" r="r" b="b"/>
            <a:pathLst>
              <a:path w="178023" h="2735260" stroke="0" extrusionOk="0">
                <a:moveTo>
                  <a:pt x="178023" y="0"/>
                </a:moveTo>
                <a:lnTo>
                  <a:pt x="0" y="2735260"/>
                </a:lnTo>
                <a:lnTo>
                  <a:pt x="0" y="2"/>
                </a:lnTo>
                <a:cubicBezTo>
                  <a:pt x="0" y="1"/>
                  <a:pt x="79704" y="0"/>
                  <a:pt x="178023" y="0"/>
                </a:cubicBezTo>
                <a:close/>
              </a:path>
              <a:path w="178023" h="2735260" fill="none">
                <a:moveTo>
                  <a:pt x="0" y="2735260"/>
                </a:moveTo>
                <a:lnTo>
                  <a:pt x="0" y="2"/>
                </a:lnTo>
                <a:cubicBezTo>
                  <a:pt x="0" y="1"/>
                  <a:pt x="79704" y="0"/>
                  <a:pt x="178023" y="0"/>
                </a:cubicBezTo>
              </a:path>
            </a:pathLst>
          </a:cu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121771" tIns="60885" rIns="121771" bIns="60885" rtlCol="0" anchor="ctr"/>
          <a:lstStyle/>
          <a:p>
            <a:pPr algn="ctr"/>
            <a:endParaRPr lang="en-US" dirty="0">
              <a:latin typeface="Arial" pitchFamily="34" charset="0"/>
            </a:endParaRPr>
          </a:p>
        </p:txBody>
      </p:sp>
      <p:cxnSp>
        <p:nvCxnSpPr>
          <p:cNvPr id="18" name="Gerade Verbindung 17"/>
          <p:cNvCxnSpPr/>
          <p:nvPr/>
        </p:nvCxnSpPr>
        <p:spPr bwMode="gray">
          <a:xfrm>
            <a:off x="675" y="5013156"/>
            <a:ext cx="6179965" cy="0"/>
          </a:xfrm>
          <a:prstGeom prst="line">
            <a:avLst/>
          </a:pr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04393" y="260649"/>
            <a:ext cx="1587459" cy="2003336"/>
            <a:chOff x="4860032" y="555526"/>
            <a:chExt cx="1188132" cy="1490275"/>
          </a:xfrm>
        </p:grpSpPr>
        <p:grpSp>
          <p:nvGrpSpPr>
            <p:cNvPr id="23" name="Group 22"/>
            <p:cNvGrpSpPr/>
            <p:nvPr/>
          </p:nvGrpSpPr>
          <p:grpSpPr>
            <a:xfrm>
              <a:off x="5328084" y="1419622"/>
              <a:ext cx="258017" cy="626179"/>
              <a:chOff x="5300202" y="1405511"/>
              <a:chExt cx="258017" cy="626179"/>
            </a:xfrm>
          </p:grpSpPr>
          <p:sp>
            <p:nvSpPr>
              <p:cNvPr id="28" name="Rectangle 27"/>
              <p:cNvSpPr/>
              <p:nvPr/>
            </p:nvSpPr>
            <p:spPr bwMode="gray">
              <a:xfrm>
                <a:off x="5300202" y="1405511"/>
                <a:ext cx="258017" cy="538684"/>
              </a:xfrm>
              <a:prstGeom prst="rect">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Oval 28"/>
              <p:cNvSpPr/>
              <p:nvPr/>
            </p:nvSpPr>
            <p:spPr bwMode="gray">
              <a:xfrm>
                <a:off x="5306192" y="1801555"/>
                <a:ext cx="252027" cy="230135"/>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24" name="Group 23"/>
            <p:cNvGrpSpPr/>
            <p:nvPr/>
          </p:nvGrpSpPr>
          <p:grpSpPr>
            <a:xfrm>
              <a:off x="4860032" y="555526"/>
              <a:ext cx="1188132" cy="1097732"/>
              <a:chOff x="4860032" y="555526"/>
              <a:chExt cx="1188132" cy="1097732"/>
            </a:xfrm>
          </p:grpSpPr>
          <p:sp>
            <p:nvSpPr>
              <p:cNvPr id="26" name="Oval 25"/>
              <p:cNvSpPr/>
              <p:nvPr/>
            </p:nvSpPr>
            <p:spPr bwMode="gray">
              <a:xfrm>
                <a:off x="4915859" y="555526"/>
                <a:ext cx="1097732" cy="1097732"/>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TextBox 26"/>
              <p:cNvSpPr txBox="1"/>
              <p:nvPr/>
            </p:nvSpPr>
            <p:spPr bwMode="gray">
              <a:xfrm>
                <a:off x="4860032" y="915566"/>
                <a:ext cx="1188132" cy="369332"/>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pSp>
        <p:nvGrpSpPr>
          <p:cNvPr id="30" name="Group 29"/>
          <p:cNvGrpSpPr/>
          <p:nvPr/>
        </p:nvGrpSpPr>
        <p:grpSpPr>
          <a:xfrm>
            <a:off x="6316917" y="588185"/>
            <a:ext cx="2300056" cy="2860275"/>
            <a:chOff x="4860032" y="555526"/>
            <a:chExt cx="1188132" cy="1490275"/>
          </a:xfrm>
        </p:grpSpPr>
        <p:grpSp>
          <p:nvGrpSpPr>
            <p:cNvPr id="31" name="Group 30"/>
            <p:cNvGrpSpPr/>
            <p:nvPr/>
          </p:nvGrpSpPr>
          <p:grpSpPr>
            <a:xfrm>
              <a:off x="5328084" y="1419622"/>
              <a:ext cx="258017" cy="626179"/>
              <a:chOff x="5300202" y="1405511"/>
              <a:chExt cx="258017" cy="626179"/>
            </a:xfrm>
          </p:grpSpPr>
          <p:sp>
            <p:nvSpPr>
              <p:cNvPr id="35" name="Rectangle 34"/>
              <p:cNvSpPr/>
              <p:nvPr/>
            </p:nvSpPr>
            <p:spPr bwMode="gray">
              <a:xfrm>
                <a:off x="5300202" y="1405511"/>
                <a:ext cx="258017" cy="538684"/>
              </a:xfrm>
              <a:prstGeom prst="rect">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Oval 35"/>
              <p:cNvSpPr/>
              <p:nvPr/>
            </p:nvSpPr>
            <p:spPr bwMode="gray">
              <a:xfrm>
                <a:off x="5306192" y="1801555"/>
                <a:ext cx="252027" cy="230135"/>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32" name="Group 31"/>
            <p:cNvGrpSpPr/>
            <p:nvPr/>
          </p:nvGrpSpPr>
          <p:grpSpPr>
            <a:xfrm>
              <a:off x="4860032" y="555526"/>
              <a:ext cx="1188132" cy="1097732"/>
              <a:chOff x="4860032" y="555526"/>
              <a:chExt cx="1188132" cy="1097732"/>
            </a:xfrm>
          </p:grpSpPr>
          <p:sp>
            <p:nvSpPr>
              <p:cNvPr id="33" name="Oval 32"/>
              <p:cNvSpPr/>
              <p:nvPr/>
            </p:nvSpPr>
            <p:spPr bwMode="gray">
              <a:xfrm>
                <a:off x="4915859" y="555526"/>
                <a:ext cx="1097732" cy="1097732"/>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TextBox 33"/>
              <p:cNvSpPr txBox="1"/>
              <p:nvPr/>
            </p:nvSpPr>
            <p:spPr bwMode="gray">
              <a:xfrm>
                <a:off x="4860032" y="971944"/>
                <a:ext cx="1188132" cy="256575"/>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Niet</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pSp>
        <p:nvGrpSpPr>
          <p:cNvPr id="53" name="Group 52"/>
          <p:cNvGrpSpPr/>
          <p:nvPr/>
        </p:nvGrpSpPr>
        <p:grpSpPr>
          <a:xfrm>
            <a:off x="2634804" y="260649"/>
            <a:ext cx="1581288" cy="1987033"/>
            <a:chOff x="4860032" y="555526"/>
            <a:chExt cx="1188132" cy="1490275"/>
          </a:xfrm>
        </p:grpSpPr>
        <p:grpSp>
          <p:nvGrpSpPr>
            <p:cNvPr id="54" name="Group 53"/>
            <p:cNvGrpSpPr/>
            <p:nvPr/>
          </p:nvGrpSpPr>
          <p:grpSpPr>
            <a:xfrm>
              <a:off x="5328084" y="1419622"/>
              <a:ext cx="258017" cy="626179"/>
              <a:chOff x="5300202" y="1405511"/>
              <a:chExt cx="258017" cy="626179"/>
            </a:xfrm>
          </p:grpSpPr>
          <p:sp>
            <p:nvSpPr>
              <p:cNvPr id="58" name="Rectangle 57"/>
              <p:cNvSpPr/>
              <p:nvPr/>
            </p:nvSpPr>
            <p:spPr bwMode="gray">
              <a:xfrm>
                <a:off x="5300202" y="1405511"/>
                <a:ext cx="258017" cy="538684"/>
              </a:xfrm>
              <a:prstGeom prst="rect">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Oval 58"/>
              <p:cNvSpPr/>
              <p:nvPr/>
            </p:nvSpPr>
            <p:spPr bwMode="gray">
              <a:xfrm>
                <a:off x="5306192" y="1801555"/>
                <a:ext cx="252027" cy="230135"/>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55" name="Group 54"/>
            <p:cNvGrpSpPr/>
            <p:nvPr/>
          </p:nvGrpSpPr>
          <p:grpSpPr>
            <a:xfrm>
              <a:off x="4860032" y="555526"/>
              <a:ext cx="1188132" cy="1097732"/>
              <a:chOff x="4860032" y="555526"/>
              <a:chExt cx="1188132" cy="1097732"/>
            </a:xfrm>
          </p:grpSpPr>
          <p:sp>
            <p:nvSpPr>
              <p:cNvPr id="56" name="Oval 55"/>
              <p:cNvSpPr/>
              <p:nvPr/>
            </p:nvSpPr>
            <p:spPr bwMode="gray">
              <a:xfrm>
                <a:off x="4915859" y="555526"/>
                <a:ext cx="1097732" cy="1097732"/>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7" name="TextBox 56"/>
              <p:cNvSpPr txBox="1"/>
              <p:nvPr/>
            </p:nvSpPr>
            <p:spPr bwMode="gray">
              <a:xfrm>
                <a:off x="4860032" y="730900"/>
                <a:ext cx="1188132" cy="738664"/>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Niet</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aphicFrame>
        <p:nvGraphicFramePr>
          <p:cNvPr id="2" name="Tabel 1"/>
          <p:cNvGraphicFramePr>
            <a:graphicFrameLocks noGrp="1"/>
          </p:cNvGraphicFramePr>
          <p:nvPr>
            <p:extLst>
              <p:ext uri="{D42A27DB-BD31-4B8C-83A1-F6EECF244321}">
                <p14:modId xmlns:p14="http://schemas.microsoft.com/office/powerpoint/2010/main" val="2933852947"/>
              </p:ext>
            </p:extLst>
          </p:nvPr>
        </p:nvGraphicFramePr>
        <p:xfrm>
          <a:off x="8312554" y="3789040"/>
          <a:ext cx="2808312" cy="1463040"/>
        </p:xfrm>
        <a:graphic>
          <a:graphicData uri="http://schemas.openxmlformats.org/drawingml/2006/table">
            <a:tbl>
              <a:tblPr>
                <a:tableStyleId>{125E5076-3810-47DD-B79F-674D7AD40C01}</a:tableStyleId>
              </a:tblPr>
              <a:tblGrid>
                <a:gridCol w="1404156"/>
                <a:gridCol w="1404156"/>
              </a:tblGrid>
              <a:tr h="306034">
                <a:tc>
                  <a:txBody>
                    <a:bodyPr/>
                    <a:lstStyle/>
                    <a:p>
                      <a:pPr algn="l" fontAlgn="b"/>
                      <a:r>
                        <a:rPr lang="nl-NL" sz="2400" u="none" strike="noStrike" dirty="0">
                          <a:solidFill>
                            <a:schemeClr val="accent1">
                              <a:lumMod val="75000"/>
                            </a:schemeClr>
                          </a:solidFill>
                          <a:effectLst/>
                        </a:rPr>
                        <a:t>.com</a:t>
                      </a:r>
                      <a:endParaRPr lang="nl-NL" sz="2400" b="0" i="0" u="none" strike="noStrike" dirty="0">
                        <a:solidFill>
                          <a:schemeClr val="accent1">
                            <a:lumMod val="75000"/>
                          </a:schemeClr>
                        </a:solidFill>
                        <a:effectLst/>
                        <a:latin typeface="Calibri" panose="020F0502020204030204" pitchFamily="34" charset="0"/>
                      </a:endParaRPr>
                    </a:p>
                  </a:txBody>
                  <a:tcPr marL="0" marR="0" marT="0" marB="0" anchor="b">
                    <a:noFill/>
                  </a:tcPr>
                </a:tc>
                <a:tc>
                  <a:txBody>
                    <a:bodyPr/>
                    <a:lstStyle/>
                    <a:p>
                      <a:pPr algn="r" fontAlgn="b"/>
                      <a:r>
                        <a:rPr lang="nl-NL" sz="2400" u="none" strike="noStrike" dirty="0">
                          <a:solidFill>
                            <a:schemeClr val="accent1">
                              <a:lumMod val="75000"/>
                            </a:schemeClr>
                          </a:solidFill>
                          <a:effectLst/>
                        </a:rPr>
                        <a:t>€ 1.968</a:t>
                      </a:r>
                      <a:endParaRPr lang="nl-NL" sz="2400" b="0" i="0" u="none" strike="noStrike" dirty="0">
                        <a:solidFill>
                          <a:schemeClr val="accent1">
                            <a:lumMod val="75000"/>
                          </a:schemeClr>
                        </a:solidFill>
                        <a:effectLst/>
                        <a:latin typeface="Calibri" panose="020F0502020204030204" pitchFamily="34" charset="0"/>
                      </a:endParaRPr>
                    </a:p>
                  </a:txBody>
                  <a:tcPr marL="0" marR="0" marT="0" marB="0" anchor="b">
                    <a:noFill/>
                  </a:tcPr>
                </a:tc>
              </a:tr>
              <a:tr h="306034">
                <a:tc>
                  <a:txBody>
                    <a:bodyPr/>
                    <a:lstStyle/>
                    <a:p>
                      <a:pPr algn="l" fontAlgn="b"/>
                      <a:r>
                        <a:rPr lang="nl-NL" sz="2400" u="none" strike="noStrike" dirty="0">
                          <a:solidFill>
                            <a:schemeClr val="accent1">
                              <a:lumMod val="75000"/>
                            </a:schemeClr>
                          </a:solidFill>
                          <a:effectLst/>
                        </a:rPr>
                        <a:t>.nl</a:t>
                      </a:r>
                      <a:endParaRPr lang="nl-NL" sz="2400" b="0" i="0" u="none" strike="noStrike" dirty="0">
                        <a:solidFill>
                          <a:schemeClr val="accent1">
                            <a:lumMod val="75000"/>
                          </a:schemeClr>
                        </a:solidFill>
                        <a:effectLst/>
                        <a:latin typeface="Calibri" panose="020F0502020204030204" pitchFamily="34" charset="0"/>
                      </a:endParaRPr>
                    </a:p>
                  </a:txBody>
                  <a:tcPr marL="0" marR="0" marT="0" marB="0" anchor="b">
                    <a:noFill/>
                  </a:tcPr>
                </a:tc>
                <a:tc>
                  <a:txBody>
                    <a:bodyPr/>
                    <a:lstStyle/>
                    <a:p>
                      <a:pPr algn="r" fontAlgn="b"/>
                      <a:r>
                        <a:rPr lang="nl-NL" sz="2400" u="none" strike="noStrike" dirty="0">
                          <a:solidFill>
                            <a:schemeClr val="accent1">
                              <a:lumMod val="75000"/>
                            </a:schemeClr>
                          </a:solidFill>
                          <a:effectLst/>
                        </a:rPr>
                        <a:t>€ 1.540</a:t>
                      </a:r>
                      <a:endParaRPr lang="nl-NL" sz="2400" b="0" i="0" u="none" strike="noStrike" dirty="0">
                        <a:solidFill>
                          <a:schemeClr val="accent1">
                            <a:lumMod val="75000"/>
                          </a:schemeClr>
                        </a:solidFill>
                        <a:effectLst/>
                        <a:latin typeface="Calibri" panose="020F0502020204030204" pitchFamily="34" charset="0"/>
                      </a:endParaRPr>
                    </a:p>
                  </a:txBody>
                  <a:tcPr marL="0" marR="0" marT="0" marB="0" anchor="b">
                    <a:noFill/>
                  </a:tcPr>
                </a:tc>
              </a:tr>
              <a:tr h="66308">
                <a:tc>
                  <a:txBody>
                    <a:bodyPr/>
                    <a:lstStyle/>
                    <a:p>
                      <a:pPr algn="l" fontAlgn="b"/>
                      <a:r>
                        <a:rPr lang="nl-NL" sz="2400" u="none" strike="noStrike" dirty="0" smtClean="0">
                          <a:solidFill>
                            <a:schemeClr val="accent1">
                              <a:lumMod val="75000"/>
                            </a:schemeClr>
                          </a:solidFill>
                          <a:effectLst/>
                        </a:rPr>
                        <a:t>.</a:t>
                      </a:r>
                      <a:r>
                        <a:rPr lang="nl-NL" sz="2400" u="none" strike="noStrike" dirty="0" err="1" smtClean="0">
                          <a:solidFill>
                            <a:schemeClr val="accent1">
                              <a:lumMod val="75000"/>
                            </a:schemeClr>
                          </a:solidFill>
                          <a:effectLst/>
                        </a:rPr>
                        <a:t>eu</a:t>
                      </a:r>
                      <a:endParaRPr lang="nl-NL" sz="2400" b="0" i="0" u="none" strike="noStrike" dirty="0">
                        <a:solidFill>
                          <a:schemeClr val="accent1">
                            <a:lumMod val="75000"/>
                          </a:schemeClr>
                        </a:solidFill>
                        <a:effectLst/>
                        <a:latin typeface="Calibri" panose="020F0502020204030204" pitchFamily="34" charset="0"/>
                      </a:endParaRPr>
                    </a:p>
                  </a:txBody>
                  <a:tcPr marL="0" marR="0" marT="0" marB="0" anchor="b">
                    <a:noFill/>
                  </a:tcPr>
                </a:tc>
                <a:tc>
                  <a:txBody>
                    <a:bodyPr/>
                    <a:lstStyle/>
                    <a:p>
                      <a:pPr algn="r" fontAlgn="b"/>
                      <a:r>
                        <a:rPr lang="nl-NL" sz="2400" u="none" strike="noStrike" dirty="0">
                          <a:solidFill>
                            <a:schemeClr val="accent1">
                              <a:lumMod val="75000"/>
                            </a:schemeClr>
                          </a:solidFill>
                          <a:effectLst/>
                        </a:rPr>
                        <a:t>€ </a:t>
                      </a:r>
                      <a:r>
                        <a:rPr lang="nl-NL" sz="2400" u="none" strike="noStrike" dirty="0" smtClean="0">
                          <a:solidFill>
                            <a:schemeClr val="accent1">
                              <a:lumMod val="75000"/>
                            </a:schemeClr>
                          </a:solidFill>
                          <a:effectLst/>
                        </a:rPr>
                        <a:t>1.200</a:t>
                      </a:r>
                      <a:endParaRPr lang="nl-NL" sz="2400" b="0" i="0" u="none" strike="noStrike" dirty="0">
                        <a:solidFill>
                          <a:schemeClr val="accent1">
                            <a:lumMod val="75000"/>
                          </a:schemeClr>
                        </a:solidFill>
                        <a:effectLst/>
                        <a:latin typeface="Calibri" panose="020F0502020204030204" pitchFamily="34" charset="0"/>
                      </a:endParaRPr>
                    </a:p>
                  </a:txBody>
                  <a:tcPr marL="0" marR="0" marT="0" marB="0" anchor="b">
                    <a:noFill/>
                  </a:tcPr>
                </a:tc>
              </a:tr>
              <a:tr h="66308">
                <a:tc gridSpan="2">
                  <a:txBody>
                    <a:bodyPr/>
                    <a:lstStyle/>
                    <a:p>
                      <a:pPr algn="r" fontAlgn="b"/>
                      <a:r>
                        <a:rPr lang="nl-NL" sz="1200" b="0" i="0" u="none" strike="noStrike" dirty="0" smtClean="0">
                          <a:solidFill>
                            <a:schemeClr val="accent1">
                              <a:lumMod val="75000"/>
                            </a:schemeClr>
                          </a:solidFill>
                          <a:effectLst/>
                          <a:latin typeface="Calibri" panose="020F0502020204030204" pitchFamily="34" charset="0"/>
                        </a:rPr>
                        <a:t/>
                      </a:r>
                      <a:br>
                        <a:rPr lang="nl-NL" sz="1200" b="0" i="0" u="none" strike="noStrike" dirty="0" smtClean="0">
                          <a:solidFill>
                            <a:schemeClr val="accent1">
                              <a:lumMod val="75000"/>
                            </a:schemeClr>
                          </a:solidFill>
                          <a:effectLst/>
                          <a:latin typeface="Calibri" panose="020F0502020204030204" pitchFamily="34" charset="0"/>
                        </a:rPr>
                      </a:br>
                      <a:r>
                        <a:rPr lang="nl-NL" sz="1200" b="0" i="0" u="none" strike="noStrike" dirty="0" smtClean="0">
                          <a:solidFill>
                            <a:schemeClr val="accent1">
                              <a:lumMod val="75000"/>
                            </a:schemeClr>
                          </a:solidFill>
                          <a:effectLst/>
                          <a:latin typeface="Calibri" panose="020F0502020204030204" pitchFamily="34" charset="0"/>
                        </a:rPr>
                        <a:t>Bron: </a:t>
                      </a:r>
                      <a:r>
                        <a:rPr lang="nl-NL" sz="1200" b="0" i="0" u="none" strike="noStrike" dirty="0" err="1" smtClean="0">
                          <a:solidFill>
                            <a:schemeClr val="accent1">
                              <a:lumMod val="75000"/>
                            </a:schemeClr>
                          </a:solidFill>
                          <a:effectLst/>
                          <a:latin typeface="Calibri" panose="020F0502020204030204" pitchFamily="34" charset="0"/>
                        </a:rPr>
                        <a:t>Sedo</a:t>
                      </a:r>
                      <a:endParaRPr lang="nl-NL" sz="1200" b="0" i="0" u="none" strike="noStrike" dirty="0">
                        <a:solidFill>
                          <a:schemeClr val="accent1">
                            <a:lumMod val="75000"/>
                          </a:schemeClr>
                        </a:solidFill>
                        <a:effectLst/>
                        <a:latin typeface="Calibri" panose="020F0502020204030204" pitchFamily="34" charset="0"/>
                      </a:endParaRPr>
                    </a:p>
                  </a:txBody>
                  <a:tcPr marL="0" marR="0" marT="0" marB="0" anchor="b">
                    <a:noFill/>
                  </a:tcPr>
                </a:tc>
                <a:tc hMerge="1">
                  <a:txBody>
                    <a:bodyPr/>
                    <a:lstStyle/>
                    <a:p>
                      <a:pPr algn="r" fontAlgn="b"/>
                      <a:endParaRPr lang="nl-NL" sz="2400" b="0" i="0" u="none" strike="noStrike" dirty="0">
                        <a:solidFill>
                          <a:schemeClr val="accent1">
                            <a:lumMod val="75000"/>
                          </a:schemeClr>
                        </a:solidFill>
                        <a:effectLst/>
                        <a:latin typeface="Calibri" panose="020F0502020204030204" pitchFamily="34" charset="0"/>
                      </a:endParaRPr>
                    </a:p>
                  </a:txBody>
                  <a:tcPr marL="0" marR="0" marT="0" marB="0" anchor="b">
                    <a:noFill/>
                  </a:tcPr>
                </a:tc>
              </a:tr>
            </a:tbl>
          </a:graphicData>
        </a:graphic>
      </p:graphicFrame>
      <p:sp>
        <p:nvSpPr>
          <p:cNvPr id="3" name="Tekstvak 2"/>
          <p:cNvSpPr txBox="1"/>
          <p:nvPr/>
        </p:nvSpPr>
        <p:spPr>
          <a:xfrm>
            <a:off x="8312554" y="3248405"/>
            <a:ext cx="2924903" cy="400110"/>
          </a:xfrm>
          <a:prstGeom prst="rect">
            <a:avLst/>
          </a:prstGeom>
          <a:noFill/>
        </p:spPr>
        <p:txBody>
          <a:bodyPr wrap="none" rtlCol="0">
            <a:spAutoFit/>
          </a:bodyPr>
          <a:lstStyle/>
          <a:p>
            <a:r>
              <a:rPr lang="nl-NL" sz="2000" dirty="0" smtClean="0">
                <a:solidFill>
                  <a:schemeClr val="accent1">
                    <a:lumMod val="75000"/>
                  </a:schemeClr>
                </a:solidFill>
              </a:rPr>
              <a:t>Gem. verkoopprijzen 2015</a:t>
            </a:r>
            <a:endParaRPr lang="nl-NL" sz="2000" dirty="0">
              <a:solidFill>
                <a:schemeClr val="accent1">
                  <a:lumMod val="75000"/>
                </a:schemeClr>
              </a:solidFill>
            </a:endParaRPr>
          </a:p>
        </p:txBody>
      </p:sp>
    </p:spTree>
    <p:custDataLst>
      <p:tags r:id="rId2"/>
    </p:custDataLst>
    <p:extLst>
      <p:ext uri="{BB962C8B-B14F-4D97-AF65-F5344CB8AC3E}">
        <p14:creationId xmlns:p14="http://schemas.microsoft.com/office/powerpoint/2010/main" val="1942902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custDataLst>
              <p:tags r:id="rId3"/>
            </p:custDataLst>
            <p:extLst/>
          </p:nvPr>
        </p:nvGraphicFramePr>
        <p:xfrm>
          <a:off x="2114" y="2118"/>
          <a:ext cx="2112" cy="2116"/>
        </p:xfrm>
        <a:graphic>
          <a:graphicData uri="http://schemas.openxmlformats.org/presentationml/2006/ole">
            <mc:AlternateContent xmlns:mc="http://schemas.openxmlformats.org/markup-compatibility/2006">
              <mc:Choice xmlns:v="urn:schemas-microsoft-com:vml" Requires="v">
                <p:oleObj spid="_x0000_s9238"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2114" y="2118"/>
                        <a:ext cx="2112" cy="2116"/>
                      </a:xfrm>
                      <a:prstGeom prst="rect">
                        <a:avLst/>
                      </a:prstGeom>
                    </p:spPr>
                  </p:pic>
                </p:oleObj>
              </mc:Fallback>
            </mc:AlternateContent>
          </a:graphicData>
        </a:graphic>
      </p:graphicFrame>
      <p:sp>
        <p:nvSpPr>
          <p:cNvPr id="20" name="Rechteck 19"/>
          <p:cNvSpPr/>
          <p:nvPr/>
        </p:nvSpPr>
        <p:spPr bwMode="gray">
          <a:xfrm>
            <a:off x="4887617" y="3262343"/>
            <a:ext cx="957103" cy="16321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pPr algn="ctr">
              <a:spcBef>
                <a:spcPts val="400"/>
              </a:spcBef>
            </a:pPr>
            <a:r>
              <a:rPr lang="en-US" sz="18400" b="1" dirty="0">
                <a:solidFill>
                  <a:schemeClr val="bg2">
                    <a:lumMod val="40000"/>
                    <a:lumOff val="60000"/>
                  </a:schemeClr>
                </a:solidFill>
                <a:latin typeface="Arial" pitchFamily="34" charset="0"/>
                <a:cs typeface="Arial" pitchFamily="34" charset="0"/>
              </a:rPr>
              <a:t>?</a:t>
            </a:r>
          </a:p>
        </p:txBody>
      </p:sp>
      <p:sp>
        <p:nvSpPr>
          <p:cNvPr id="14" name="Rectangle 8"/>
          <p:cNvSpPr/>
          <p:nvPr/>
        </p:nvSpPr>
        <p:spPr bwMode="gray">
          <a:xfrm>
            <a:off x="391233" y="3273290"/>
            <a:ext cx="5748950" cy="16805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941" tIns="47941" rIns="0" bIns="0" numCol="1" spcCol="0" rtlCol="0" fromWordArt="0" anchor="t" anchorCtr="0" forceAA="0" compatLnSpc="1">
            <a:prstTxWarp prst="textNoShape">
              <a:avLst/>
            </a:prstTxWarp>
            <a:noAutofit/>
          </a:bodyPr>
          <a:lstStyle/>
          <a:p>
            <a:r>
              <a:rPr lang="en-US" sz="2700" dirty="0" smtClean="0">
                <a:solidFill>
                  <a:srgbClr val="002154"/>
                </a:solidFill>
                <a:ea typeface="Times New Roman"/>
                <a:cs typeface="Arial" panose="020B0604020202020204" pitchFamily="34" charset="0"/>
              </a:rPr>
              <a:t>Meer </a:t>
            </a:r>
            <a:r>
              <a:rPr lang="en-US" sz="2700" dirty="0" err="1" smtClean="0">
                <a:solidFill>
                  <a:srgbClr val="002154"/>
                </a:solidFill>
                <a:ea typeface="Times New Roman"/>
                <a:cs typeface="Arial" panose="020B0604020202020204" pitchFamily="34" charset="0"/>
              </a:rPr>
              <a:t>dan</a:t>
            </a:r>
            <a:r>
              <a:rPr lang="en-US" sz="2700" dirty="0" smtClean="0">
                <a:solidFill>
                  <a:srgbClr val="002154"/>
                </a:solidFill>
                <a:ea typeface="Times New Roman"/>
                <a:cs typeface="Arial" panose="020B0604020202020204" pitchFamily="34" charset="0"/>
              </a:rPr>
              <a:t> 50% van de </a:t>
            </a:r>
            <a:r>
              <a:rPr lang="en-US" sz="2700" dirty="0" err="1" smtClean="0">
                <a:solidFill>
                  <a:srgbClr val="002154"/>
                </a:solidFill>
                <a:ea typeface="Times New Roman"/>
                <a:cs typeface="Arial" panose="020B0604020202020204" pitchFamily="34" charset="0"/>
              </a:rPr>
              <a:t>internetgebruikers</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kijkt</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regelmatig</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naar</a:t>
            </a:r>
            <a:r>
              <a:rPr lang="en-US" sz="2700" dirty="0" smtClean="0">
                <a:solidFill>
                  <a:srgbClr val="002154"/>
                </a:solidFill>
                <a:ea typeface="Times New Roman"/>
                <a:cs typeface="Arial" panose="020B0604020202020204" pitchFamily="34" charset="0"/>
              </a:rPr>
              <a:t> de </a:t>
            </a:r>
            <a:r>
              <a:rPr lang="en-US" sz="2700" dirty="0" err="1" smtClean="0">
                <a:solidFill>
                  <a:srgbClr val="002154"/>
                </a:solidFill>
                <a:ea typeface="Times New Roman"/>
                <a:cs typeface="Arial" panose="020B0604020202020204" pitchFamily="34" charset="0"/>
              </a:rPr>
              <a:t>domeinaam</a:t>
            </a:r>
            <a:r>
              <a:rPr lang="en-US" sz="2700" dirty="0" smtClean="0">
                <a:solidFill>
                  <a:srgbClr val="002154"/>
                </a:solidFill>
                <a:ea typeface="Times New Roman"/>
                <a:cs typeface="Arial" panose="020B0604020202020204" pitchFamily="34" charset="0"/>
              </a:rPr>
              <a:t> om te </a:t>
            </a:r>
            <a:r>
              <a:rPr lang="en-US" sz="2700" dirty="0" err="1" smtClean="0">
                <a:solidFill>
                  <a:srgbClr val="002154"/>
                </a:solidFill>
                <a:ea typeface="Times New Roman"/>
                <a:cs typeface="Arial" panose="020B0604020202020204" pitchFamily="34" charset="0"/>
              </a:rPr>
              <a:t>bepalen</a:t>
            </a:r>
            <a:r>
              <a:rPr lang="en-US" sz="2700" dirty="0" smtClean="0">
                <a:solidFill>
                  <a:srgbClr val="002154"/>
                </a:solidFill>
                <a:ea typeface="Times New Roman"/>
                <a:cs typeface="Arial" panose="020B0604020202020204" pitchFamily="34" charset="0"/>
              </a:rPr>
              <a:t> of </a:t>
            </a:r>
            <a:r>
              <a:rPr lang="en-US" sz="2700" dirty="0" err="1" smtClean="0">
                <a:solidFill>
                  <a:srgbClr val="002154"/>
                </a:solidFill>
                <a:ea typeface="Times New Roman"/>
                <a:cs typeface="Arial" panose="020B0604020202020204" pitchFamily="34" charset="0"/>
              </a:rPr>
              <a:t>een</a:t>
            </a:r>
            <a:r>
              <a:rPr lang="en-US" sz="2700" dirty="0" smtClean="0">
                <a:solidFill>
                  <a:srgbClr val="002154"/>
                </a:solidFill>
                <a:ea typeface="Times New Roman"/>
                <a:cs typeface="Arial" panose="020B0604020202020204" pitchFamily="34" charset="0"/>
              </a:rPr>
              <a:t> website </a:t>
            </a:r>
            <a:r>
              <a:rPr lang="en-US" sz="2700" dirty="0" err="1" smtClean="0">
                <a:solidFill>
                  <a:srgbClr val="002154"/>
                </a:solidFill>
                <a:ea typeface="Times New Roman"/>
                <a:cs typeface="Arial" panose="020B0604020202020204" pitchFamily="34" charset="0"/>
              </a:rPr>
              <a:t>betrouwbaar</a:t>
            </a:r>
            <a:r>
              <a:rPr lang="en-US" sz="2700" dirty="0" smtClean="0">
                <a:solidFill>
                  <a:srgbClr val="002154"/>
                </a:solidFill>
                <a:ea typeface="Times New Roman"/>
                <a:cs typeface="Arial" panose="020B0604020202020204" pitchFamily="34" charset="0"/>
              </a:rPr>
              <a:t> is.</a:t>
            </a:r>
            <a:endParaRPr lang="en-US" sz="2700" dirty="0">
              <a:solidFill>
                <a:srgbClr val="002154"/>
              </a:solidFill>
              <a:ea typeface="Times New Roman"/>
              <a:cs typeface="Arial" panose="020B0604020202020204" pitchFamily="34" charset="0"/>
            </a:endParaRPr>
          </a:p>
        </p:txBody>
      </p:sp>
      <p:sp>
        <p:nvSpPr>
          <p:cNvPr id="25" name="Rectangle 5"/>
          <p:cNvSpPr/>
          <p:nvPr/>
        </p:nvSpPr>
        <p:spPr bwMode="gray">
          <a:xfrm>
            <a:off x="431102" y="2228847"/>
            <a:ext cx="5559385" cy="768144"/>
          </a:xfrm>
          <a:prstGeom prst="rect">
            <a:avLst/>
          </a:prstGeom>
          <a:no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5882" rIns="0" bIns="95882" numCol="1" spcCol="0" rtlCol="0" fromWordArt="0" anchor="ctr" anchorCtr="0" forceAA="0" compatLnSpc="1">
            <a:prstTxWarp prst="textNoShape">
              <a:avLst/>
            </a:prstTxWarp>
            <a:noAutofit/>
          </a:bodyPr>
          <a:lstStyle/>
          <a:p>
            <a:r>
              <a:rPr lang="en-US" sz="3700" b="1" dirty="0" err="1">
                <a:solidFill>
                  <a:schemeClr val="tx2"/>
                </a:solidFill>
                <a:latin typeface="Arial" pitchFamily="34" charset="0"/>
              </a:rPr>
              <a:t>Vraag</a:t>
            </a:r>
            <a:r>
              <a:rPr lang="en-US" sz="3700" b="1" dirty="0">
                <a:solidFill>
                  <a:schemeClr val="tx2"/>
                </a:solidFill>
                <a:latin typeface="Arial" pitchFamily="34" charset="0"/>
              </a:rPr>
              <a:t> 4</a:t>
            </a:r>
          </a:p>
        </p:txBody>
      </p:sp>
      <p:sp>
        <p:nvSpPr>
          <p:cNvPr id="12" name="Runde Klammer links 21"/>
          <p:cNvSpPr/>
          <p:nvPr/>
        </p:nvSpPr>
        <p:spPr bwMode="gray">
          <a:xfrm rot="16200000" flipH="1" flipV="1">
            <a:off x="2994356" y="194617"/>
            <a:ext cx="192000" cy="6180713"/>
          </a:xfrm>
          <a:custGeom>
            <a:avLst/>
            <a:gdLst>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0 w 178023"/>
              <a:gd name="connsiteY0" fmla="*/ 2735260 h 2735262"/>
              <a:gd name="connsiteX1" fmla="*/ 0 w 178023"/>
              <a:gd name="connsiteY1" fmla="*/ 2 h 2735262"/>
              <a:gd name="connsiteX2" fmla="*/ 178023 w 178023"/>
              <a:gd name="connsiteY2" fmla="*/ 0 h 2735262"/>
              <a:gd name="connsiteX0" fmla="*/ 178023 w 178023"/>
              <a:gd name="connsiteY0" fmla="*/ 0 h 2735260"/>
              <a:gd name="connsiteX1" fmla="*/ 0 w 178023"/>
              <a:gd name="connsiteY1" fmla="*/ 2735260 h 2735260"/>
              <a:gd name="connsiteX2" fmla="*/ 0 w 178023"/>
              <a:gd name="connsiteY2" fmla="*/ 2 h 2735260"/>
              <a:gd name="connsiteX3" fmla="*/ 178023 w 178023"/>
              <a:gd name="connsiteY3" fmla="*/ 0 h 2735260"/>
              <a:gd name="connsiteX0" fmla="*/ 0 w 178023"/>
              <a:gd name="connsiteY0" fmla="*/ 2735260 h 2735260"/>
              <a:gd name="connsiteX1" fmla="*/ 0 w 178023"/>
              <a:gd name="connsiteY1" fmla="*/ 2 h 2735260"/>
              <a:gd name="connsiteX2" fmla="*/ 178023 w 178023"/>
              <a:gd name="connsiteY2" fmla="*/ 0 h 2735260"/>
            </a:gdLst>
            <a:ahLst/>
            <a:cxnLst>
              <a:cxn ang="0">
                <a:pos x="connsiteX0" y="connsiteY0"/>
              </a:cxn>
              <a:cxn ang="0">
                <a:pos x="connsiteX1" y="connsiteY1"/>
              </a:cxn>
              <a:cxn ang="0">
                <a:pos x="connsiteX2" y="connsiteY2"/>
              </a:cxn>
            </a:cxnLst>
            <a:rect l="l" t="t" r="r" b="b"/>
            <a:pathLst>
              <a:path w="178023" h="2735260" stroke="0" extrusionOk="0">
                <a:moveTo>
                  <a:pt x="178023" y="0"/>
                </a:moveTo>
                <a:lnTo>
                  <a:pt x="0" y="2735260"/>
                </a:lnTo>
                <a:lnTo>
                  <a:pt x="0" y="2"/>
                </a:lnTo>
                <a:cubicBezTo>
                  <a:pt x="0" y="1"/>
                  <a:pt x="79704" y="0"/>
                  <a:pt x="178023" y="0"/>
                </a:cubicBezTo>
                <a:close/>
              </a:path>
              <a:path w="178023" h="2735260" fill="none">
                <a:moveTo>
                  <a:pt x="0" y="2735260"/>
                </a:moveTo>
                <a:lnTo>
                  <a:pt x="0" y="2"/>
                </a:lnTo>
                <a:cubicBezTo>
                  <a:pt x="0" y="1"/>
                  <a:pt x="79704" y="0"/>
                  <a:pt x="178023" y="0"/>
                </a:cubicBezTo>
              </a:path>
            </a:pathLst>
          </a:cu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121771" tIns="60885" rIns="121771" bIns="60885" rtlCol="0" anchor="ctr"/>
          <a:lstStyle/>
          <a:p>
            <a:pPr algn="ctr"/>
            <a:endParaRPr lang="en-US" dirty="0">
              <a:latin typeface="Arial" pitchFamily="34" charset="0"/>
            </a:endParaRPr>
          </a:p>
        </p:txBody>
      </p:sp>
      <p:cxnSp>
        <p:nvCxnSpPr>
          <p:cNvPr id="18" name="Gerade Verbindung 17"/>
          <p:cNvCxnSpPr/>
          <p:nvPr/>
        </p:nvCxnSpPr>
        <p:spPr bwMode="gray">
          <a:xfrm>
            <a:off x="675" y="5013156"/>
            <a:ext cx="6179965" cy="0"/>
          </a:xfrm>
          <a:prstGeom prst="line">
            <a:avLst/>
          </a:pr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58344" y="241814"/>
            <a:ext cx="1581288" cy="1987033"/>
            <a:chOff x="4860032" y="555526"/>
            <a:chExt cx="1188132" cy="1490275"/>
          </a:xfrm>
        </p:grpSpPr>
        <p:grpSp>
          <p:nvGrpSpPr>
            <p:cNvPr id="23" name="Group 22"/>
            <p:cNvGrpSpPr/>
            <p:nvPr/>
          </p:nvGrpSpPr>
          <p:grpSpPr>
            <a:xfrm>
              <a:off x="5328084" y="1419622"/>
              <a:ext cx="258017" cy="626179"/>
              <a:chOff x="5300202" y="1405511"/>
              <a:chExt cx="258017" cy="626179"/>
            </a:xfrm>
          </p:grpSpPr>
          <p:sp>
            <p:nvSpPr>
              <p:cNvPr id="28" name="Rectangle 27"/>
              <p:cNvSpPr/>
              <p:nvPr/>
            </p:nvSpPr>
            <p:spPr bwMode="gray">
              <a:xfrm>
                <a:off x="5300202" y="1405511"/>
                <a:ext cx="258017" cy="538684"/>
              </a:xfrm>
              <a:prstGeom prst="rect">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Oval 28"/>
              <p:cNvSpPr/>
              <p:nvPr/>
            </p:nvSpPr>
            <p:spPr bwMode="gray">
              <a:xfrm>
                <a:off x="5306192" y="1801555"/>
                <a:ext cx="252027" cy="230135"/>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24" name="Group 23"/>
            <p:cNvGrpSpPr/>
            <p:nvPr/>
          </p:nvGrpSpPr>
          <p:grpSpPr>
            <a:xfrm>
              <a:off x="4860032" y="555526"/>
              <a:ext cx="1188132" cy="1097732"/>
              <a:chOff x="4860032" y="555526"/>
              <a:chExt cx="1188132" cy="1097732"/>
            </a:xfrm>
          </p:grpSpPr>
          <p:sp>
            <p:nvSpPr>
              <p:cNvPr id="26" name="Oval 25"/>
              <p:cNvSpPr/>
              <p:nvPr/>
            </p:nvSpPr>
            <p:spPr bwMode="gray">
              <a:xfrm>
                <a:off x="4915859" y="555526"/>
                <a:ext cx="1097732" cy="1097732"/>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TextBox 26"/>
              <p:cNvSpPr txBox="1"/>
              <p:nvPr/>
            </p:nvSpPr>
            <p:spPr bwMode="gray">
              <a:xfrm>
                <a:off x="4860032" y="915566"/>
                <a:ext cx="1188132" cy="369332"/>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pSp>
        <p:nvGrpSpPr>
          <p:cNvPr id="53" name="Group 52"/>
          <p:cNvGrpSpPr/>
          <p:nvPr/>
        </p:nvGrpSpPr>
        <p:grpSpPr>
          <a:xfrm>
            <a:off x="2634804" y="260649"/>
            <a:ext cx="1581288" cy="1987033"/>
            <a:chOff x="4860032" y="555526"/>
            <a:chExt cx="1188132" cy="1490275"/>
          </a:xfrm>
        </p:grpSpPr>
        <p:grpSp>
          <p:nvGrpSpPr>
            <p:cNvPr id="54" name="Group 53"/>
            <p:cNvGrpSpPr/>
            <p:nvPr/>
          </p:nvGrpSpPr>
          <p:grpSpPr>
            <a:xfrm>
              <a:off x="5328084" y="1419622"/>
              <a:ext cx="258017" cy="626179"/>
              <a:chOff x="5300202" y="1405511"/>
              <a:chExt cx="258017" cy="626179"/>
            </a:xfrm>
          </p:grpSpPr>
          <p:sp>
            <p:nvSpPr>
              <p:cNvPr id="58" name="Rectangle 57"/>
              <p:cNvSpPr/>
              <p:nvPr/>
            </p:nvSpPr>
            <p:spPr bwMode="gray">
              <a:xfrm>
                <a:off x="5300202" y="1405511"/>
                <a:ext cx="258017" cy="538684"/>
              </a:xfrm>
              <a:prstGeom prst="rect">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Oval 58"/>
              <p:cNvSpPr/>
              <p:nvPr/>
            </p:nvSpPr>
            <p:spPr bwMode="gray">
              <a:xfrm>
                <a:off x="5306192" y="1801555"/>
                <a:ext cx="252027" cy="230135"/>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55" name="Group 54"/>
            <p:cNvGrpSpPr/>
            <p:nvPr/>
          </p:nvGrpSpPr>
          <p:grpSpPr>
            <a:xfrm>
              <a:off x="4860032" y="555526"/>
              <a:ext cx="1188132" cy="1097732"/>
              <a:chOff x="4860032" y="555526"/>
              <a:chExt cx="1188132" cy="1097732"/>
            </a:xfrm>
          </p:grpSpPr>
          <p:sp>
            <p:nvSpPr>
              <p:cNvPr id="56" name="Oval 55"/>
              <p:cNvSpPr/>
              <p:nvPr/>
            </p:nvSpPr>
            <p:spPr bwMode="gray">
              <a:xfrm>
                <a:off x="4915859" y="555526"/>
                <a:ext cx="1097732" cy="1097732"/>
              </a:xfrm>
              <a:prstGeom prst="ellipse">
                <a:avLst/>
              </a:prstGeom>
              <a:solidFill>
                <a:srgbClr val="E31B19"/>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7" name="TextBox 56"/>
              <p:cNvSpPr txBox="1"/>
              <p:nvPr/>
            </p:nvSpPr>
            <p:spPr bwMode="gray">
              <a:xfrm>
                <a:off x="4860032" y="730900"/>
                <a:ext cx="1188132" cy="738664"/>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Niet</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pSp>
        <p:nvGrpSpPr>
          <p:cNvPr id="39" name="Group 38"/>
          <p:cNvGrpSpPr/>
          <p:nvPr/>
        </p:nvGrpSpPr>
        <p:grpSpPr>
          <a:xfrm>
            <a:off x="6188180" y="202929"/>
            <a:ext cx="2393490" cy="2794062"/>
            <a:chOff x="4860032" y="555526"/>
            <a:chExt cx="1188132" cy="1490275"/>
          </a:xfrm>
        </p:grpSpPr>
        <p:grpSp>
          <p:nvGrpSpPr>
            <p:cNvPr id="40" name="Group 39"/>
            <p:cNvGrpSpPr/>
            <p:nvPr/>
          </p:nvGrpSpPr>
          <p:grpSpPr>
            <a:xfrm>
              <a:off x="5328084" y="1419622"/>
              <a:ext cx="258017" cy="626179"/>
              <a:chOff x="5300202" y="1405511"/>
              <a:chExt cx="258017" cy="626179"/>
            </a:xfrm>
          </p:grpSpPr>
          <p:sp>
            <p:nvSpPr>
              <p:cNvPr id="44" name="Rectangle 43"/>
              <p:cNvSpPr/>
              <p:nvPr/>
            </p:nvSpPr>
            <p:spPr bwMode="gray">
              <a:xfrm>
                <a:off x="5300202" y="1405511"/>
                <a:ext cx="258017" cy="538684"/>
              </a:xfrm>
              <a:prstGeom prst="rect">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Oval 46"/>
              <p:cNvSpPr/>
              <p:nvPr/>
            </p:nvSpPr>
            <p:spPr bwMode="gray">
              <a:xfrm>
                <a:off x="5306192" y="1801555"/>
                <a:ext cx="252027" cy="230135"/>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grpSp>
          <p:nvGrpSpPr>
            <p:cNvPr id="41" name="Group 40"/>
            <p:cNvGrpSpPr/>
            <p:nvPr/>
          </p:nvGrpSpPr>
          <p:grpSpPr>
            <a:xfrm>
              <a:off x="4860032" y="555526"/>
              <a:ext cx="1188132" cy="1097732"/>
              <a:chOff x="4860032" y="555526"/>
              <a:chExt cx="1188132" cy="1097732"/>
            </a:xfrm>
          </p:grpSpPr>
          <p:sp>
            <p:nvSpPr>
              <p:cNvPr id="42" name="Oval 41"/>
              <p:cNvSpPr/>
              <p:nvPr/>
            </p:nvSpPr>
            <p:spPr bwMode="gray">
              <a:xfrm>
                <a:off x="4915859" y="555526"/>
                <a:ext cx="1097732" cy="1097732"/>
              </a:xfrm>
              <a:prstGeom prst="ellipse">
                <a:avLst/>
              </a:prstGeom>
              <a:solidFill>
                <a:srgbClr val="008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3" name="TextBox 42"/>
              <p:cNvSpPr txBox="1"/>
              <p:nvPr/>
            </p:nvSpPr>
            <p:spPr bwMode="gray">
              <a:xfrm>
                <a:off x="4860032" y="915566"/>
                <a:ext cx="1188132" cy="369332"/>
              </a:xfrm>
              <a:prstGeom prst="rect">
                <a:avLst/>
              </a:prstGeom>
              <a:noFill/>
            </p:spPr>
            <p:txBody>
              <a:bodyPr wrap="square" lIns="0" tIns="0" rIns="0" bIns="0" rtlCol="0" anchor="ctr">
                <a:spAutoFit/>
              </a:bodyPr>
              <a:lstStyle/>
              <a:p>
                <a:pPr algn="ctr">
                  <a:spcBef>
                    <a:spcPts val="400"/>
                  </a:spcBef>
                </a:pPr>
                <a:r>
                  <a:rPr lang="en-US" sz="3200" b="1" dirty="0" err="1">
                    <a:solidFill>
                      <a:schemeClr val="bg1"/>
                    </a:solidFill>
                    <a:latin typeface="Arial" pitchFamily="34" charset="0"/>
                    <a:cs typeface="Arial" pitchFamily="34" charset="0"/>
                  </a:rPr>
                  <a:t>Waar</a:t>
                </a:r>
                <a:endParaRPr lang="en-US" sz="3200" b="1" dirty="0">
                  <a:solidFill>
                    <a:schemeClr val="bg1"/>
                  </a:solidFill>
                  <a:latin typeface="Arial" pitchFamily="34" charset="0"/>
                  <a:cs typeface="Arial" pitchFamily="34" charset="0"/>
                </a:endParaRPr>
              </a:p>
            </p:txBody>
          </p:sp>
        </p:grpSp>
      </p:grpSp>
      <p:grpSp>
        <p:nvGrpSpPr>
          <p:cNvPr id="10" name="Groep 9"/>
          <p:cNvGrpSpPr/>
          <p:nvPr/>
        </p:nvGrpSpPr>
        <p:grpSpPr>
          <a:xfrm>
            <a:off x="6854349" y="2094258"/>
            <a:ext cx="4915713" cy="4092399"/>
            <a:chOff x="6854349" y="2094258"/>
            <a:chExt cx="4915713" cy="4092399"/>
          </a:xfrm>
        </p:grpSpPr>
        <p:pic>
          <p:nvPicPr>
            <p:cNvPr id="2" name="Afbeelding 1"/>
            <p:cNvPicPr>
              <a:picLocks noChangeAspect="1"/>
            </p:cNvPicPr>
            <p:nvPr/>
          </p:nvPicPr>
          <p:blipFill>
            <a:blip r:embed="rId8"/>
            <a:stretch>
              <a:fillRect/>
            </a:stretch>
          </p:blipFill>
          <p:spPr>
            <a:xfrm>
              <a:off x="6876975" y="2976527"/>
              <a:ext cx="4893087" cy="3025464"/>
            </a:xfrm>
            <a:prstGeom prst="rect">
              <a:avLst/>
            </a:prstGeom>
          </p:spPr>
        </p:pic>
        <p:sp>
          <p:nvSpPr>
            <p:cNvPr id="30" name="Tekstvak 29"/>
            <p:cNvSpPr txBox="1"/>
            <p:nvPr/>
          </p:nvSpPr>
          <p:spPr>
            <a:xfrm>
              <a:off x="8230585" y="2094258"/>
              <a:ext cx="3527148" cy="707886"/>
            </a:xfrm>
            <a:prstGeom prst="rect">
              <a:avLst/>
            </a:prstGeom>
            <a:noFill/>
          </p:spPr>
          <p:txBody>
            <a:bodyPr wrap="square" rtlCol="0">
              <a:spAutoFit/>
            </a:bodyPr>
            <a:lstStyle/>
            <a:p>
              <a:pPr algn="ctr"/>
              <a:r>
                <a:rPr lang="nl-NL" sz="2000" dirty="0" smtClean="0">
                  <a:solidFill>
                    <a:schemeClr val="accent1">
                      <a:lumMod val="75000"/>
                    </a:schemeClr>
                  </a:solidFill>
                </a:rPr>
                <a:t>Q: kijkt u naar een domeinnaam voor u op een link klikt?</a:t>
              </a:r>
              <a:endParaRPr lang="nl-NL" sz="2000" dirty="0">
                <a:solidFill>
                  <a:schemeClr val="accent1">
                    <a:lumMod val="75000"/>
                  </a:schemeClr>
                </a:solidFill>
              </a:endParaRPr>
            </a:p>
          </p:txBody>
        </p:sp>
        <p:sp>
          <p:nvSpPr>
            <p:cNvPr id="3" name="Rechthoek 2"/>
            <p:cNvSpPr/>
            <p:nvPr/>
          </p:nvSpPr>
          <p:spPr>
            <a:xfrm>
              <a:off x="10693399" y="3861048"/>
              <a:ext cx="1076663" cy="1033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6854349" y="5447993"/>
              <a:ext cx="676788" cy="369332"/>
            </a:xfrm>
            <a:prstGeom prst="rect">
              <a:avLst/>
            </a:prstGeom>
            <a:noFill/>
          </p:spPr>
          <p:txBody>
            <a:bodyPr wrap="none" rtlCol="0">
              <a:spAutoFit/>
            </a:bodyPr>
            <a:lstStyle/>
            <a:p>
              <a:r>
                <a:rPr lang="nl-NL" dirty="0" smtClean="0"/>
                <a:t>Altijd</a:t>
              </a:r>
              <a:endParaRPr lang="nl-NL" dirty="0"/>
            </a:p>
          </p:txBody>
        </p:sp>
        <p:sp>
          <p:nvSpPr>
            <p:cNvPr id="33" name="Tekstvak 32"/>
            <p:cNvSpPr txBox="1"/>
            <p:nvPr/>
          </p:nvSpPr>
          <p:spPr>
            <a:xfrm>
              <a:off x="10332328" y="3404525"/>
              <a:ext cx="1228157" cy="369332"/>
            </a:xfrm>
            <a:prstGeom prst="rect">
              <a:avLst/>
            </a:prstGeom>
            <a:noFill/>
          </p:spPr>
          <p:txBody>
            <a:bodyPr wrap="none" rtlCol="0">
              <a:spAutoFit/>
            </a:bodyPr>
            <a:lstStyle/>
            <a:p>
              <a:r>
                <a:rPr lang="nl-NL" dirty="0" smtClean="0"/>
                <a:t>Regelmatig</a:t>
              </a:r>
              <a:endParaRPr lang="nl-NL" dirty="0"/>
            </a:p>
          </p:txBody>
        </p:sp>
        <p:sp>
          <p:nvSpPr>
            <p:cNvPr id="34" name="Tekstvak 33"/>
            <p:cNvSpPr txBox="1"/>
            <p:nvPr/>
          </p:nvSpPr>
          <p:spPr>
            <a:xfrm>
              <a:off x="9829303" y="5817325"/>
              <a:ext cx="707245" cy="369332"/>
            </a:xfrm>
            <a:prstGeom prst="rect">
              <a:avLst/>
            </a:prstGeom>
            <a:noFill/>
          </p:spPr>
          <p:txBody>
            <a:bodyPr wrap="none" rtlCol="0">
              <a:spAutoFit/>
            </a:bodyPr>
            <a:lstStyle/>
            <a:p>
              <a:r>
                <a:rPr lang="nl-NL" dirty="0" smtClean="0"/>
                <a:t>Nooit</a:t>
              </a:r>
              <a:endParaRPr lang="nl-NL" dirty="0"/>
            </a:p>
          </p:txBody>
        </p:sp>
        <p:cxnSp>
          <p:nvCxnSpPr>
            <p:cNvPr id="6" name="Rechte verbindingslijn 5"/>
            <p:cNvCxnSpPr/>
            <p:nvPr/>
          </p:nvCxnSpPr>
          <p:spPr>
            <a:xfrm flipV="1">
              <a:off x="7650845" y="5157192"/>
              <a:ext cx="450266"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flipV="1">
              <a:off x="9829303" y="3765825"/>
              <a:ext cx="782340" cy="182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endCxn id="34" idx="0"/>
            </p:cNvCxnSpPr>
            <p:nvPr/>
          </p:nvCxnSpPr>
          <p:spPr>
            <a:xfrm>
              <a:off x="9549988" y="5447993"/>
              <a:ext cx="632938" cy="369332"/>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3035693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custDataLst>
              <p:tags r:id="rId3"/>
            </p:custDataLst>
            <p:extLst/>
          </p:nvPr>
        </p:nvGraphicFramePr>
        <p:xfrm>
          <a:off x="2114" y="2118"/>
          <a:ext cx="2112" cy="2116"/>
        </p:xfrm>
        <a:graphic>
          <a:graphicData uri="http://schemas.openxmlformats.org/presentationml/2006/ole">
            <mc:AlternateContent xmlns:mc="http://schemas.openxmlformats.org/markup-compatibility/2006">
              <mc:Choice xmlns:v="urn:schemas-microsoft-com:vml" Requires="v">
                <p:oleObj spid="_x0000_s7197"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2114" y="2118"/>
                        <a:ext cx="2112" cy="2116"/>
                      </a:xfrm>
                      <a:prstGeom prst="rect">
                        <a:avLst/>
                      </a:prstGeom>
                    </p:spPr>
                  </p:pic>
                </p:oleObj>
              </mc:Fallback>
            </mc:AlternateContent>
          </a:graphicData>
        </a:graphic>
      </p:graphicFrame>
      <p:sp>
        <p:nvSpPr>
          <p:cNvPr id="20" name="Rechteck 19"/>
          <p:cNvSpPr/>
          <p:nvPr/>
        </p:nvSpPr>
        <p:spPr bwMode="gray">
          <a:xfrm>
            <a:off x="4887617" y="3262343"/>
            <a:ext cx="957103" cy="16321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pPr algn="ctr">
              <a:spcBef>
                <a:spcPts val="400"/>
              </a:spcBef>
            </a:pPr>
            <a:r>
              <a:rPr lang="en-US" sz="18400" b="1" dirty="0">
                <a:solidFill>
                  <a:schemeClr val="bg2">
                    <a:lumMod val="40000"/>
                    <a:lumOff val="60000"/>
                  </a:schemeClr>
                </a:solidFill>
                <a:latin typeface="Arial" pitchFamily="34" charset="0"/>
                <a:cs typeface="Arial" pitchFamily="34" charset="0"/>
              </a:rPr>
              <a:t>?</a:t>
            </a:r>
          </a:p>
        </p:txBody>
      </p:sp>
      <p:sp>
        <p:nvSpPr>
          <p:cNvPr id="14" name="Rectangle 8"/>
          <p:cNvSpPr/>
          <p:nvPr/>
        </p:nvSpPr>
        <p:spPr bwMode="gray">
          <a:xfrm>
            <a:off x="310268" y="3343416"/>
            <a:ext cx="5870445" cy="26166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941" tIns="47941" rIns="0" bIns="0" numCol="1" spcCol="0" rtlCol="0" fromWordArt="0" anchor="t" anchorCtr="0" forceAA="0" compatLnSpc="1">
            <a:prstTxWarp prst="textNoShape">
              <a:avLst/>
            </a:prstTxWarp>
            <a:noAutofit/>
          </a:bodyPr>
          <a:lstStyle/>
          <a:p>
            <a:r>
              <a:rPr lang="en-US" sz="2700" dirty="0" smtClean="0">
                <a:solidFill>
                  <a:srgbClr val="002154"/>
                </a:solidFill>
                <a:ea typeface="Times New Roman"/>
                <a:cs typeface="Arial" panose="020B0604020202020204" pitchFamily="34" charset="0"/>
              </a:rPr>
              <a:t>Friesland </a:t>
            </a:r>
            <a:r>
              <a:rPr lang="en-US" sz="2700" dirty="0" err="1" smtClean="0">
                <a:solidFill>
                  <a:srgbClr val="002154"/>
                </a:solidFill>
                <a:ea typeface="Times New Roman"/>
                <a:cs typeface="Arial" panose="020B0604020202020204" pitchFamily="34" charset="0"/>
              </a:rPr>
              <a:t>heeft</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zijn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eigen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domein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frl</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Hoeveel</a:t>
            </a:r>
            <a:r>
              <a:rPr lang="en-US" sz="2700" dirty="0" smtClean="0">
                <a:solidFill>
                  <a:srgbClr val="002154"/>
                </a:solidFill>
                <a:ea typeface="Times New Roman"/>
                <a:cs typeface="Arial" panose="020B0604020202020204" pitchFamily="34" charset="0"/>
              </a:rPr>
              <a:t> % van de </a:t>
            </a:r>
            <a:r>
              <a:rPr lang="en-US" sz="2700" dirty="0" err="1" smtClean="0">
                <a:solidFill>
                  <a:srgbClr val="002154"/>
                </a:solidFill>
                <a:ea typeface="Times New Roman"/>
                <a:cs typeface="Arial" panose="020B0604020202020204" pitchFamily="34" charset="0"/>
              </a:rPr>
              <a:t>Nederlandse</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internetgebruikers</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bezocht</a:t>
            </a:r>
            <a:r>
              <a:rPr lang="en-US" sz="2700" dirty="0" smtClean="0">
                <a:solidFill>
                  <a:srgbClr val="002154"/>
                </a:solidFill>
                <a:ea typeface="Times New Roman"/>
                <a:cs typeface="Arial" panose="020B0604020202020204" pitchFamily="34" charset="0"/>
              </a:rPr>
              <a:t> in de </a:t>
            </a:r>
            <a:r>
              <a:rPr lang="en-US" sz="2700" dirty="0" err="1" smtClean="0">
                <a:solidFill>
                  <a:srgbClr val="002154"/>
                </a:solidFill>
                <a:ea typeface="Times New Roman"/>
                <a:cs typeface="Arial" panose="020B0604020202020204" pitchFamily="34" charset="0"/>
              </a:rPr>
              <a:t>eerste</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zes</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maanden</a:t>
            </a:r>
            <a:r>
              <a:rPr lang="en-US" sz="2700" dirty="0" smtClean="0">
                <a:solidFill>
                  <a:srgbClr val="002154"/>
                </a:solidFill>
                <a:ea typeface="Times New Roman"/>
                <a:cs typeface="Arial" panose="020B0604020202020204" pitchFamily="34" charset="0"/>
              </a:rPr>
              <a:t> van 2015 </a:t>
            </a:r>
            <a:r>
              <a:rPr lang="en-US" sz="2700" dirty="0" err="1" smtClean="0">
                <a:solidFill>
                  <a:srgbClr val="002154"/>
                </a:solidFill>
                <a:ea typeface="Times New Roman"/>
                <a:cs typeface="Arial" panose="020B0604020202020204" pitchFamily="34" charset="0"/>
              </a:rPr>
              <a:t>een</a:t>
            </a:r>
            <a:r>
              <a:rPr lang="en-US" sz="2700" dirty="0" smtClean="0">
                <a:solidFill>
                  <a:srgbClr val="002154"/>
                </a:solidFill>
                <a:ea typeface="Times New Roman"/>
                <a:cs typeface="Arial" panose="020B0604020202020204" pitchFamily="34" charset="0"/>
              </a:rPr>
              <a:t> .</a:t>
            </a:r>
            <a:r>
              <a:rPr lang="en-US" sz="2700" dirty="0" err="1" smtClean="0">
                <a:solidFill>
                  <a:srgbClr val="002154"/>
                </a:solidFill>
                <a:ea typeface="Times New Roman"/>
                <a:cs typeface="Arial" panose="020B0604020202020204" pitchFamily="34" charset="0"/>
              </a:rPr>
              <a:t>frl</a:t>
            </a:r>
            <a:r>
              <a:rPr lang="en-US" sz="2700" dirty="0" smtClean="0">
                <a:solidFill>
                  <a:srgbClr val="002154"/>
                </a:solidFill>
                <a:ea typeface="Times New Roman"/>
                <a:cs typeface="Arial" panose="020B0604020202020204" pitchFamily="34" charset="0"/>
              </a:rPr>
              <a:t> website?</a:t>
            </a:r>
            <a:endParaRPr lang="en-US" sz="2700" dirty="0">
              <a:solidFill>
                <a:srgbClr val="002154"/>
              </a:solidFill>
              <a:ea typeface="Times New Roman"/>
              <a:cs typeface="Arial" panose="020B0604020202020204" pitchFamily="34" charset="0"/>
            </a:endParaRPr>
          </a:p>
        </p:txBody>
      </p:sp>
      <p:sp>
        <p:nvSpPr>
          <p:cNvPr id="25" name="Rectangle 5"/>
          <p:cNvSpPr/>
          <p:nvPr/>
        </p:nvSpPr>
        <p:spPr bwMode="gray">
          <a:xfrm>
            <a:off x="431102" y="2228847"/>
            <a:ext cx="5559385" cy="768144"/>
          </a:xfrm>
          <a:prstGeom prst="rect">
            <a:avLst/>
          </a:prstGeom>
          <a:no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5882" rIns="0" bIns="95882" numCol="1" spcCol="0" rtlCol="0" fromWordArt="0" anchor="ctr" anchorCtr="0" forceAA="0" compatLnSpc="1">
            <a:prstTxWarp prst="textNoShape">
              <a:avLst/>
            </a:prstTxWarp>
            <a:noAutofit/>
          </a:bodyPr>
          <a:lstStyle/>
          <a:p>
            <a:r>
              <a:rPr lang="en-US" sz="3700" b="1" dirty="0" err="1">
                <a:solidFill>
                  <a:schemeClr val="tx2"/>
                </a:solidFill>
                <a:latin typeface="Arial" pitchFamily="34" charset="0"/>
              </a:rPr>
              <a:t>Vraag</a:t>
            </a:r>
            <a:r>
              <a:rPr lang="en-US" sz="3700" b="1" dirty="0">
                <a:solidFill>
                  <a:schemeClr val="tx2"/>
                </a:solidFill>
                <a:latin typeface="Arial" pitchFamily="34" charset="0"/>
              </a:rPr>
              <a:t> </a:t>
            </a:r>
            <a:r>
              <a:rPr lang="en-US" sz="3700" b="1" dirty="0" smtClean="0">
                <a:solidFill>
                  <a:schemeClr val="tx2"/>
                </a:solidFill>
                <a:latin typeface="Arial" pitchFamily="34" charset="0"/>
              </a:rPr>
              <a:t>5: </a:t>
            </a:r>
            <a:r>
              <a:rPr lang="en-US" sz="3700" b="1" dirty="0">
                <a:solidFill>
                  <a:schemeClr val="tx2"/>
                </a:solidFill>
                <a:latin typeface="Arial" pitchFamily="34" charset="0"/>
              </a:rPr>
              <a:t>shootout</a:t>
            </a:r>
          </a:p>
        </p:txBody>
      </p:sp>
      <p:sp>
        <p:nvSpPr>
          <p:cNvPr id="12" name="Runde Klammer links 21"/>
          <p:cNvSpPr/>
          <p:nvPr/>
        </p:nvSpPr>
        <p:spPr bwMode="gray">
          <a:xfrm rot="16200000" flipH="1" flipV="1">
            <a:off x="2994356" y="194617"/>
            <a:ext cx="192000" cy="6180713"/>
          </a:xfrm>
          <a:custGeom>
            <a:avLst/>
            <a:gdLst>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0" fmla="*/ 178023 w 178023"/>
              <a:gd name="connsiteY0" fmla="*/ 2735262 h 2735262"/>
              <a:gd name="connsiteX1" fmla="*/ 0 w 178023"/>
              <a:gd name="connsiteY1" fmla="*/ 2735260 h 2735262"/>
              <a:gd name="connsiteX2" fmla="*/ 0 w 178023"/>
              <a:gd name="connsiteY2" fmla="*/ 2 h 2735262"/>
              <a:gd name="connsiteX3" fmla="*/ 178023 w 178023"/>
              <a:gd name="connsiteY3" fmla="*/ 0 h 2735262"/>
              <a:gd name="connsiteX4" fmla="*/ 178023 w 178023"/>
              <a:gd name="connsiteY4" fmla="*/ 2735262 h 2735262"/>
              <a:gd name="connsiteX0" fmla="*/ 0 w 178023"/>
              <a:gd name="connsiteY0" fmla="*/ 2735260 h 2735262"/>
              <a:gd name="connsiteX1" fmla="*/ 0 w 178023"/>
              <a:gd name="connsiteY1" fmla="*/ 2 h 2735262"/>
              <a:gd name="connsiteX2" fmla="*/ 178023 w 178023"/>
              <a:gd name="connsiteY2" fmla="*/ 0 h 2735262"/>
              <a:gd name="connsiteX0" fmla="*/ 178023 w 178023"/>
              <a:gd name="connsiteY0" fmla="*/ 0 h 2735260"/>
              <a:gd name="connsiteX1" fmla="*/ 0 w 178023"/>
              <a:gd name="connsiteY1" fmla="*/ 2735260 h 2735260"/>
              <a:gd name="connsiteX2" fmla="*/ 0 w 178023"/>
              <a:gd name="connsiteY2" fmla="*/ 2 h 2735260"/>
              <a:gd name="connsiteX3" fmla="*/ 178023 w 178023"/>
              <a:gd name="connsiteY3" fmla="*/ 0 h 2735260"/>
              <a:gd name="connsiteX0" fmla="*/ 0 w 178023"/>
              <a:gd name="connsiteY0" fmla="*/ 2735260 h 2735260"/>
              <a:gd name="connsiteX1" fmla="*/ 0 w 178023"/>
              <a:gd name="connsiteY1" fmla="*/ 2 h 2735260"/>
              <a:gd name="connsiteX2" fmla="*/ 178023 w 178023"/>
              <a:gd name="connsiteY2" fmla="*/ 0 h 2735260"/>
            </a:gdLst>
            <a:ahLst/>
            <a:cxnLst>
              <a:cxn ang="0">
                <a:pos x="connsiteX0" y="connsiteY0"/>
              </a:cxn>
              <a:cxn ang="0">
                <a:pos x="connsiteX1" y="connsiteY1"/>
              </a:cxn>
              <a:cxn ang="0">
                <a:pos x="connsiteX2" y="connsiteY2"/>
              </a:cxn>
            </a:cxnLst>
            <a:rect l="l" t="t" r="r" b="b"/>
            <a:pathLst>
              <a:path w="178023" h="2735260" stroke="0" extrusionOk="0">
                <a:moveTo>
                  <a:pt x="178023" y="0"/>
                </a:moveTo>
                <a:lnTo>
                  <a:pt x="0" y="2735260"/>
                </a:lnTo>
                <a:lnTo>
                  <a:pt x="0" y="2"/>
                </a:lnTo>
                <a:cubicBezTo>
                  <a:pt x="0" y="1"/>
                  <a:pt x="79704" y="0"/>
                  <a:pt x="178023" y="0"/>
                </a:cubicBezTo>
                <a:close/>
              </a:path>
              <a:path w="178023" h="2735260" fill="none">
                <a:moveTo>
                  <a:pt x="0" y="2735260"/>
                </a:moveTo>
                <a:lnTo>
                  <a:pt x="0" y="2"/>
                </a:lnTo>
                <a:cubicBezTo>
                  <a:pt x="0" y="1"/>
                  <a:pt x="79704" y="0"/>
                  <a:pt x="178023" y="0"/>
                </a:cubicBezTo>
              </a:path>
            </a:pathLst>
          </a:cu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121771" tIns="60885" rIns="121771" bIns="60885" rtlCol="0" anchor="ctr"/>
          <a:lstStyle/>
          <a:p>
            <a:pPr algn="ctr"/>
            <a:endParaRPr lang="en-US" dirty="0">
              <a:latin typeface="Arial" pitchFamily="34" charset="0"/>
            </a:endParaRPr>
          </a:p>
        </p:txBody>
      </p:sp>
      <p:cxnSp>
        <p:nvCxnSpPr>
          <p:cNvPr id="18" name="Gerade Verbindung 17"/>
          <p:cNvCxnSpPr/>
          <p:nvPr/>
        </p:nvCxnSpPr>
        <p:spPr bwMode="gray">
          <a:xfrm>
            <a:off x="748" y="6165304"/>
            <a:ext cx="6179965" cy="0"/>
          </a:xfrm>
          <a:prstGeom prst="line">
            <a:avLst/>
          </a:prstGeom>
          <a:noFill/>
          <a:ln w="9525" cap="rnd">
            <a:solidFill>
              <a:schemeClr val="tx2"/>
            </a:solidFill>
            <a:prstDash val="solid"/>
          </a:ln>
        </p:spPr>
        <p:style>
          <a:lnRef idx="1">
            <a:schemeClr val="accent1"/>
          </a:lnRef>
          <a:fillRef idx="0">
            <a:schemeClr val="accent1"/>
          </a:fillRef>
          <a:effectRef idx="0">
            <a:schemeClr val="accent1"/>
          </a:effectRef>
          <a:fontRef idx="minor">
            <a:schemeClr val="tx1"/>
          </a:fontRef>
        </p:style>
      </p:cxnSp>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6737" y="3216797"/>
            <a:ext cx="2981325" cy="2057400"/>
          </a:xfrm>
          <a:prstGeom prst="rect">
            <a:avLst/>
          </a:prstGeom>
        </p:spPr>
      </p:pic>
    </p:spTree>
    <p:custDataLst>
      <p:tags r:id="rId2"/>
    </p:custDataLst>
    <p:extLst>
      <p:ext uri="{BB962C8B-B14F-4D97-AF65-F5344CB8AC3E}">
        <p14:creationId xmlns:p14="http://schemas.microsoft.com/office/powerpoint/2010/main" val="3497926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n-US" sz="1600" b="1" dirty="0" smtClean="0">
                <a:solidFill>
                  <a:schemeClr val="bg2"/>
                </a:solidFill>
              </a:rPr>
              <a:t>10.000 </a:t>
            </a:r>
            <a:r>
              <a:rPr lang="en-US" sz="1600" b="1" dirty="0" err="1" smtClean="0">
                <a:solidFill>
                  <a:schemeClr val="bg2"/>
                </a:solidFill>
              </a:rPr>
              <a:t>internetgebruikers</a:t>
            </a:r>
            <a:r>
              <a:rPr lang="en-US" sz="1600" b="1" dirty="0" smtClean="0">
                <a:solidFill>
                  <a:schemeClr val="bg2"/>
                </a:solidFill>
              </a:rPr>
              <a:t> op PC, laptop, tablet of smartphone</a:t>
            </a:r>
            <a:endParaRPr lang="en-US" sz="1600" b="1" dirty="0">
              <a:solidFill>
                <a:schemeClr val="bg2"/>
              </a:solidFill>
            </a:endParaRPr>
          </a:p>
        </p:txBody>
      </p:sp>
      <p:graphicFrame>
        <p:nvGraphicFramePr>
          <p:cNvPr id="6" name="Grafiek 5"/>
          <p:cNvGraphicFramePr>
            <a:graphicFrameLocks/>
          </p:cNvGraphicFramePr>
          <p:nvPr>
            <p:extLst/>
          </p:nvPr>
        </p:nvGraphicFramePr>
        <p:xfrm>
          <a:off x="540271" y="1124744"/>
          <a:ext cx="11017224"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261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a:lstStyle/>
          <a:p>
            <a:pPr algn="ctr"/>
            <a:endParaRPr lang="nl-NL" sz="2800" dirty="0" smtClean="0"/>
          </a:p>
          <a:p>
            <a:pPr algn="ctr"/>
            <a:endParaRPr lang="nl-NL" sz="2800" dirty="0"/>
          </a:p>
          <a:p>
            <a:pPr algn="ctr"/>
            <a:endParaRPr lang="nl-NL" sz="2800" dirty="0" smtClean="0"/>
          </a:p>
          <a:p>
            <a:pPr algn="ctr"/>
            <a:endParaRPr lang="nl-NL" sz="2800" dirty="0"/>
          </a:p>
          <a:p>
            <a:pPr algn="ctr"/>
            <a:endParaRPr lang="nl-NL" sz="2800" dirty="0" smtClean="0"/>
          </a:p>
          <a:p>
            <a:pPr algn="ctr"/>
            <a:r>
              <a:rPr lang="nl-NL" sz="2800" dirty="0" smtClean="0"/>
              <a:t>Wanneer registreert u een domeinnaam voor uw bedrijf?</a:t>
            </a:r>
            <a:endParaRPr lang="nl-NL" sz="2800" dirty="0"/>
          </a:p>
        </p:txBody>
      </p:sp>
    </p:spTree>
    <p:extLst>
      <p:ext uri="{BB962C8B-B14F-4D97-AF65-F5344CB8AC3E}">
        <p14:creationId xmlns:p14="http://schemas.microsoft.com/office/powerpoint/2010/main" val="295970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Zo snel mogelijk!</a:t>
            </a:r>
            <a:endParaRPr lang="nl-NL" dirty="0"/>
          </a:p>
        </p:txBody>
      </p:sp>
      <p:pic>
        <p:nvPicPr>
          <p:cNvPr id="10242" name="Picture 2" descr="http://cdn.wall-pix.net/albums/art-photography/000304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3" y="1124744"/>
            <a:ext cx="7848872" cy="523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41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a:lstStyle/>
          <a:p>
            <a:pPr marL="342900" indent="-342900">
              <a:buFont typeface="+mj-lt"/>
              <a:buAutoNum type="arabicPeriod"/>
            </a:pPr>
            <a:r>
              <a:rPr lang="nl-NL" sz="2000" dirty="0"/>
              <a:t>Introductie: SIDN &amp; .nl</a:t>
            </a:r>
          </a:p>
          <a:p>
            <a:pPr marL="342900" indent="-342900">
              <a:buFont typeface="+mj-lt"/>
              <a:buAutoNum type="arabicPeriod"/>
            </a:pPr>
            <a:r>
              <a:rPr lang="nl-NL" sz="2000" dirty="0" smtClean="0"/>
              <a:t>Quiz</a:t>
            </a:r>
            <a:endParaRPr lang="nl-NL" sz="2000" dirty="0"/>
          </a:p>
          <a:p>
            <a:pPr marL="342900" indent="-342900">
              <a:buFont typeface="+mj-lt"/>
              <a:buAutoNum type="arabicPeriod"/>
            </a:pPr>
            <a:r>
              <a:rPr lang="nl-NL" sz="2000" dirty="0"/>
              <a:t>Wanneer registreert u een domeinnaam?</a:t>
            </a:r>
          </a:p>
          <a:p>
            <a:pPr marL="342900" indent="-342900">
              <a:buFont typeface="+mj-lt"/>
              <a:buAutoNum type="arabicPeriod"/>
            </a:pPr>
            <a:r>
              <a:rPr lang="nl-NL" sz="2000" dirty="0" smtClean="0"/>
              <a:t>Wat is de ideale domeinnaam?</a:t>
            </a:r>
          </a:p>
          <a:p>
            <a:pPr marL="342900" indent="-342900">
              <a:buFont typeface="+mj-lt"/>
              <a:buAutoNum type="arabicPeriod"/>
            </a:pPr>
            <a:r>
              <a:rPr lang="nl-NL" sz="2000" dirty="0" smtClean="0"/>
              <a:t>Welke extensie kiest u?</a:t>
            </a:r>
          </a:p>
          <a:p>
            <a:pPr marL="342900" indent="-342900">
              <a:buFont typeface="+mj-lt"/>
              <a:buAutoNum type="arabicPeriod"/>
            </a:pPr>
            <a:r>
              <a:rPr lang="nl-NL" sz="2000" dirty="0" smtClean="0"/>
              <a:t>Wat als u een domeinnaam wilt hebben die al bezet is?</a:t>
            </a:r>
          </a:p>
          <a:p>
            <a:pPr marL="342900" indent="-342900">
              <a:buFont typeface="+mj-lt"/>
              <a:buAutoNum type="arabicPeriod"/>
            </a:pPr>
            <a:r>
              <a:rPr lang="nl-NL" sz="2000" dirty="0" smtClean="0"/>
              <a:t>Mobiel: een site of een app?</a:t>
            </a:r>
          </a:p>
          <a:p>
            <a:pPr marL="342900" indent="-342900">
              <a:buFont typeface="+mj-lt"/>
              <a:buAutoNum type="arabicPeriod"/>
            </a:pPr>
            <a:r>
              <a:rPr lang="nl-NL" sz="2000" dirty="0" smtClean="0"/>
              <a:t>‘Colportage’ van domeinnamen.</a:t>
            </a:r>
          </a:p>
          <a:p>
            <a:pPr marL="342900" indent="-342900">
              <a:buFont typeface="+mj-lt"/>
              <a:buAutoNum type="arabicPeriod"/>
            </a:pPr>
            <a:r>
              <a:rPr lang="nl-NL" sz="2000" dirty="0" smtClean="0"/>
              <a:t>Conclusies</a:t>
            </a:r>
            <a:endParaRPr lang="nl-NL" sz="2000" dirty="0"/>
          </a:p>
        </p:txBody>
      </p:sp>
    </p:spTree>
    <p:extLst>
      <p:ext uri="{BB962C8B-B14F-4D97-AF65-F5344CB8AC3E}">
        <p14:creationId xmlns:p14="http://schemas.microsoft.com/office/powerpoint/2010/main" val="3402032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Er zijn kapers op de kust:</a:t>
            </a:r>
          </a:p>
        </p:txBody>
      </p:sp>
      <p:sp>
        <p:nvSpPr>
          <p:cNvPr id="3" name="Tijdelijke aanduiding voor verticale tekst 2"/>
          <p:cNvSpPr>
            <a:spLocks noGrp="1"/>
          </p:cNvSpPr>
          <p:nvPr>
            <p:ph type="body" orient="vert" idx="1"/>
          </p:nvPr>
        </p:nvSpPr>
        <p:spPr>
          <a:xfrm>
            <a:off x="362856" y="1052736"/>
            <a:ext cx="5794039" cy="4748537"/>
          </a:xfrm>
        </p:spPr>
        <p:txBody>
          <a:bodyPr/>
          <a:lstStyle/>
          <a:p>
            <a:endParaRPr lang="nl-NL" sz="2400" dirty="0" smtClean="0"/>
          </a:p>
          <a:p>
            <a:pPr marL="460375" lvl="1" indent="-285750">
              <a:buFontTx/>
              <a:buChar char="-"/>
            </a:pPr>
            <a:r>
              <a:rPr lang="nl-NL" sz="2400" dirty="0" smtClean="0"/>
              <a:t>Partijen die routinematig KvK- inschrijvingen monitoren.</a:t>
            </a:r>
            <a:br>
              <a:rPr lang="nl-NL" sz="2400" dirty="0" smtClean="0"/>
            </a:br>
            <a:r>
              <a:rPr lang="nl-NL" sz="2400" dirty="0" smtClean="0"/>
              <a:t/>
            </a:r>
            <a:br>
              <a:rPr lang="nl-NL" sz="2400" dirty="0" smtClean="0"/>
            </a:br>
            <a:endParaRPr lang="nl-NL" sz="2400" dirty="0" smtClean="0"/>
          </a:p>
          <a:p>
            <a:pPr marL="460375" lvl="1" indent="-285750">
              <a:buFontTx/>
              <a:buChar char="-"/>
            </a:pPr>
            <a:r>
              <a:rPr lang="nl-NL" sz="2400" dirty="0" smtClean="0"/>
              <a:t>Partijen die alles registreren dat op google boven een x-aantal hits uitkomt.</a:t>
            </a:r>
            <a:br>
              <a:rPr lang="nl-NL" sz="2400" dirty="0" smtClean="0"/>
            </a:br>
            <a:r>
              <a:rPr lang="nl-NL" sz="2400" dirty="0" smtClean="0"/>
              <a:t/>
            </a:r>
            <a:br>
              <a:rPr lang="nl-NL" sz="2400" dirty="0" smtClean="0"/>
            </a:br>
            <a:endParaRPr lang="nl-NL" sz="2400" dirty="0" smtClean="0"/>
          </a:p>
          <a:p>
            <a:pPr marL="460375" lvl="1" indent="-285750">
              <a:buFontTx/>
              <a:buChar char="-"/>
            </a:pPr>
            <a:r>
              <a:rPr lang="nl-NL" sz="2400" dirty="0" smtClean="0"/>
              <a:t>Uw (toekomstige) concurrenten.</a:t>
            </a:r>
            <a:br>
              <a:rPr lang="nl-NL" sz="2400" dirty="0" smtClean="0"/>
            </a:br>
            <a:endParaRPr lang="nl-NL" sz="2400" dirty="0" smtClean="0"/>
          </a:p>
          <a:p>
            <a:pPr marL="460375" lvl="1" indent="-285750">
              <a:buFontTx/>
              <a:buChar char="-"/>
            </a:pPr>
            <a:r>
              <a:rPr lang="nl-NL" sz="2400" dirty="0" smtClean="0"/>
              <a:t>Puur toeval…</a:t>
            </a:r>
            <a:endParaRPr lang="nl-NL" sz="2400" dirty="0"/>
          </a:p>
        </p:txBody>
      </p:sp>
      <p:pic>
        <p:nvPicPr>
          <p:cNvPr id="11266" name="Picture 2" descr="http://www.blossomaccessorieswholesale.com/pictures/Blossom%20Accessories%20Costumes/pirate%20delux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72" r="18829"/>
          <a:stretch/>
        </p:blipFill>
        <p:spPr bwMode="auto">
          <a:xfrm>
            <a:off x="6948983" y="548680"/>
            <a:ext cx="3744416"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87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a:lstStyle/>
          <a:p>
            <a:pPr algn="ctr"/>
            <a:endParaRPr lang="nl-NL" sz="2800" dirty="0" smtClean="0"/>
          </a:p>
          <a:p>
            <a:pPr algn="ctr"/>
            <a:endParaRPr lang="nl-NL" sz="2800" dirty="0"/>
          </a:p>
          <a:p>
            <a:pPr algn="ctr"/>
            <a:endParaRPr lang="nl-NL" sz="2800" dirty="0" smtClean="0"/>
          </a:p>
          <a:p>
            <a:pPr algn="ctr"/>
            <a:endParaRPr lang="nl-NL" sz="2800" dirty="0"/>
          </a:p>
          <a:p>
            <a:pPr algn="ctr"/>
            <a:endParaRPr lang="nl-NL" sz="2800" dirty="0" smtClean="0"/>
          </a:p>
          <a:p>
            <a:pPr algn="ctr"/>
            <a:r>
              <a:rPr lang="nl-NL" sz="2800" dirty="0" smtClean="0"/>
              <a:t>Wat is de ideale domeinnaam?</a:t>
            </a:r>
            <a:endParaRPr lang="nl-NL" sz="2800" dirty="0"/>
          </a:p>
        </p:txBody>
      </p:sp>
    </p:spTree>
    <p:extLst>
      <p:ext uri="{BB962C8B-B14F-4D97-AF65-F5344CB8AC3E}">
        <p14:creationId xmlns:p14="http://schemas.microsoft.com/office/powerpoint/2010/main" val="3898509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nl-NL"/>
          </a:p>
        </p:txBody>
      </p:sp>
      <p:sp>
        <p:nvSpPr>
          <p:cNvPr id="9" name="Rounded Rectangle 8"/>
          <p:cNvSpPr/>
          <p:nvPr/>
        </p:nvSpPr>
        <p:spPr bwMode="gray">
          <a:xfrm>
            <a:off x="431012" y="1600364"/>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Correct te onthouden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Wie hem hoort, onthoudt hem meteen en spelt hem juist.</a:t>
            </a:r>
            <a:endParaRPr lang="nl-NL" sz="2129" dirty="0">
              <a:solidFill>
                <a:srgbClr val="002154"/>
              </a:solidFill>
              <a:cs typeface="Arial" pitchFamily="34" charset="0"/>
            </a:endParaRPr>
          </a:p>
        </p:txBody>
      </p:sp>
      <p:sp>
        <p:nvSpPr>
          <p:cNvPr id="10" name="Rounded Rectangle 9"/>
          <p:cNvSpPr/>
          <p:nvPr/>
        </p:nvSpPr>
        <p:spPr bwMode="gray">
          <a:xfrm>
            <a:off x="431013" y="4010370"/>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Wekt vertrouwen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Fun mag, als dat bij uw onderneming past.</a:t>
            </a:r>
            <a:endParaRPr lang="nl-NL" sz="2129" dirty="0">
              <a:solidFill>
                <a:srgbClr val="002154"/>
              </a:solidFill>
              <a:cs typeface="Arial" pitchFamily="34" charset="0"/>
            </a:endParaRPr>
          </a:p>
        </p:txBody>
      </p:sp>
      <p:sp>
        <p:nvSpPr>
          <p:cNvPr id="11" name="Rounded Rectangle 10"/>
          <p:cNvSpPr/>
          <p:nvPr/>
        </p:nvSpPr>
        <p:spPr bwMode="gray">
          <a:xfrm>
            <a:off x="8086911" y="1586714"/>
            <a:ext cx="3651851"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Geeft aan wat u doet</a:t>
            </a:r>
            <a:br>
              <a:rPr lang="nl-NL" sz="2129" b="1" dirty="0" smtClean="0">
                <a:solidFill>
                  <a:srgbClr val="002154"/>
                </a:solidFill>
                <a:cs typeface="Arial" pitchFamily="34" charset="0"/>
              </a:rPr>
            </a:br>
            <a:r>
              <a:rPr lang="nl-NL" sz="2129" dirty="0" smtClean="0">
                <a:solidFill>
                  <a:srgbClr val="002154"/>
                </a:solidFill>
                <a:cs typeface="Arial" pitchFamily="34" charset="0"/>
              </a:rPr>
              <a:t>Link met uw product, merk, naam etc..</a:t>
            </a:r>
            <a:endParaRPr lang="nl-NL" sz="2129" dirty="0">
              <a:solidFill>
                <a:srgbClr val="002154"/>
              </a:solidFill>
              <a:cs typeface="Arial" pitchFamily="34" charset="0"/>
            </a:endParaRPr>
          </a:p>
        </p:txBody>
      </p:sp>
      <p:sp>
        <p:nvSpPr>
          <p:cNvPr id="12" name="Rounded Rectangle 11"/>
          <p:cNvSpPr/>
          <p:nvPr/>
        </p:nvSpPr>
        <p:spPr bwMode="gray">
          <a:xfrm>
            <a:off x="8159533" y="4026777"/>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a:solidFill>
                  <a:srgbClr val="002154"/>
                </a:solidFill>
                <a:cs typeface="Arial" pitchFamily="34" charset="0"/>
              </a:rPr>
              <a:t>Niet fout </a:t>
            </a:r>
            <a:r>
              <a:rPr lang="nl-NL" sz="2129" b="1" dirty="0" err="1">
                <a:solidFill>
                  <a:srgbClr val="002154"/>
                </a:solidFill>
                <a:cs typeface="Arial" pitchFamily="34" charset="0"/>
              </a:rPr>
              <a:t>interpreteerbaar</a:t>
            </a:r>
            <a:endParaRPr lang="nl-NL" sz="2129" b="1" dirty="0">
              <a:solidFill>
                <a:srgbClr val="002154"/>
              </a:solidFill>
              <a:cs typeface="Arial" pitchFamily="34" charset="0"/>
            </a:endParaRPr>
          </a:p>
        </p:txBody>
      </p:sp>
      <p:sp>
        <p:nvSpPr>
          <p:cNvPr id="14" name="Titel 1"/>
          <p:cNvSpPr txBox="1">
            <a:spLocks/>
          </p:cNvSpPr>
          <p:nvPr/>
        </p:nvSpPr>
        <p:spPr bwMode="gray">
          <a:xfrm>
            <a:off x="443468" y="299765"/>
            <a:ext cx="11410662" cy="669280"/>
          </a:xfrm>
          <a:prstGeom prst="rect">
            <a:avLst/>
          </a:prstGeom>
          <a:noFill/>
        </p:spPr>
        <p:txBody>
          <a:bodyPr vert="horz" lIns="180000" tIns="0" rIns="108000" bIns="0" rtlCol="0" anchor="ctr">
            <a:noAutofit/>
          </a:bodyPr>
          <a:lstStyle>
            <a:lvl1pPr algn="l" defTabSz="914400" rtl="0" eaLnBrk="1" latinLnBrk="0" hangingPunct="1">
              <a:lnSpc>
                <a:spcPts val="2400"/>
              </a:lnSpc>
              <a:spcBef>
                <a:spcPts val="100"/>
              </a:spcBef>
              <a:spcAft>
                <a:spcPts val="100"/>
              </a:spcAft>
              <a:buNone/>
              <a:defRPr sz="2800" kern="1200">
                <a:solidFill>
                  <a:schemeClr val="accent1"/>
                </a:solidFill>
                <a:latin typeface="Arial" pitchFamily="34" charset="0"/>
                <a:ea typeface="+mj-ea"/>
                <a:cs typeface="+mj-cs"/>
              </a:defRPr>
            </a:lvl1pPr>
          </a:lstStyle>
          <a:p>
            <a:r>
              <a:rPr lang="nl-NL" dirty="0" smtClean="0">
                <a:latin typeface="+mn-lt"/>
              </a:rPr>
              <a:t>Wat is de ideale domeinnaam (voor de punt)?</a:t>
            </a:r>
            <a:endParaRPr lang="nl-NL" dirty="0">
              <a:latin typeface="+mn-lt"/>
            </a:endParaRPr>
          </a:p>
        </p:txBody>
      </p:sp>
    </p:spTree>
    <p:extLst>
      <p:ext uri="{BB962C8B-B14F-4D97-AF65-F5344CB8AC3E}">
        <p14:creationId xmlns:p14="http://schemas.microsoft.com/office/powerpoint/2010/main" val="3866164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nl-NL"/>
          </a:p>
        </p:txBody>
      </p:sp>
      <p:sp>
        <p:nvSpPr>
          <p:cNvPr id="9" name="Rounded Rectangle 8"/>
          <p:cNvSpPr/>
          <p:nvPr/>
        </p:nvSpPr>
        <p:spPr bwMode="gray">
          <a:xfrm>
            <a:off x="431012" y="1600364"/>
            <a:ext cx="3545919" cy="1820877"/>
          </a:xfrm>
          <a:prstGeom prst="roundRect">
            <a:avLst/>
          </a:prstGeom>
          <a:ln w="38100">
            <a:solidFill>
              <a:srgbClr val="A6E5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Correct te onthouden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Wie hem hoort, onthoudt hem meteen en spelt hem juist.</a:t>
            </a:r>
            <a:endParaRPr lang="nl-NL" sz="2129" dirty="0">
              <a:solidFill>
                <a:srgbClr val="002154"/>
              </a:solidFill>
              <a:cs typeface="Arial" pitchFamily="34" charset="0"/>
            </a:endParaRPr>
          </a:p>
        </p:txBody>
      </p:sp>
      <p:sp>
        <p:nvSpPr>
          <p:cNvPr id="10" name="Rounded Rectangle 9"/>
          <p:cNvSpPr/>
          <p:nvPr/>
        </p:nvSpPr>
        <p:spPr bwMode="gray">
          <a:xfrm>
            <a:off x="431013" y="4010370"/>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Wekt vertrouwen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Fun mag, als dat bij uw onderneming past.</a:t>
            </a:r>
            <a:endParaRPr lang="nl-NL" sz="2129" dirty="0">
              <a:solidFill>
                <a:srgbClr val="002154"/>
              </a:solidFill>
              <a:cs typeface="Arial" pitchFamily="34" charset="0"/>
            </a:endParaRPr>
          </a:p>
        </p:txBody>
      </p:sp>
      <p:sp>
        <p:nvSpPr>
          <p:cNvPr id="11" name="Rounded Rectangle 10"/>
          <p:cNvSpPr/>
          <p:nvPr/>
        </p:nvSpPr>
        <p:spPr bwMode="gray">
          <a:xfrm>
            <a:off x="8086911" y="1586714"/>
            <a:ext cx="3651851"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Geeft aan wat u doet</a:t>
            </a:r>
            <a:br>
              <a:rPr lang="nl-NL" sz="2129" b="1" dirty="0" smtClean="0">
                <a:solidFill>
                  <a:srgbClr val="002154"/>
                </a:solidFill>
                <a:cs typeface="Arial" pitchFamily="34" charset="0"/>
              </a:rPr>
            </a:br>
            <a:r>
              <a:rPr lang="nl-NL" sz="2129" dirty="0" smtClean="0">
                <a:solidFill>
                  <a:srgbClr val="002154"/>
                </a:solidFill>
                <a:cs typeface="Arial" pitchFamily="34" charset="0"/>
              </a:rPr>
              <a:t>Link met uw product, merk, naam etc..</a:t>
            </a:r>
            <a:endParaRPr lang="nl-NL" sz="2129" dirty="0">
              <a:solidFill>
                <a:srgbClr val="002154"/>
              </a:solidFill>
              <a:cs typeface="Arial" pitchFamily="34" charset="0"/>
            </a:endParaRPr>
          </a:p>
        </p:txBody>
      </p:sp>
      <p:sp>
        <p:nvSpPr>
          <p:cNvPr id="12" name="Rounded Rectangle 11"/>
          <p:cNvSpPr/>
          <p:nvPr/>
        </p:nvSpPr>
        <p:spPr bwMode="gray">
          <a:xfrm>
            <a:off x="8159533" y="4026777"/>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a:solidFill>
                  <a:srgbClr val="002154"/>
                </a:solidFill>
                <a:cs typeface="Arial" pitchFamily="34" charset="0"/>
              </a:rPr>
              <a:t>Niet fout </a:t>
            </a:r>
            <a:r>
              <a:rPr lang="nl-NL" sz="2129" b="1" dirty="0" err="1">
                <a:solidFill>
                  <a:srgbClr val="002154"/>
                </a:solidFill>
                <a:cs typeface="Arial" pitchFamily="34" charset="0"/>
              </a:rPr>
              <a:t>interpreteerbaar</a:t>
            </a:r>
            <a:endParaRPr lang="nl-NL" sz="2129" b="1" dirty="0">
              <a:solidFill>
                <a:srgbClr val="002154"/>
              </a:solidFill>
              <a:cs typeface="Arial" pitchFamily="34" charset="0"/>
            </a:endParaRPr>
          </a:p>
        </p:txBody>
      </p:sp>
      <p:sp>
        <p:nvSpPr>
          <p:cNvPr id="14" name="Titel 1"/>
          <p:cNvSpPr txBox="1">
            <a:spLocks/>
          </p:cNvSpPr>
          <p:nvPr/>
        </p:nvSpPr>
        <p:spPr bwMode="gray">
          <a:xfrm>
            <a:off x="443468" y="299765"/>
            <a:ext cx="11410662" cy="669280"/>
          </a:xfrm>
          <a:prstGeom prst="rect">
            <a:avLst/>
          </a:prstGeom>
          <a:noFill/>
        </p:spPr>
        <p:txBody>
          <a:bodyPr vert="horz" lIns="180000" tIns="0" rIns="108000" bIns="0" rtlCol="0" anchor="ctr">
            <a:noAutofit/>
          </a:bodyPr>
          <a:lstStyle>
            <a:lvl1pPr algn="l" defTabSz="914400" rtl="0" eaLnBrk="1" latinLnBrk="0" hangingPunct="1">
              <a:lnSpc>
                <a:spcPts val="2400"/>
              </a:lnSpc>
              <a:spcBef>
                <a:spcPts val="100"/>
              </a:spcBef>
              <a:spcAft>
                <a:spcPts val="100"/>
              </a:spcAft>
              <a:buNone/>
              <a:defRPr sz="2800" kern="1200">
                <a:solidFill>
                  <a:schemeClr val="accent1"/>
                </a:solidFill>
                <a:latin typeface="Arial" pitchFamily="34" charset="0"/>
                <a:ea typeface="+mj-ea"/>
                <a:cs typeface="+mj-cs"/>
              </a:defRPr>
            </a:lvl1pPr>
          </a:lstStyle>
          <a:p>
            <a:r>
              <a:rPr lang="nl-NL" dirty="0" smtClean="0">
                <a:latin typeface="+mn-lt"/>
              </a:rPr>
              <a:t>Wat is de ideale domeinnaam (voor de punt)?</a:t>
            </a:r>
            <a:endParaRPr lang="nl-NL" dirty="0">
              <a:latin typeface="+mn-lt"/>
            </a:endParaRPr>
          </a:p>
        </p:txBody>
      </p:sp>
      <p:sp>
        <p:nvSpPr>
          <p:cNvPr id="5" name="Tekstvak 4"/>
          <p:cNvSpPr txBox="1"/>
          <p:nvPr/>
        </p:nvSpPr>
        <p:spPr>
          <a:xfrm>
            <a:off x="5328301" y="3407591"/>
            <a:ext cx="1513171" cy="584775"/>
          </a:xfrm>
          <a:prstGeom prst="rect">
            <a:avLst/>
          </a:prstGeom>
          <a:noFill/>
        </p:spPr>
        <p:txBody>
          <a:bodyPr wrap="none" rtlCol="0">
            <a:spAutoFit/>
          </a:bodyPr>
          <a:lstStyle/>
          <a:p>
            <a:r>
              <a:rPr lang="nl-NL" sz="3200" dirty="0" err="1" smtClean="0">
                <a:solidFill>
                  <a:srgbClr val="002154"/>
                </a:solidFill>
              </a:rPr>
              <a:t>Zalando</a:t>
            </a:r>
            <a:endParaRPr lang="nl-NL" sz="3200" dirty="0">
              <a:solidFill>
                <a:srgbClr val="002154"/>
              </a:solidFill>
            </a:endParaRPr>
          </a:p>
        </p:txBody>
      </p:sp>
    </p:spTree>
    <p:extLst>
      <p:ext uri="{BB962C8B-B14F-4D97-AF65-F5344CB8AC3E}">
        <p14:creationId xmlns:p14="http://schemas.microsoft.com/office/powerpoint/2010/main" val="88806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nl-NL"/>
          </a:p>
        </p:txBody>
      </p:sp>
      <p:sp>
        <p:nvSpPr>
          <p:cNvPr id="9" name="Rounded Rectangle 8"/>
          <p:cNvSpPr/>
          <p:nvPr/>
        </p:nvSpPr>
        <p:spPr bwMode="gray">
          <a:xfrm>
            <a:off x="431012" y="1600364"/>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Correct te onthouden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Wie hem hoort, onthoudt hem meteen, spelt hem juist en komt op uw site.</a:t>
            </a:r>
            <a:endParaRPr lang="nl-NL" sz="2129" dirty="0">
              <a:solidFill>
                <a:srgbClr val="002154"/>
              </a:solidFill>
              <a:cs typeface="Arial" pitchFamily="34" charset="0"/>
            </a:endParaRPr>
          </a:p>
        </p:txBody>
      </p:sp>
      <p:sp>
        <p:nvSpPr>
          <p:cNvPr id="10" name="Rounded Rectangle 9"/>
          <p:cNvSpPr/>
          <p:nvPr/>
        </p:nvSpPr>
        <p:spPr bwMode="gray">
          <a:xfrm>
            <a:off x="431013" y="4010370"/>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Wekt vertrouwen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Fun mag, als dat bij uw onderneming past.</a:t>
            </a:r>
            <a:endParaRPr lang="nl-NL" sz="2129" dirty="0">
              <a:solidFill>
                <a:srgbClr val="002154"/>
              </a:solidFill>
              <a:cs typeface="Arial" pitchFamily="34" charset="0"/>
            </a:endParaRPr>
          </a:p>
        </p:txBody>
      </p:sp>
      <p:sp>
        <p:nvSpPr>
          <p:cNvPr id="11" name="Rounded Rectangle 10"/>
          <p:cNvSpPr/>
          <p:nvPr/>
        </p:nvSpPr>
        <p:spPr bwMode="gray">
          <a:xfrm>
            <a:off x="8086911" y="1586714"/>
            <a:ext cx="3651851" cy="1820877"/>
          </a:xfrm>
          <a:prstGeom prst="roundRect">
            <a:avLst/>
          </a:prstGeom>
          <a:ln w="38100">
            <a:solidFill>
              <a:srgbClr val="A6E5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Geeft aan wat u doet</a:t>
            </a:r>
            <a:br>
              <a:rPr lang="nl-NL" sz="2129" b="1" dirty="0" smtClean="0">
                <a:solidFill>
                  <a:srgbClr val="002154"/>
                </a:solidFill>
                <a:cs typeface="Arial" pitchFamily="34" charset="0"/>
              </a:rPr>
            </a:br>
            <a:r>
              <a:rPr lang="nl-NL" sz="2129" dirty="0" smtClean="0">
                <a:solidFill>
                  <a:srgbClr val="002154"/>
                </a:solidFill>
                <a:cs typeface="Arial" pitchFamily="34" charset="0"/>
              </a:rPr>
              <a:t>Link met uw product, merk, naam etc..</a:t>
            </a:r>
            <a:endParaRPr lang="nl-NL" sz="2129" dirty="0">
              <a:solidFill>
                <a:srgbClr val="002154"/>
              </a:solidFill>
              <a:cs typeface="Arial" pitchFamily="34" charset="0"/>
            </a:endParaRPr>
          </a:p>
        </p:txBody>
      </p:sp>
      <p:sp>
        <p:nvSpPr>
          <p:cNvPr id="12" name="Rounded Rectangle 11"/>
          <p:cNvSpPr/>
          <p:nvPr/>
        </p:nvSpPr>
        <p:spPr bwMode="gray">
          <a:xfrm>
            <a:off x="8159533" y="4026777"/>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a:solidFill>
                  <a:srgbClr val="002154"/>
                </a:solidFill>
                <a:cs typeface="Arial" pitchFamily="34" charset="0"/>
              </a:rPr>
              <a:t>Niet fout </a:t>
            </a:r>
            <a:r>
              <a:rPr lang="nl-NL" sz="2129" b="1" dirty="0" err="1">
                <a:solidFill>
                  <a:srgbClr val="002154"/>
                </a:solidFill>
                <a:cs typeface="Arial" pitchFamily="34" charset="0"/>
              </a:rPr>
              <a:t>interpreteerbaar</a:t>
            </a:r>
            <a:endParaRPr lang="nl-NL" sz="2129" b="1" dirty="0">
              <a:solidFill>
                <a:srgbClr val="002154"/>
              </a:solidFill>
              <a:cs typeface="Arial" pitchFamily="34" charset="0"/>
            </a:endParaRPr>
          </a:p>
        </p:txBody>
      </p:sp>
      <p:sp>
        <p:nvSpPr>
          <p:cNvPr id="14" name="Titel 1"/>
          <p:cNvSpPr txBox="1">
            <a:spLocks/>
          </p:cNvSpPr>
          <p:nvPr/>
        </p:nvSpPr>
        <p:spPr bwMode="gray">
          <a:xfrm>
            <a:off x="443468" y="299765"/>
            <a:ext cx="11410662" cy="669280"/>
          </a:xfrm>
          <a:prstGeom prst="rect">
            <a:avLst/>
          </a:prstGeom>
          <a:noFill/>
        </p:spPr>
        <p:txBody>
          <a:bodyPr vert="horz" lIns="180000" tIns="0" rIns="108000" bIns="0" rtlCol="0" anchor="ctr">
            <a:noAutofit/>
          </a:bodyPr>
          <a:lstStyle>
            <a:lvl1pPr algn="l" defTabSz="914400" rtl="0" eaLnBrk="1" latinLnBrk="0" hangingPunct="1">
              <a:lnSpc>
                <a:spcPts val="2400"/>
              </a:lnSpc>
              <a:spcBef>
                <a:spcPts val="100"/>
              </a:spcBef>
              <a:spcAft>
                <a:spcPts val="100"/>
              </a:spcAft>
              <a:buNone/>
              <a:defRPr sz="2800" kern="1200">
                <a:solidFill>
                  <a:schemeClr val="accent1"/>
                </a:solidFill>
                <a:latin typeface="Arial" pitchFamily="34" charset="0"/>
                <a:ea typeface="+mj-ea"/>
                <a:cs typeface="+mj-cs"/>
              </a:defRPr>
            </a:lvl1pPr>
          </a:lstStyle>
          <a:p>
            <a:r>
              <a:rPr lang="nl-NL" dirty="0" smtClean="0">
                <a:latin typeface="+mn-lt"/>
              </a:rPr>
              <a:t>Wat is de ideale domeinnaam (voor de punt)?</a:t>
            </a:r>
            <a:endParaRPr lang="nl-NL" dirty="0">
              <a:latin typeface="+mn-lt"/>
            </a:endParaRPr>
          </a:p>
        </p:txBody>
      </p:sp>
      <p:sp>
        <p:nvSpPr>
          <p:cNvPr id="5" name="Tekstvak 4"/>
          <p:cNvSpPr txBox="1"/>
          <p:nvPr/>
        </p:nvSpPr>
        <p:spPr>
          <a:xfrm>
            <a:off x="4506554" y="3407591"/>
            <a:ext cx="3284489" cy="584775"/>
          </a:xfrm>
          <a:prstGeom prst="rect">
            <a:avLst/>
          </a:prstGeom>
          <a:noFill/>
        </p:spPr>
        <p:txBody>
          <a:bodyPr wrap="none" rtlCol="0">
            <a:spAutoFit/>
          </a:bodyPr>
          <a:lstStyle/>
          <a:p>
            <a:r>
              <a:rPr lang="nl-NL" sz="3200" dirty="0" smtClean="0">
                <a:solidFill>
                  <a:srgbClr val="002154"/>
                </a:solidFill>
              </a:rPr>
              <a:t>Relatiegeschenken</a:t>
            </a:r>
            <a:endParaRPr lang="nl-NL" sz="3200" dirty="0">
              <a:solidFill>
                <a:srgbClr val="002154"/>
              </a:solidFill>
            </a:endParaRPr>
          </a:p>
        </p:txBody>
      </p:sp>
    </p:spTree>
    <p:extLst>
      <p:ext uri="{BB962C8B-B14F-4D97-AF65-F5344CB8AC3E}">
        <p14:creationId xmlns:p14="http://schemas.microsoft.com/office/powerpoint/2010/main" val="29910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nl-NL"/>
          </a:p>
        </p:txBody>
      </p:sp>
      <p:sp>
        <p:nvSpPr>
          <p:cNvPr id="9" name="Rounded Rectangle 8"/>
          <p:cNvSpPr/>
          <p:nvPr/>
        </p:nvSpPr>
        <p:spPr bwMode="gray">
          <a:xfrm>
            <a:off x="431012" y="1600364"/>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Correct te onthouden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Wie hem hoort, onthoudt hem meteen en spelt hem juist.</a:t>
            </a:r>
            <a:endParaRPr lang="nl-NL" sz="2129" dirty="0">
              <a:solidFill>
                <a:srgbClr val="002154"/>
              </a:solidFill>
              <a:cs typeface="Arial" pitchFamily="34" charset="0"/>
            </a:endParaRPr>
          </a:p>
        </p:txBody>
      </p:sp>
      <p:sp>
        <p:nvSpPr>
          <p:cNvPr id="10" name="Rounded Rectangle 9"/>
          <p:cNvSpPr/>
          <p:nvPr/>
        </p:nvSpPr>
        <p:spPr bwMode="gray">
          <a:xfrm>
            <a:off x="431013" y="4010370"/>
            <a:ext cx="3545919" cy="1820877"/>
          </a:xfrm>
          <a:prstGeom prst="roundRect">
            <a:avLst/>
          </a:prstGeom>
          <a:ln w="38100">
            <a:solidFill>
              <a:srgbClr val="A6E5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Wekt vertrouwen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Fun mag, als dat bij uw onderneming past.</a:t>
            </a:r>
            <a:endParaRPr lang="nl-NL" sz="2129" dirty="0">
              <a:solidFill>
                <a:srgbClr val="002154"/>
              </a:solidFill>
              <a:cs typeface="Arial" pitchFamily="34" charset="0"/>
            </a:endParaRPr>
          </a:p>
        </p:txBody>
      </p:sp>
      <p:sp>
        <p:nvSpPr>
          <p:cNvPr id="11" name="Rounded Rectangle 10"/>
          <p:cNvSpPr/>
          <p:nvPr/>
        </p:nvSpPr>
        <p:spPr bwMode="gray">
          <a:xfrm>
            <a:off x="8086911" y="1586714"/>
            <a:ext cx="3651851"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Geeft aan wat u doet</a:t>
            </a:r>
            <a:br>
              <a:rPr lang="nl-NL" sz="2129" b="1" dirty="0" smtClean="0">
                <a:solidFill>
                  <a:srgbClr val="002154"/>
                </a:solidFill>
                <a:cs typeface="Arial" pitchFamily="34" charset="0"/>
              </a:rPr>
            </a:br>
            <a:r>
              <a:rPr lang="nl-NL" sz="2129" dirty="0" smtClean="0">
                <a:solidFill>
                  <a:srgbClr val="002154"/>
                </a:solidFill>
                <a:cs typeface="Arial" pitchFamily="34" charset="0"/>
              </a:rPr>
              <a:t>Link met uw product, merk, naam etc..</a:t>
            </a:r>
            <a:endParaRPr lang="nl-NL" sz="2129" dirty="0">
              <a:solidFill>
                <a:srgbClr val="002154"/>
              </a:solidFill>
              <a:cs typeface="Arial" pitchFamily="34" charset="0"/>
            </a:endParaRPr>
          </a:p>
        </p:txBody>
      </p:sp>
      <p:sp>
        <p:nvSpPr>
          <p:cNvPr id="12" name="Rounded Rectangle 11"/>
          <p:cNvSpPr/>
          <p:nvPr/>
        </p:nvSpPr>
        <p:spPr bwMode="gray">
          <a:xfrm>
            <a:off x="8159533" y="4026777"/>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a:solidFill>
                  <a:srgbClr val="002154"/>
                </a:solidFill>
                <a:cs typeface="Arial" pitchFamily="34" charset="0"/>
              </a:rPr>
              <a:t>Niet fout </a:t>
            </a:r>
            <a:r>
              <a:rPr lang="nl-NL" sz="2129" b="1" dirty="0" err="1">
                <a:solidFill>
                  <a:srgbClr val="002154"/>
                </a:solidFill>
                <a:cs typeface="Arial" pitchFamily="34" charset="0"/>
              </a:rPr>
              <a:t>interpreteerbaar</a:t>
            </a:r>
            <a:endParaRPr lang="nl-NL" sz="2129" b="1" dirty="0">
              <a:solidFill>
                <a:srgbClr val="002154"/>
              </a:solidFill>
              <a:cs typeface="Arial" pitchFamily="34" charset="0"/>
            </a:endParaRPr>
          </a:p>
        </p:txBody>
      </p:sp>
      <p:sp>
        <p:nvSpPr>
          <p:cNvPr id="14" name="Titel 1"/>
          <p:cNvSpPr txBox="1">
            <a:spLocks/>
          </p:cNvSpPr>
          <p:nvPr/>
        </p:nvSpPr>
        <p:spPr bwMode="gray">
          <a:xfrm>
            <a:off x="443468" y="299765"/>
            <a:ext cx="11410662" cy="669280"/>
          </a:xfrm>
          <a:prstGeom prst="rect">
            <a:avLst/>
          </a:prstGeom>
          <a:noFill/>
        </p:spPr>
        <p:txBody>
          <a:bodyPr vert="horz" lIns="180000" tIns="0" rIns="108000" bIns="0" rtlCol="0" anchor="ctr">
            <a:noAutofit/>
          </a:bodyPr>
          <a:lstStyle>
            <a:lvl1pPr algn="l" defTabSz="914400" rtl="0" eaLnBrk="1" latinLnBrk="0" hangingPunct="1">
              <a:lnSpc>
                <a:spcPts val="2400"/>
              </a:lnSpc>
              <a:spcBef>
                <a:spcPts val="100"/>
              </a:spcBef>
              <a:spcAft>
                <a:spcPts val="100"/>
              </a:spcAft>
              <a:buNone/>
              <a:defRPr sz="2800" kern="1200">
                <a:solidFill>
                  <a:schemeClr val="accent1"/>
                </a:solidFill>
                <a:latin typeface="Arial" pitchFamily="34" charset="0"/>
                <a:ea typeface="+mj-ea"/>
                <a:cs typeface="+mj-cs"/>
              </a:defRPr>
            </a:lvl1pPr>
          </a:lstStyle>
          <a:p>
            <a:r>
              <a:rPr lang="nl-NL" dirty="0" smtClean="0">
                <a:latin typeface="+mn-lt"/>
              </a:rPr>
              <a:t>Wat is de ideale domeinnaam (voor de punt)?</a:t>
            </a:r>
            <a:endParaRPr lang="nl-NL" dirty="0">
              <a:latin typeface="+mn-lt"/>
            </a:endParaRPr>
          </a:p>
        </p:txBody>
      </p:sp>
      <p:sp>
        <p:nvSpPr>
          <p:cNvPr id="3" name="Rechthoek 2"/>
          <p:cNvSpPr/>
          <p:nvPr/>
        </p:nvSpPr>
        <p:spPr>
          <a:xfrm>
            <a:off x="4393158" y="3425595"/>
            <a:ext cx="3511282" cy="584775"/>
          </a:xfrm>
          <a:prstGeom prst="rect">
            <a:avLst/>
          </a:prstGeom>
        </p:spPr>
        <p:txBody>
          <a:bodyPr wrap="none">
            <a:spAutoFit/>
          </a:bodyPr>
          <a:lstStyle/>
          <a:p>
            <a:r>
              <a:rPr lang="nl-NL" sz="3200" dirty="0" smtClean="0">
                <a:solidFill>
                  <a:srgbClr val="002154"/>
                </a:solidFill>
              </a:rPr>
              <a:t>Spanplafondexperts</a:t>
            </a:r>
            <a:endParaRPr lang="nl-NL" sz="3200" dirty="0">
              <a:solidFill>
                <a:srgbClr val="002154"/>
              </a:solidFill>
            </a:endParaRPr>
          </a:p>
        </p:txBody>
      </p:sp>
    </p:spTree>
    <p:extLst>
      <p:ext uri="{BB962C8B-B14F-4D97-AF65-F5344CB8AC3E}">
        <p14:creationId xmlns:p14="http://schemas.microsoft.com/office/powerpoint/2010/main" val="3597448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nl-NL"/>
          </a:p>
        </p:txBody>
      </p:sp>
      <p:sp>
        <p:nvSpPr>
          <p:cNvPr id="9" name="Rounded Rectangle 8"/>
          <p:cNvSpPr/>
          <p:nvPr/>
        </p:nvSpPr>
        <p:spPr bwMode="gray">
          <a:xfrm>
            <a:off x="431012" y="1600364"/>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Correct te onthouden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Wie hem hoort, onthoudt hem meteen, spelt hem juist en komt op uw site.</a:t>
            </a:r>
            <a:endParaRPr lang="nl-NL" sz="2129" dirty="0">
              <a:solidFill>
                <a:srgbClr val="002154"/>
              </a:solidFill>
              <a:cs typeface="Arial" pitchFamily="34" charset="0"/>
            </a:endParaRPr>
          </a:p>
        </p:txBody>
      </p:sp>
      <p:sp>
        <p:nvSpPr>
          <p:cNvPr id="10" name="Rounded Rectangle 9"/>
          <p:cNvSpPr/>
          <p:nvPr/>
        </p:nvSpPr>
        <p:spPr bwMode="gray">
          <a:xfrm>
            <a:off x="431013" y="4010370"/>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Wekt vertrouwen</a:t>
            </a:r>
            <a:endParaRPr lang="nl-NL" sz="2129" b="1" dirty="0">
              <a:solidFill>
                <a:srgbClr val="002154"/>
              </a:solidFill>
              <a:cs typeface="Arial" pitchFamily="34" charset="0"/>
            </a:endParaRPr>
          </a:p>
          <a:p>
            <a:pPr algn="ctr">
              <a:spcBef>
                <a:spcPts val="399"/>
              </a:spcBef>
            </a:pPr>
            <a:r>
              <a:rPr lang="nl-NL" sz="2129" dirty="0" smtClean="0">
                <a:solidFill>
                  <a:srgbClr val="002154"/>
                </a:solidFill>
                <a:cs typeface="Arial" pitchFamily="34" charset="0"/>
              </a:rPr>
              <a:t>Fun mag, als dat bij uw onderneming past.</a:t>
            </a:r>
            <a:endParaRPr lang="nl-NL" sz="2129" dirty="0">
              <a:solidFill>
                <a:srgbClr val="002154"/>
              </a:solidFill>
              <a:cs typeface="Arial" pitchFamily="34" charset="0"/>
            </a:endParaRPr>
          </a:p>
        </p:txBody>
      </p:sp>
      <p:sp>
        <p:nvSpPr>
          <p:cNvPr id="11" name="Rounded Rectangle 10"/>
          <p:cNvSpPr/>
          <p:nvPr/>
        </p:nvSpPr>
        <p:spPr bwMode="gray">
          <a:xfrm>
            <a:off x="8086911" y="1586714"/>
            <a:ext cx="3651851" cy="1820877"/>
          </a:xfrm>
          <a:prstGeom prst="roundRect">
            <a:avLst/>
          </a:prstGeom>
          <a:ln w="3175">
            <a:solidFill>
              <a:srgbClr val="7B0F7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Geeft aan wat u doet</a:t>
            </a:r>
            <a:br>
              <a:rPr lang="nl-NL" sz="2129" b="1" dirty="0" smtClean="0">
                <a:solidFill>
                  <a:srgbClr val="002154"/>
                </a:solidFill>
                <a:cs typeface="Arial" pitchFamily="34" charset="0"/>
              </a:rPr>
            </a:br>
            <a:r>
              <a:rPr lang="nl-NL" sz="2129" dirty="0" smtClean="0">
                <a:solidFill>
                  <a:srgbClr val="002154"/>
                </a:solidFill>
                <a:cs typeface="Arial" pitchFamily="34" charset="0"/>
              </a:rPr>
              <a:t>Link met uw product, merk, naam etc..</a:t>
            </a:r>
            <a:endParaRPr lang="nl-NL" sz="2129" dirty="0">
              <a:solidFill>
                <a:srgbClr val="002154"/>
              </a:solidFill>
              <a:cs typeface="Arial" pitchFamily="34" charset="0"/>
            </a:endParaRPr>
          </a:p>
        </p:txBody>
      </p:sp>
      <p:sp>
        <p:nvSpPr>
          <p:cNvPr id="12" name="Rounded Rectangle 11"/>
          <p:cNvSpPr/>
          <p:nvPr/>
        </p:nvSpPr>
        <p:spPr bwMode="gray">
          <a:xfrm>
            <a:off x="8159533" y="4026777"/>
            <a:ext cx="3545919" cy="1820877"/>
          </a:xfrm>
          <a:prstGeom prst="roundRect">
            <a:avLst/>
          </a:prstGeom>
          <a:ln w="38100">
            <a:solidFill>
              <a:srgbClr val="A6E5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cs typeface="Arial" pitchFamily="34" charset="0"/>
              </a:rPr>
              <a:t>Niet fout </a:t>
            </a:r>
            <a:r>
              <a:rPr lang="nl-NL" sz="2129" b="1" dirty="0" err="1" smtClean="0">
                <a:solidFill>
                  <a:srgbClr val="002154"/>
                </a:solidFill>
                <a:cs typeface="Arial" pitchFamily="34" charset="0"/>
              </a:rPr>
              <a:t>interpreteerbaar</a:t>
            </a:r>
            <a:endParaRPr lang="nl-NL" sz="2129" b="1" dirty="0" smtClean="0">
              <a:solidFill>
                <a:srgbClr val="002154"/>
              </a:solidFill>
              <a:cs typeface="Arial" pitchFamily="34" charset="0"/>
            </a:endParaRPr>
          </a:p>
        </p:txBody>
      </p:sp>
      <p:sp>
        <p:nvSpPr>
          <p:cNvPr id="14" name="Titel 1"/>
          <p:cNvSpPr txBox="1">
            <a:spLocks/>
          </p:cNvSpPr>
          <p:nvPr/>
        </p:nvSpPr>
        <p:spPr bwMode="gray">
          <a:xfrm>
            <a:off x="443468" y="299765"/>
            <a:ext cx="11410662" cy="669280"/>
          </a:xfrm>
          <a:prstGeom prst="rect">
            <a:avLst/>
          </a:prstGeom>
          <a:noFill/>
        </p:spPr>
        <p:txBody>
          <a:bodyPr vert="horz" lIns="180000" tIns="0" rIns="108000" bIns="0" rtlCol="0" anchor="ctr">
            <a:noAutofit/>
          </a:bodyPr>
          <a:lstStyle>
            <a:lvl1pPr algn="l" defTabSz="914400" rtl="0" eaLnBrk="1" latinLnBrk="0" hangingPunct="1">
              <a:lnSpc>
                <a:spcPts val="2400"/>
              </a:lnSpc>
              <a:spcBef>
                <a:spcPts val="100"/>
              </a:spcBef>
              <a:spcAft>
                <a:spcPts val="100"/>
              </a:spcAft>
              <a:buNone/>
              <a:defRPr sz="2800" kern="1200">
                <a:solidFill>
                  <a:schemeClr val="accent1"/>
                </a:solidFill>
                <a:latin typeface="Arial" pitchFamily="34" charset="0"/>
                <a:ea typeface="+mj-ea"/>
                <a:cs typeface="+mj-cs"/>
              </a:defRPr>
            </a:lvl1pPr>
          </a:lstStyle>
          <a:p>
            <a:r>
              <a:rPr lang="nl-NL" dirty="0" smtClean="0">
                <a:latin typeface="+mn-lt"/>
              </a:rPr>
              <a:t>Wat is de ideale domeinnaam (voor de punt)?</a:t>
            </a:r>
            <a:endParaRPr lang="nl-NL" dirty="0">
              <a:latin typeface="+mn-lt"/>
            </a:endParaRPr>
          </a:p>
        </p:txBody>
      </p:sp>
      <p:sp>
        <p:nvSpPr>
          <p:cNvPr id="3" name="Rechthoek 2"/>
          <p:cNvSpPr/>
          <p:nvPr/>
        </p:nvSpPr>
        <p:spPr>
          <a:xfrm>
            <a:off x="4708639" y="3354662"/>
            <a:ext cx="2880320" cy="646331"/>
          </a:xfrm>
          <a:prstGeom prst="rect">
            <a:avLst/>
          </a:prstGeom>
        </p:spPr>
        <p:txBody>
          <a:bodyPr wrap="square">
            <a:spAutoFit/>
          </a:bodyPr>
          <a:lstStyle/>
          <a:p>
            <a:r>
              <a:rPr lang="nl-NL" sz="3600" dirty="0" err="1">
                <a:solidFill>
                  <a:srgbClr val="002154"/>
                </a:solidFill>
              </a:rPr>
              <a:t>ipanywhere</a:t>
            </a:r>
            <a:endParaRPr lang="nl-NL" sz="3600" dirty="0">
              <a:solidFill>
                <a:srgbClr val="002154"/>
              </a:solidFill>
            </a:endParaRPr>
          </a:p>
        </p:txBody>
      </p:sp>
    </p:spTree>
    <p:extLst>
      <p:ext uri="{BB962C8B-B14F-4D97-AF65-F5344CB8AC3E}">
        <p14:creationId xmlns:p14="http://schemas.microsoft.com/office/powerpoint/2010/main" val="402486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srcRect r="17496" b="19555"/>
          <a:stretch/>
        </p:blipFill>
        <p:spPr>
          <a:xfrm>
            <a:off x="4860751" y="2348880"/>
            <a:ext cx="6264696" cy="3817668"/>
          </a:xfrm>
          <a:prstGeom prst="rect">
            <a:avLst/>
          </a:prstGeom>
        </p:spPr>
      </p:pic>
      <p:sp>
        <p:nvSpPr>
          <p:cNvPr id="2" name="Tijdelijke aanduiding voor tekst 1"/>
          <p:cNvSpPr>
            <a:spLocks noGrp="1"/>
          </p:cNvSpPr>
          <p:nvPr>
            <p:ph type="body" sz="quarter" idx="12"/>
          </p:nvPr>
        </p:nvSpPr>
        <p:spPr/>
        <p:txBody>
          <a:bodyPr/>
          <a:lstStyle/>
          <a:p>
            <a:endParaRPr lang="nl-NL"/>
          </a:p>
        </p:txBody>
      </p:sp>
      <p:sp>
        <p:nvSpPr>
          <p:cNvPr id="3" name="Titel 2"/>
          <p:cNvSpPr>
            <a:spLocks noGrp="1"/>
          </p:cNvSpPr>
          <p:nvPr>
            <p:ph type="title"/>
          </p:nvPr>
        </p:nvSpPr>
        <p:spPr/>
        <p:txBody>
          <a:bodyPr/>
          <a:lstStyle/>
          <a:p>
            <a:r>
              <a:rPr lang="nl-NL" dirty="0" smtClean="0">
                <a:latin typeface="+mn-lt"/>
              </a:rPr>
              <a:t>Tot slot: check de reputatie!</a:t>
            </a:r>
            <a:endParaRPr lang="nl-NL" dirty="0">
              <a:latin typeface="+mn-lt"/>
            </a:endParaRPr>
          </a:p>
        </p:txBody>
      </p:sp>
      <p:pic>
        <p:nvPicPr>
          <p:cNvPr id="5" name="Afbeelding 4"/>
          <p:cNvPicPr>
            <a:picLocks noChangeAspect="1"/>
          </p:cNvPicPr>
          <p:nvPr/>
        </p:nvPicPr>
        <p:blipFill rotWithShape="1">
          <a:blip r:embed="rId3"/>
          <a:srcRect r="735"/>
          <a:stretch/>
        </p:blipFill>
        <p:spPr>
          <a:xfrm>
            <a:off x="540271" y="1196752"/>
            <a:ext cx="5832648" cy="3672408"/>
          </a:xfrm>
          <a:prstGeom prst="rect">
            <a:avLst/>
          </a:prstGeom>
        </p:spPr>
      </p:pic>
    </p:spTree>
    <p:extLst>
      <p:ext uri="{BB962C8B-B14F-4D97-AF65-F5344CB8AC3E}">
        <p14:creationId xmlns:p14="http://schemas.microsoft.com/office/powerpoint/2010/main" val="467528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a:lstStyle/>
          <a:p>
            <a:pPr algn="ctr"/>
            <a:endParaRPr lang="nl-NL" sz="2800" dirty="0" smtClean="0"/>
          </a:p>
          <a:p>
            <a:pPr algn="ctr"/>
            <a:endParaRPr lang="nl-NL" sz="2800" dirty="0"/>
          </a:p>
          <a:p>
            <a:pPr algn="ctr"/>
            <a:endParaRPr lang="nl-NL" sz="2800" dirty="0" smtClean="0"/>
          </a:p>
          <a:p>
            <a:pPr algn="ctr"/>
            <a:endParaRPr lang="nl-NL" sz="2800" dirty="0"/>
          </a:p>
          <a:p>
            <a:pPr algn="ctr"/>
            <a:endParaRPr lang="nl-NL" sz="2800" dirty="0" smtClean="0"/>
          </a:p>
          <a:p>
            <a:pPr algn="ctr"/>
            <a:r>
              <a:rPr lang="nl-NL" sz="2800" dirty="0" smtClean="0"/>
              <a:t>Wat is de beste extensie?</a:t>
            </a:r>
            <a:endParaRPr lang="nl-NL" sz="2800" dirty="0"/>
          </a:p>
        </p:txBody>
      </p:sp>
    </p:spTree>
    <p:extLst>
      <p:ext uri="{BB962C8B-B14F-4D97-AF65-F5344CB8AC3E}">
        <p14:creationId xmlns:p14="http://schemas.microsoft.com/office/powerpoint/2010/main" val="656954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n-lt"/>
              </a:rPr>
              <a:t>1</a:t>
            </a:r>
            <a:r>
              <a:rPr lang="nl-NL" baseline="30000" dirty="0" smtClean="0">
                <a:latin typeface="+mn-lt"/>
              </a:rPr>
              <a:t>e</a:t>
            </a:r>
            <a:r>
              <a:rPr lang="nl-NL" dirty="0" smtClean="0">
                <a:latin typeface="+mn-lt"/>
              </a:rPr>
              <a:t> registratievoorkeur in </a:t>
            </a:r>
            <a:r>
              <a:rPr lang="nl-NL" dirty="0">
                <a:latin typeface="+mn-lt"/>
              </a:rPr>
              <a:t>N</a:t>
            </a:r>
            <a:r>
              <a:rPr lang="nl-NL" dirty="0" smtClean="0">
                <a:latin typeface="+mn-lt"/>
              </a:rPr>
              <a:t>ederland</a:t>
            </a:r>
            <a:endParaRPr lang="nl-NL" dirty="0">
              <a:latin typeface="+mn-lt"/>
            </a:endParaRPr>
          </a:p>
        </p:txBody>
      </p:sp>
      <p:graphicFrame>
        <p:nvGraphicFramePr>
          <p:cNvPr id="6" name="Chart 3"/>
          <p:cNvGraphicFramePr>
            <a:graphicFrameLocks/>
          </p:cNvGraphicFramePr>
          <p:nvPr>
            <p:extLst>
              <p:ext uri="{D42A27DB-BD31-4B8C-83A1-F6EECF244321}">
                <p14:modId xmlns:p14="http://schemas.microsoft.com/office/powerpoint/2010/main" val="4200116947"/>
              </p:ext>
            </p:extLst>
          </p:nvPr>
        </p:nvGraphicFramePr>
        <p:xfrm>
          <a:off x="252239" y="1290339"/>
          <a:ext cx="10657184" cy="5249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310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SIDN</a:t>
            </a:r>
            <a:endParaRPr lang="en-GB" dirty="0"/>
          </a:p>
        </p:txBody>
      </p:sp>
      <p:sp>
        <p:nvSpPr>
          <p:cNvPr id="4" name="Tijdelijke aanduiding voor verticale tekst 3"/>
          <p:cNvSpPr>
            <a:spLocks noGrp="1"/>
          </p:cNvSpPr>
          <p:nvPr>
            <p:ph type="body" orient="vert" idx="1"/>
          </p:nvPr>
        </p:nvSpPr>
        <p:spPr>
          <a:xfrm>
            <a:off x="362856" y="980728"/>
            <a:ext cx="5073959" cy="4820545"/>
          </a:xfrm>
        </p:spPr>
        <p:txBody>
          <a:bodyPr/>
          <a:lstStyle/>
          <a:p>
            <a:pPr marL="285750" indent="-285750">
              <a:spcAft>
                <a:spcPts val="1200"/>
              </a:spcAft>
              <a:buFont typeface="Arial" panose="020B0604020202020204" pitchFamily="34" charset="0"/>
              <a:buChar char="•"/>
            </a:pPr>
            <a:r>
              <a:rPr lang="nl-NL" dirty="0" smtClean="0"/>
              <a:t>Onafhankelijke</a:t>
            </a:r>
            <a:r>
              <a:rPr lang="nl-NL" dirty="0"/>
              <a:t>, private stichting zonder winstoogmerk</a:t>
            </a:r>
          </a:p>
          <a:p>
            <a:pPr marL="285750" indent="-285750">
              <a:spcAft>
                <a:spcPts val="1200"/>
              </a:spcAft>
              <a:buFont typeface="Arial" panose="020B0604020202020204" pitchFamily="34" charset="0"/>
              <a:buChar char="•"/>
            </a:pPr>
            <a:r>
              <a:rPr lang="nl-NL" dirty="0"/>
              <a:t>Ca. </a:t>
            </a:r>
            <a:r>
              <a:rPr lang="nl-NL" dirty="0" smtClean="0"/>
              <a:t>90 </a:t>
            </a:r>
            <a:r>
              <a:rPr lang="nl-NL" dirty="0"/>
              <a:t>medewerkers</a:t>
            </a:r>
          </a:p>
          <a:p>
            <a:pPr marL="285750" indent="-285750">
              <a:spcAft>
                <a:spcPts val="1200"/>
              </a:spcAft>
              <a:buFont typeface="Arial" panose="020B0604020202020204" pitchFamily="34" charset="0"/>
              <a:buChar char="•"/>
            </a:pPr>
            <a:r>
              <a:rPr lang="nl-NL" dirty="0"/>
              <a:t>Omzet ca. </a:t>
            </a:r>
            <a:r>
              <a:rPr lang="nl-NL" dirty="0" smtClean="0"/>
              <a:t>19 miljoen </a:t>
            </a:r>
            <a:r>
              <a:rPr lang="nl-NL" dirty="0"/>
              <a:t>euro</a:t>
            </a:r>
          </a:p>
          <a:p>
            <a:pPr marL="285750" indent="-285750">
              <a:spcAft>
                <a:spcPts val="1200"/>
              </a:spcAft>
              <a:buFont typeface="Arial" panose="020B0604020202020204" pitchFamily="34" charset="0"/>
              <a:buChar char="•"/>
            </a:pPr>
            <a:r>
              <a:rPr lang="nl-NL" dirty="0"/>
              <a:t>Gevestigd in </a:t>
            </a:r>
            <a:r>
              <a:rPr lang="nl-NL" dirty="0" smtClean="0"/>
              <a:t>Arnhem</a:t>
            </a:r>
          </a:p>
          <a:p>
            <a:pPr marL="285750" indent="-285750">
              <a:spcAft>
                <a:spcPts val="1200"/>
              </a:spcAft>
              <a:buFont typeface="Arial" panose="020B0604020202020204" pitchFamily="34" charset="0"/>
              <a:buChar char="•"/>
            </a:pPr>
            <a:r>
              <a:rPr lang="nl-NL" dirty="0" smtClean="0"/>
              <a:t>Verantwoordelijk </a:t>
            </a:r>
            <a:r>
              <a:rPr lang="nl-NL" dirty="0"/>
              <a:t>voor de .nl-zone sinds </a:t>
            </a:r>
            <a:r>
              <a:rPr lang="nl-NL" dirty="0" smtClean="0"/>
              <a:t>1996</a:t>
            </a:r>
            <a:br>
              <a:rPr lang="nl-NL" dirty="0" smtClean="0"/>
            </a:br>
            <a:endParaRPr lang="nl-NL" dirty="0"/>
          </a:p>
          <a:p>
            <a:pPr marL="285750" indent="-285750">
              <a:buFont typeface="Arial" panose="020B0604020202020204" pitchFamily="34" charset="0"/>
              <a:buChar char="•"/>
            </a:pPr>
            <a:endParaRPr lang="nl-NL" dirty="0"/>
          </a:p>
        </p:txBody>
      </p:sp>
      <p:sp>
        <p:nvSpPr>
          <p:cNvPr id="5" name="Tijdelijke aanduiding voor tekst 4"/>
          <p:cNvSpPr>
            <a:spLocks noGrp="1"/>
          </p:cNvSpPr>
          <p:nvPr>
            <p:ph type="body" sz="quarter" idx="14"/>
          </p:nvPr>
        </p:nvSpPr>
        <p:spPr/>
        <p:txBody>
          <a:bodyPr/>
          <a:lstStyle/>
          <a:p>
            <a:endParaRPr lang="en-GB" dirty="0"/>
          </a:p>
        </p:txBody>
      </p:sp>
      <p:sp>
        <p:nvSpPr>
          <p:cNvPr id="6" name="Tijdelijke aanduiding voor tekst 5"/>
          <p:cNvSpPr>
            <a:spLocks noGrp="1"/>
          </p:cNvSpPr>
          <p:nvPr>
            <p:ph type="body" sz="quarter" idx="15"/>
          </p:nvPr>
        </p:nvSpPr>
        <p:spPr/>
        <p:txBody>
          <a:bodyPr/>
          <a:lstStyle/>
          <a:p>
            <a:endParaRPr lang="en-GB" dirty="0"/>
          </a:p>
        </p:txBody>
      </p:sp>
      <p:sp>
        <p:nvSpPr>
          <p:cNvPr id="7" name="Tijdelijke aanduiding voor tekst 6"/>
          <p:cNvSpPr>
            <a:spLocks noGrp="1"/>
          </p:cNvSpPr>
          <p:nvPr>
            <p:ph type="body" sz="quarter" idx="16"/>
          </p:nvPr>
        </p:nvSpPr>
        <p:spPr/>
        <p:txBody>
          <a:bodyPr/>
          <a:lstStyle/>
          <a:p>
            <a:endParaRPr lang="en-GB" dirty="0"/>
          </a:p>
        </p:txBody>
      </p:sp>
      <p:pic>
        <p:nvPicPr>
          <p:cNvPr id="12" name="Picture Placeholder 11"/>
          <p:cNvPicPr>
            <a:picLocks noGrp="1" noChangeAspect="1"/>
          </p:cNvPicPr>
          <p:nvPr>
            <p:ph type="pic" idx="13"/>
          </p:nvPr>
        </p:nvPicPr>
        <p:blipFill>
          <a:blip r:embed="rId2" cstate="print">
            <a:extLst>
              <a:ext uri="{28A0092B-C50C-407E-A947-70E740481C1C}">
                <a14:useLocalDpi xmlns:a14="http://schemas.microsoft.com/office/drawing/2010/main" val="0"/>
              </a:ext>
            </a:extLst>
          </a:blip>
          <a:stretch>
            <a:fillRect/>
          </a:stretch>
        </p:blipFill>
        <p:spPr>
          <a:xfrm>
            <a:off x="6084887" y="1622080"/>
            <a:ext cx="5688632" cy="3785292"/>
          </a:xfrm>
        </p:spPr>
      </p:pic>
    </p:spTree>
    <p:extLst>
      <p:ext uri="{BB962C8B-B14F-4D97-AF65-F5344CB8AC3E}">
        <p14:creationId xmlns:p14="http://schemas.microsoft.com/office/powerpoint/2010/main" val="3085220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lt">
                                    <p:tmPct val="6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250"/>
                                        <p:tgtEl>
                                          <p:spTgt spid="4">
                                            <p:txEl>
                                              <p:pRg st="0" end="0"/>
                                            </p:txEl>
                                          </p:spTgt>
                                        </p:tgtEl>
                                      </p:cBhvr>
                                    </p:animEffect>
                                  </p:childTnLst>
                                </p:cTn>
                              </p:par>
                            </p:childTnLst>
                          </p:cTn>
                        </p:par>
                        <p:par>
                          <p:cTn id="8" fill="hold">
                            <p:stCondLst>
                              <p:cond delay="970"/>
                            </p:stCondLst>
                            <p:childTnLst>
                              <p:par>
                                <p:cTn id="9" presetID="22" presetClass="entr" presetSubtype="2" fill="hold" grpId="0" nodeType="afterEffect">
                                  <p:stCondLst>
                                    <p:cond delay="0"/>
                                  </p:stCondLst>
                                  <p:iterate type="lt">
                                    <p:tmPct val="6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right)">
                                      <p:cBhvr>
                                        <p:cTn id="11" dur="250"/>
                                        <p:tgtEl>
                                          <p:spTgt spid="4">
                                            <p:txEl>
                                              <p:pRg st="1" end="1"/>
                                            </p:txEl>
                                          </p:spTgt>
                                        </p:tgtEl>
                                      </p:cBhvr>
                                    </p:animEffect>
                                  </p:childTnLst>
                                </p:cTn>
                              </p:par>
                            </p:childTnLst>
                          </p:cTn>
                        </p:par>
                        <p:par>
                          <p:cTn id="12" fill="hold">
                            <p:stCondLst>
                              <p:cond delay="1445"/>
                            </p:stCondLst>
                            <p:childTnLst>
                              <p:par>
                                <p:cTn id="13" presetID="22" presetClass="entr" presetSubtype="2" fill="hold" grpId="0" nodeType="afterEffect">
                                  <p:stCondLst>
                                    <p:cond delay="0"/>
                                  </p:stCondLst>
                                  <p:iterate type="lt">
                                    <p:tmPct val="6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right)">
                                      <p:cBhvr>
                                        <p:cTn id="15" dur="250"/>
                                        <p:tgtEl>
                                          <p:spTgt spid="4">
                                            <p:txEl>
                                              <p:pRg st="2" end="2"/>
                                            </p:txEl>
                                          </p:spTgt>
                                        </p:tgtEl>
                                      </p:cBhvr>
                                    </p:animEffect>
                                  </p:childTnLst>
                                </p:cTn>
                              </p:par>
                            </p:childTnLst>
                          </p:cTn>
                        </p:par>
                        <p:par>
                          <p:cTn id="16" fill="hold">
                            <p:stCondLst>
                              <p:cond delay="1995"/>
                            </p:stCondLst>
                            <p:childTnLst>
                              <p:par>
                                <p:cTn id="17" presetID="22" presetClass="entr" presetSubtype="2" fill="hold" grpId="0" nodeType="afterEffect">
                                  <p:stCondLst>
                                    <p:cond delay="0"/>
                                  </p:stCondLst>
                                  <p:iterate type="lt">
                                    <p:tmPct val="600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right)">
                                      <p:cBhvr>
                                        <p:cTn id="19" dur="250"/>
                                        <p:tgtEl>
                                          <p:spTgt spid="4">
                                            <p:txEl>
                                              <p:pRg st="3" end="3"/>
                                            </p:txEl>
                                          </p:spTgt>
                                        </p:tgtEl>
                                      </p:cBhvr>
                                    </p:animEffect>
                                  </p:childTnLst>
                                </p:cTn>
                              </p:par>
                            </p:childTnLst>
                          </p:cTn>
                        </p:par>
                        <p:par>
                          <p:cTn id="20" fill="hold">
                            <p:stCondLst>
                              <p:cond delay="2485"/>
                            </p:stCondLst>
                            <p:childTnLst>
                              <p:par>
                                <p:cTn id="21" presetID="22" presetClass="entr" presetSubtype="2" fill="hold" grpId="0" nodeType="afterEffect">
                                  <p:stCondLst>
                                    <p:cond delay="0"/>
                                  </p:stCondLst>
                                  <p:iterate type="lt">
                                    <p:tmPct val="600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right)">
                                      <p:cBhvr>
                                        <p:cTn id="23" dur="250"/>
                                        <p:tgtEl>
                                          <p:spTgt spid="4">
                                            <p:txEl>
                                              <p:pRg st="4" end="4"/>
                                            </p:txEl>
                                          </p:spTgt>
                                        </p:tgtEl>
                                      </p:cBhvr>
                                    </p:animEffect>
                                  </p:childTnLst>
                                </p:cTn>
                              </p:par>
                            </p:childTnLst>
                          </p:cTn>
                        </p:par>
                        <p:par>
                          <p:cTn id="24" fill="hold">
                            <p:stCondLst>
                              <p:cond delay="3305"/>
                            </p:stCondLst>
                            <p:childTnLst>
                              <p:par>
                                <p:cTn id="25" presetID="23" presetClass="entr" presetSubtype="28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4/3*#ppt_w"/>
                                          </p:val>
                                        </p:tav>
                                        <p:tav tm="100000">
                                          <p:val>
                                            <p:strVal val="#ppt_w"/>
                                          </p:val>
                                        </p:tav>
                                      </p:tavLst>
                                    </p:anim>
                                    <p:anim calcmode="lin" valueType="num">
                                      <p:cBhvr>
                                        <p:cTn id="28" dur="500" fill="hold"/>
                                        <p:tgtEl>
                                          <p:spTgt spid="5"/>
                                        </p:tgtEl>
                                        <p:attrNameLst>
                                          <p:attrName>ppt_h</p:attrName>
                                        </p:attrNameLst>
                                      </p:cBhvr>
                                      <p:tavLst>
                                        <p:tav tm="0">
                                          <p:val>
                                            <p:strVal val="4/3*#ppt_h"/>
                                          </p:val>
                                        </p:tav>
                                        <p:tav tm="100000">
                                          <p:val>
                                            <p:strVal val="#ppt_h"/>
                                          </p:val>
                                        </p:tav>
                                      </p:tavLst>
                                    </p:anim>
                                  </p:childTnLst>
                                </p:cTn>
                              </p:par>
                              <p:par>
                                <p:cTn id="29" presetID="10" presetClass="entr" presetSubtype="0" fill="hold" grpId="1" nodeType="withEffect">
                                  <p:stCondLst>
                                    <p:cond delay="25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3" presetClass="entr" presetSubtype="272" fill="hold" grpId="0"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strVal val="2/3*#ppt_w"/>
                                          </p:val>
                                        </p:tav>
                                        <p:tav tm="100000">
                                          <p:val>
                                            <p:strVal val="#ppt_w"/>
                                          </p:val>
                                        </p:tav>
                                      </p:tavLst>
                                    </p:anim>
                                    <p:anim calcmode="lin" valueType="num">
                                      <p:cBhvr>
                                        <p:cTn id="35" dur="500" fill="hold"/>
                                        <p:tgtEl>
                                          <p:spTgt spid="6"/>
                                        </p:tgtEl>
                                        <p:attrNameLst>
                                          <p:attrName>ppt_h</p:attrName>
                                        </p:attrNameLst>
                                      </p:cBhvr>
                                      <p:tavLst>
                                        <p:tav tm="0">
                                          <p:val>
                                            <p:strVal val="2/3*#ppt_h"/>
                                          </p:val>
                                        </p:tav>
                                        <p:tav tm="100000">
                                          <p:val>
                                            <p:strVal val="#ppt_h"/>
                                          </p:val>
                                        </p:tav>
                                      </p:tavLst>
                                    </p:anim>
                                  </p:childTnLst>
                                </p:cTn>
                              </p:par>
                              <p:par>
                                <p:cTn id="36" presetID="10" presetClass="entr" presetSubtype="0" fill="hold" grpId="1"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23" presetClass="entr" presetSubtype="288" fill="hold" grpId="0" nodeType="withEffect">
                                  <p:stCondLst>
                                    <p:cond delay="75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strVal val="4/3*#ppt_w"/>
                                          </p:val>
                                        </p:tav>
                                        <p:tav tm="100000">
                                          <p:val>
                                            <p:strVal val="#ppt_w"/>
                                          </p:val>
                                        </p:tav>
                                      </p:tavLst>
                                    </p:anim>
                                    <p:anim calcmode="lin" valueType="num">
                                      <p:cBhvr>
                                        <p:cTn id="42" dur="500" fill="hold"/>
                                        <p:tgtEl>
                                          <p:spTgt spid="7"/>
                                        </p:tgtEl>
                                        <p:attrNameLst>
                                          <p:attrName>ppt_h</p:attrName>
                                        </p:attrNameLst>
                                      </p:cBhvr>
                                      <p:tavLst>
                                        <p:tav tm="0">
                                          <p:val>
                                            <p:strVal val="4/3*#ppt_h"/>
                                          </p:val>
                                        </p:tav>
                                        <p:tav tm="100000">
                                          <p:val>
                                            <p:strVal val="#ppt_h"/>
                                          </p:val>
                                        </p:tav>
                                      </p:tavLst>
                                    </p:anim>
                                  </p:childTnLst>
                                </p:cTn>
                              </p:par>
                              <p:par>
                                <p:cTn id="43" presetID="10" presetClass="entr" presetSubtype="0" fill="hold" grpId="1" nodeType="withEffect">
                                  <p:stCondLst>
                                    <p:cond delay="75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5" grpId="1" animBg="1"/>
      <p:bldP spid="6" grpId="0" animBg="1"/>
      <p:bldP spid="6" grpId="1" animBg="1"/>
      <p:bldP spid="7" grpId="0" animBg="1"/>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Websitebezoeken verdeeld naar extensie</a:t>
            </a:r>
            <a:endParaRPr lang="nl-NL" dirty="0"/>
          </a:p>
        </p:txBody>
      </p:sp>
      <p:graphicFrame>
        <p:nvGraphicFramePr>
          <p:cNvPr id="5" name="Chart 4"/>
          <p:cNvGraphicFramePr/>
          <p:nvPr>
            <p:extLst/>
          </p:nvPr>
        </p:nvGraphicFramePr>
        <p:xfrm>
          <a:off x="718091" y="1608123"/>
          <a:ext cx="10925264" cy="4887618"/>
        </p:xfrm>
        <a:graphic>
          <a:graphicData uri="http://schemas.openxmlformats.org/drawingml/2006/chart">
            <c:chart xmlns:c="http://schemas.openxmlformats.org/drawingml/2006/chart" xmlns:r="http://schemas.openxmlformats.org/officeDocument/2006/relationships" r:id="rId2"/>
          </a:graphicData>
        </a:graphic>
      </p:graphicFrame>
      <p:sp>
        <p:nvSpPr>
          <p:cNvPr id="6" name="Freeform 5"/>
          <p:cNvSpPr>
            <a:spLocks noEditPoints="1"/>
          </p:cNvSpPr>
          <p:nvPr/>
        </p:nvSpPr>
        <p:spPr bwMode="auto">
          <a:xfrm>
            <a:off x="2347297" y="1377955"/>
            <a:ext cx="491086" cy="304244"/>
          </a:xfrm>
          <a:custGeom>
            <a:avLst/>
            <a:gdLst>
              <a:gd name="T0" fmla="*/ 139 w 2321"/>
              <a:gd name="T1" fmla="*/ 116 h 1576"/>
              <a:gd name="T2" fmla="*/ 0 w 2321"/>
              <a:gd name="T3" fmla="*/ 1106 h 1576"/>
              <a:gd name="T4" fmla="*/ 629 w 2321"/>
              <a:gd name="T5" fmla="*/ 1245 h 1576"/>
              <a:gd name="T6" fmla="*/ 348 w 2321"/>
              <a:gd name="T7" fmla="*/ 1516 h 1576"/>
              <a:gd name="T8" fmla="*/ 381 w 2321"/>
              <a:gd name="T9" fmla="*/ 1574 h 1576"/>
              <a:gd name="T10" fmla="*/ 1238 w 2321"/>
              <a:gd name="T11" fmla="*/ 1554 h 1576"/>
              <a:gd name="T12" fmla="*/ 956 w 2321"/>
              <a:gd name="T13" fmla="*/ 1303 h 1576"/>
              <a:gd name="T14" fmla="*/ 1446 w 2321"/>
              <a:gd name="T15" fmla="*/ 1245 h 1576"/>
              <a:gd name="T16" fmla="*/ 1585 w 2321"/>
              <a:gd name="T17" fmla="*/ 1106 h 1576"/>
              <a:gd name="T18" fmla="*/ 1446 w 2321"/>
              <a:gd name="T19" fmla="*/ 116 h 1576"/>
              <a:gd name="T20" fmla="*/ 153 w 2321"/>
              <a:gd name="T21" fmla="*/ 1093 h 1576"/>
              <a:gd name="T22" fmla="*/ 1433 w 2321"/>
              <a:gd name="T23" fmla="*/ 269 h 1576"/>
              <a:gd name="T24" fmla="*/ 2299 w 2321"/>
              <a:gd name="T25" fmla="*/ 22 h 1576"/>
              <a:gd name="T26" fmla="*/ 1765 w 2321"/>
              <a:gd name="T27" fmla="*/ 0 h 1576"/>
              <a:gd name="T28" fmla="*/ 1689 w 2321"/>
              <a:gd name="T29" fmla="*/ 76 h 1576"/>
              <a:gd name="T30" fmla="*/ 1711 w 2321"/>
              <a:gd name="T31" fmla="*/ 1554 h 1576"/>
              <a:gd name="T32" fmla="*/ 2245 w 2321"/>
              <a:gd name="T33" fmla="*/ 1576 h 1576"/>
              <a:gd name="T34" fmla="*/ 2321 w 2321"/>
              <a:gd name="T35" fmla="*/ 1500 h 1576"/>
              <a:gd name="T36" fmla="*/ 2299 w 2321"/>
              <a:gd name="T37" fmla="*/ 22 h 1576"/>
              <a:gd name="T38" fmla="*/ 1842 w 2321"/>
              <a:gd name="T39" fmla="*/ 1121 h 1576"/>
              <a:gd name="T40" fmla="*/ 1842 w 2321"/>
              <a:gd name="T41" fmla="*/ 1070 h 1576"/>
              <a:gd name="T42" fmla="*/ 1959 w 2321"/>
              <a:gd name="T43" fmla="*/ 1096 h 1576"/>
              <a:gd name="T44" fmla="*/ 2168 w 2321"/>
              <a:gd name="T45" fmla="*/ 561 h 1576"/>
              <a:gd name="T46" fmla="*/ 1859 w 2321"/>
              <a:gd name="T47" fmla="*/ 561 h 1576"/>
              <a:gd name="T48" fmla="*/ 1821 w 2321"/>
              <a:gd name="T49" fmla="*/ 522 h 1576"/>
              <a:gd name="T50" fmla="*/ 1859 w 2321"/>
              <a:gd name="T51" fmla="*/ 484 h 1576"/>
              <a:gd name="T52" fmla="*/ 2168 w 2321"/>
              <a:gd name="T53" fmla="*/ 484 h 1576"/>
              <a:gd name="T54" fmla="*/ 2168 w 2321"/>
              <a:gd name="T55" fmla="*/ 561 h 1576"/>
              <a:gd name="T56" fmla="*/ 2167 w 2321"/>
              <a:gd name="T57" fmla="*/ 408 h 1576"/>
              <a:gd name="T58" fmla="*/ 1842 w 2321"/>
              <a:gd name="T59" fmla="*/ 403 h 1576"/>
              <a:gd name="T60" fmla="*/ 1842 w 2321"/>
              <a:gd name="T61" fmla="*/ 336 h 1576"/>
              <a:gd name="T62" fmla="*/ 2167 w 2321"/>
              <a:gd name="T63" fmla="*/ 331 h 1576"/>
              <a:gd name="T64" fmla="*/ 2205 w 2321"/>
              <a:gd name="T65" fmla="*/ 370 h 1576"/>
              <a:gd name="T66" fmla="*/ 2168 w 2321"/>
              <a:gd name="T67" fmla="*/ 255 h 1576"/>
              <a:gd name="T68" fmla="*/ 1859 w 2321"/>
              <a:gd name="T69" fmla="*/ 255 h 1576"/>
              <a:gd name="T70" fmla="*/ 1821 w 2321"/>
              <a:gd name="T71" fmla="*/ 217 h 1576"/>
              <a:gd name="T72" fmla="*/ 1859 w 2321"/>
              <a:gd name="T73" fmla="*/ 179 h 1576"/>
              <a:gd name="T74" fmla="*/ 2168 w 2321"/>
              <a:gd name="T75" fmla="*/ 179 h 1576"/>
              <a:gd name="T76" fmla="*/ 2168 w 2321"/>
              <a:gd name="T77" fmla="*/ 255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1" h="1576">
                <a:moveTo>
                  <a:pt x="1446" y="116"/>
                </a:moveTo>
                <a:cubicBezTo>
                  <a:pt x="139" y="116"/>
                  <a:pt x="139" y="116"/>
                  <a:pt x="139" y="116"/>
                </a:cubicBezTo>
                <a:cubicBezTo>
                  <a:pt x="62" y="116"/>
                  <a:pt x="0" y="179"/>
                  <a:pt x="0" y="256"/>
                </a:cubicBezTo>
                <a:cubicBezTo>
                  <a:pt x="0" y="1106"/>
                  <a:pt x="0" y="1106"/>
                  <a:pt x="0" y="1106"/>
                </a:cubicBezTo>
                <a:cubicBezTo>
                  <a:pt x="0" y="1183"/>
                  <a:pt x="62" y="1245"/>
                  <a:pt x="139" y="1245"/>
                </a:cubicBezTo>
                <a:cubicBezTo>
                  <a:pt x="629" y="1245"/>
                  <a:pt x="629" y="1245"/>
                  <a:pt x="629" y="1245"/>
                </a:cubicBezTo>
                <a:cubicBezTo>
                  <a:pt x="629" y="1303"/>
                  <a:pt x="629" y="1303"/>
                  <a:pt x="629" y="1303"/>
                </a:cubicBezTo>
                <a:cubicBezTo>
                  <a:pt x="507" y="1340"/>
                  <a:pt x="406" y="1416"/>
                  <a:pt x="348" y="1516"/>
                </a:cubicBezTo>
                <a:cubicBezTo>
                  <a:pt x="341" y="1528"/>
                  <a:pt x="341" y="1543"/>
                  <a:pt x="348" y="1554"/>
                </a:cubicBezTo>
                <a:cubicBezTo>
                  <a:pt x="355" y="1566"/>
                  <a:pt x="367" y="1574"/>
                  <a:pt x="381" y="1574"/>
                </a:cubicBezTo>
                <a:cubicBezTo>
                  <a:pt x="1204" y="1574"/>
                  <a:pt x="1204" y="1574"/>
                  <a:pt x="1204" y="1574"/>
                </a:cubicBezTo>
                <a:cubicBezTo>
                  <a:pt x="1218" y="1574"/>
                  <a:pt x="1231" y="1566"/>
                  <a:pt x="1238" y="1554"/>
                </a:cubicBezTo>
                <a:cubicBezTo>
                  <a:pt x="1244" y="1543"/>
                  <a:pt x="1244" y="1528"/>
                  <a:pt x="1238" y="1516"/>
                </a:cubicBezTo>
                <a:cubicBezTo>
                  <a:pt x="1179" y="1416"/>
                  <a:pt x="1078" y="1340"/>
                  <a:pt x="956" y="1303"/>
                </a:cubicBezTo>
                <a:cubicBezTo>
                  <a:pt x="956" y="1245"/>
                  <a:pt x="956" y="1245"/>
                  <a:pt x="956" y="1245"/>
                </a:cubicBezTo>
                <a:cubicBezTo>
                  <a:pt x="1446" y="1245"/>
                  <a:pt x="1446" y="1245"/>
                  <a:pt x="1446" y="1245"/>
                </a:cubicBezTo>
                <a:cubicBezTo>
                  <a:pt x="1523" y="1245"/>
                  <a:pt x="1585" y="1183"/>
                  <a:pt x="1585" y="1106"/>
                </a:cubicBezTo>
                <a:cubicBezTo>
                  <a:pt x="1585" y="1106"/>
                  <a:pt x="1585" y="1106"/>
                  <a:pt x="1585" y="1106"/>
                </a:cubicBezTo>
                <a:cubicBezTo>
                  <a:pt x="1585" y="256"/>
                  <a:pt x="1585" y="256"/>
                  <a:pt x="1585" y="256"/>
                </a:cubicBezTo>
                <a:cubicBezTo>
                  <a:pt x="1585" y="179"/>
                  <a:pt x="1523" y="116"/>
                  <a:pt x="1446" y="116"/>
                </a:cubicBezTo>
                <a:close/>
                <a:moveTo>
                  <a:pt x="1433" y="1093"/>
                </a:moveTo>
                <a:cubicBezTo>
                  <a:pt x="153" y="1093"/>
                  <a:pt x="153" y="1093"/>
                  <a:pt x="153" y="1093"/>
                </a:cubicBezTo>
                <a:cubicBezTo>
                  <a:pt x="153" y="269"/>
                  <a:pt x="153" y="269"/>
                  <a:pt x="153" y="269"/>
                </a:cubicBezTo>
                <a:cubicBezTo>
                  <a:pt x="1433" y="269"/>
                  <a:pt x="1433" y="269"/>
                  <a:pt x="1433" y="269"/>
                </a:cubicBezTo>
                <a:lnTo>
                  <a:pt x="1433" y="1093"/>
                </a:lnTo>
                <a:close/>
                <a:moveTo>
                  <a:pt x="2299" y="22"/>
                </a:moveTo>
                <a:cubicBezTo>
                  <a:pt x="2284" y="8"/>
                  <a:pt x="2265" y="0"/>
                  <a:pt x="2245" y="0"/>
                </a:cubicBezTo>
                <a:cubicBezTo>
                  <a:pt x="1765" y="0"/>
                  <a:pt x="1765" y="0"/>
                  <a:pt x="1765" y="0"/>
                </a:cubicBezTo>
                <a:cubicBezTo>
                  <a:pt x="1745" y="0"/>
                  <a:pt x="1726" y="8"/>
                  <a:pt x="1711" y="22"/>
                </a:cubicBezTo>
                <a:cubicBezTo>
                  <a:pt x="1697" y="36"/>
                  <a:pt x="1689" y="56"/>
                  <a:pt x="1689" y="76"/>
                </a:cubicBezTo>
                <a:cubicBezTo>
                  <a:pt x="1689" y="1500"/>
                  <a:pt x="1689" y="1500"/>
                  <a:pt x="1689" y="1500"/>
                </a:cubicBezTo>
                <a:cubicBezTo>
                  <a:pt x="1689" y="1520"/>
                  <a:pt x="1697" y="1540"/>
                  <a:pt x="1711" y="1554"/>
                </a:cubicBezTo>
                <a:cubicBezTo>
                  <a:pt x="1726" y="1568"/>
                  <a:pt x="1745" y="1576"/>
                  <a:pt x="1765" y="1576"/>
                </a:cubicBezTo>
                <a:cubicBezTo>
                  <a:pt x="2245" y="1576"/>
                  <a:pt x="2245" y="1576"/>
                  <a:pt x="2245" y="1576"/>
                </a:cubicBezTo>
                <a:cubicBezTo>
                  <a:pt x="2265" y="1576"/>
                  <a:pt x="2284" y="1568"/>
                  <a:pt x="2299" y="1554"/>
                </a:cubicBezTo>
                <a:cubicBezTo>
                  <a:pt x="2313" y="1540"/>
                  <a:pt x="2321" y="1520"/>
                  <a:pt x="2321" y="1500"/>
                </a:cubicBezTo>
                <a:cubicBezTo>
                  <a:pt x="2321" y="76"/>
                  <a:pt x="2321" y="76"/>
                  <a:pt x="2321" y="76"/>
                </a:cubicBezTo>
                <a:cubicBezTo>
                  <a:pt x="2321" y="56"/>
                  <a:pt x="2313" y="36"/>
                  <a:pt x="2299" y="22"/>
                </a:cubicBezTo>
                <a:close/>
                <a:moveTo>
                  <a:pt x="1897" y="1157"/>
                </a:moveTo>
                <a:cubicBezTo>
                  <a:pt x="1873" y="1157"/>
                  <a:pt x="1851" y="1143"/>
                  <a:pt x="1842" y="1121"/>
                </a:cubicBezTo>
                <a:cubicBezTo>
                  <a:pt x="1838" y="1114"/>
                  <a:pt x="1836" y="1105"/>
                  <a:pt x="1836" y="1096"/>
                </a:cubicBezTo>
                <a:cubicBezTo>
                  <a:pt x="1836" y="1086"/>
                  <a:pt x="1838" y="1078"/>
                  <a:pt x="1842" y="1070"/>
                </a:cubicBezTo>
                <a:cubicBezTo>
                  <a:pt x="1851" y="1049"/>
                  <a:pt x="1873" y="1034"/>
                  <a:pt x="1897" y="1034"/>
                </a:cubicBezTo>
                <a:cubicBezTo>
                  <a:pt x="1931" y="1034"/>
                  <a:pt x="1959" y="1062"/>
                  <a:pt x="1959" y="1096"/>
                </a:cubicBezTo>
                <a:cubicBezTo>
                  <a:pt x="1959" y="1130"/>
                  <a:pt x="1931" y="1157"/>
                  <a:pt x="1897" y="1157"/>
                </a:cubicBezTo>
                <a:close/>
                <a:moveTo>
                  <a:pt x="2168" y="561"/>
                </a:moveTo>
                <a:cubicBezTo>
                  <a:pt x="2168" y="561"/>
                  <a:pt x="2168" y="561"/>
                  <a:pt x="2167" y="561"/>
                </a:cubicBezTo>
                <a:cubicBezTo>
                  <a:pt x="1859" y="561"/>
                  <a:pt x="1859" y="561"/>
                  <a:pt x="1859" y="561"/>
                </a:cubicBezTo>
                <a:cubicBezTo>
                  <a:pt x="1853" y="561"/>
                  <a:pt x="1847" y="559"/>
                  <a:pt x="1842" y="556"/>
                </a:cubicBezTo>
                <a:cubicBezTo>
                  <a:pt x="1829" y="550"/>
                  <a:pt x="1821" y="537"/>
                  <a:pt x="1821" y="522"/>
                </a:cubicBezTo>
                <a:cubicBezTo>
                  <a:pt x="1821" y="508"/>
                  <a:pt x="1829" y="495"/>
                  <a:pt x="1842" y="489"/>
                </a:cubicBezTo>
                <a:cubicBezTo>
                  <a:pt x="1847" y="486"/>
                  <a:pt x="1853" y="484"/>
                  <a:pt x="1859" y="484"/>
                </a:cubicBezTo>
                <a:cubicBezTo>
                  <a:pt x="2167" y="484"/>
                  <a:pt x="2167" y="484"/>
                  <a:pt x="2167" y="484"/>
                </a:cubicBezTo>
                <a:cubicBezTo>
                  <a:pt x="2168" y="484"/>
                  <a:pt x="2168" y="484"/>
                  <a:pt x="2168" y="484"/>
                </a:cubicBezTo>
                <a:cubicBezTo>
                  <a:pt x="2189" y="485"/>
                  <a:pt x="2205" y="502"/>
                  <a:pt x="2205" y="522"/>
                </a:cubicBezTo>
                <a:cubicBezTo>
                  <a:pt x="2205" y="543"/>
                  <a:pt x="2189" y="560"/>
                  <a:pt x="2168" y="561"/>
                </a:cubicBezTo>
                <a:close/>
                <a:moveTo>
                  <a:pt x="2168" y="408"/>
                </a:moveTo>
                <a:cubicBezTo>
                  <a:pt x="2168" y="408"/>
                  <a:pt x="2168" y="408"/>
                  <a:pt x="2167" y="408"/>
                </a:cubicBezTo>
                <a:cubicBezTo>
                  <a:pt x="1859" y="408"/>
                  <a:pt x="1859" y="408"/>
                  <a:pt x="1859" y="408"/>
                </a:cubicBezTo>
                <a:cubicBezTo>
                  <a:pt x="1853" y="408"/>
                  <a:pt x="1847" y="406"/>
                  <a:pt x="1842" y="403"/>
                </a:cubicBezTo>
                <a:cubicBezTo>
                  <a:pt x="1829" y="397"/>
                  <a:pt x="1821" y="384"/>
                  <a:pt x="1821" y="370"/>
                </a:cubicBezTo>
                <a:cubicBezTo>
                  <a:pt x="1821" y="355"/>
                  <a:pt x="1829" y="342"/>
                  <a:pt x="1842" y="336"/>
                </a:cubicBezTo>
                <a:cubicBezTo>
                  <a:pt x="1847" y="333"/>
                  <a:pt x="1853" y="331"/>
                  <a:pt x="1859" y="331"/>
                </a:cubicBezTo>
                <a:cubicBezTo>
                  <a:pt x="2167" y="331"/>
                  <a:pt x="2167" y="331"/>
                  <a:pt x="2167" y="331"/>
                </a:cubicBezTo>
                <a:cubicBezTo>
                  <a:pt x="2168" y="331"/>
                  <a:pt x="2168" y="331"/>
                  <a:pt x="2168" y="331"/>
                </a:cubicBezTo>
                <a:cubicBezTo>
                  <a:pt x="2189" y="332"/>
                  <a:pt x="2205" y="349"/>
                  <a:pt x="2205" y="370"/>
                </a:cubicBezTo>
                <a:cubicBezTo>
                  <a:pt x="2205" y="390"/>
                  <a:pt x="2189" y="407"/>
                  <a:pt x="2168" y="408"/>
                </a:cubicBezTo>
                <a:close/>
                <a:moveTo>
                  <a:pt x="2168" y="255"/>
                </a:moveTo>
                <a:cubicBezTo>
                  <a:pt x="2168" y="255"/>
                  <a:pt x="2168" y="255"/>
                  <a:pt x="2167" y="255"/>
                </a:cubicBezTo>
                <a:cubicBezTo>
                  <a:pt x="1859" y="255"/>
                  <a:pt x="1859" y="255"/>
                  <a:pt x="1859" y="255"/>
                </a:cubicBezTo>
                <a:cubicBezTo>
                  <a:pt x="1853" y="255"/>
                  <a:pt x="1847" y="253"/>
                  <a:pt x="1842" y="251"/>
                </a:cubicBezTo>
                <a:cubicBezTo>
                  <a:pt x="1829" y="244"/>
                  <a:pt x="1821" y="232"/>
                  <a:pt x="1821" y="217"/>
                </a:cubicBezTo>
                <a:cubicBezTo>
                  <a:pt x="1821" y="202"/>
                  <a:pt x="1829" y="189"/>
                  <a:pt x="1842" y="183"/>
                </a:cubicBezTo>
                <a:cubicBezTo>
                  <a:pt x="1847" y="180"/>
                  <a:pt x="1853" y="179"/>
                  <a:pt x="1859" y="179"/>
                </a:cubicBezTo>
                <a:cubicBezTo>
                  <a:pt x="2167" y="179"/>
                  <a:pt x="2167" y="179"/>
                  <a:pt x="2167" y="179"/>
                </a:cubicBezTo>
                <a:cubicBezTo>
                  <a:pt x="2168" y="179"/>
                  <a:pt x="2168" y="179"/>
                  <a:pt x="2168" y="179"/>
                </a:cubicBezTo>
                <a:cubicBezTo>
                  <a:pt x="2189" y="179"/>
                  <a:pt x="2205" y="196"/>
                  <a:pt x="2205" y="217"/>
                </a:cubicBezTo>
                <a:cubicBezTo>
                  <a:pt x="2205" y="238"/>
                  <a:pt x="2189" y="254"/>
                  <a:pt x="2168" y="255"/>
                </a:cubicBezTo>
                <a:close/>
              </a:path>
            </a:pathLst>
          </a:custGeom>
          <a:solidFill>
            <a:schemeClr val="tx2"/>
          </a:solidFill>
          <a:ln>
            <a:noFill/>
          </a:ln>
          <a:extLst/>
        </p:spPr>
        <p:txBody>
          <a:bodyPr vert="horz" wrap="square" lIns="121698" tIns="60849" rIns="121698" bIns="60849"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NL" sz="1464" dirty="0"/>
          </a:p>
        </p:txBody>
      </p:sp>
      <p:sp>
        <p:nvSpPr>
          <p:cNvPr id="7" name="Freeform 6"/>
          <p:cNvSpPr>
            <a:spLocks noEditPoints="1"/>
          </p:cNvSpPr>
          <p:nvPr/>
        </p:nvSpPr>
        <p:spPr bwMode="auto">
          <a:xfrm>
            <a:off x="8253104" y="1377955"/>
            <a:ext cx="191987" cy="354952"/>
          </a:xfrm>
          <a:custGeom>
            <a:avLst/>
            <a:gdLst>
              <a:gd name="T0" fmla="*/ 130 w 130"/>
              <a:gd name="T1" fmla="*/ 230 h 240"/>
              <a:gd name="T2" fmla="*/ 130 w 130"/>
              <a:gd name="T3" fmla="*/ 10 h 240"/>
              <a:gd name="T4" fmla="*/ 120 w 130"/>
              <a:gd name="T5" fmla="*/ 0 h 240"/>
              <a:gd name="T6" fmla="*/ 10 w 130"/>
              <a:gd name="T7" fmla="*/ 0 h 240"/>
              <a:gd name="T8" fmla="*/ 0 w 130"/>
              <a:gd name="T9" fmla="*/ 10 h 240"/>
              <a:gd name="T10" fmla="*/ 0 w 130"/>
              <a:gd name="T11" fmla="*/ 230 h 240"/>
              <a:gd name="T12" fmla="*/ 10 w 130"/>
              <a:gd name="T13" fmla="*/ 240 h 240"/>
              <a:gd name="T14" fmla="*/ 120 w 130"/>
              <a:gd name="T15" fmla="*/ 240 h 240"/>
              <a:gd name="T16" fmla="*/ 130 w 130"/>
              <a:gd name="T17" fmla="*/ 230 h 240"/>
              <a:gd name="T18" fmla="*/ 15 w 130"/>
              <a:gd name="T19" fmla="*/ 145 h 240"/>
              <a:gd name="T20" fmla="*/ 15 w 130"/>
              <a:gd name="T21" fmla="*/ 20 h 240"/>
              <a:gd name="T22" fmla="*/ 115 w 130"/>
              <a:gd name="T23" fmla="*/ 20 h 240"/>
              <a:gd name="T24" fmla="*/ 115 w 130"/>
              <a:gd name="T25" fmla="*/ 145 h 240"/>
              <a:gd name="T26" fmla="*/ 15 w 130"/>
              <a:gd name="T27" fmla="*/ 145 h 240"/>
              <a:gd name="T28" fmla="*/ 33 w 130"/>
              <a:gd name="T29" fmla="*/ 192 h 240"/>
              <a:gd name="T30" fmla="*/ 40 w 130"/>
              <a:gd name="T31" fmla="*/ 185 h 240"/>
              <a:gd name="T32" fmla="*/ 48 w 130"/>
              <a:gd name="T33" fmla="*/ 192 h 240"/>
              <a:gd name="T34" fmla="*/ 40 w 130"/>
              <a:gd name="T35" fmla="*/ 200 h 240"/>
              <a:gd name="T36" fmla="*/ 33 w 130"/>
              <a:gd name="T37" fmla="*/ 192 h 240"/>
              <a:gd name="T38" fmla="*/ 83 w 130"/>
              <a:gd name="T39" fmla="*/ 192 h 240"/>
              <a:gd name="T40" fmla="*/ 90 w 130"/>
              <a:gd name="T41" fmla="*/ 185 h 240"/>
              <a:gd name="T42" fmla="*/ 98 w 130"/>
              <a:gd name="T43" fmla="*/ 192 h 240"/>
              <a:gd name="T44" fmla="*/ 90 w 130"/>
              <a:gd name="T45" fmla="*/ 200 h 240"/>
              <a:gd name="T46" fmla="*/ 83 w 130"/>
              <a:gd name="T47" fmla="*/ 192 h 240"/>
              <a:gd name="T48" fmla="*/ 58 w 130"/>
              <a:gd name="T49" fmla="*/ 192 h 240"/>
              <a:gd name="T50" fmla="*/ 65 w 130"/>
              <a:gd name="T51" fmla="*/ 185 h 240"/>
              <a:gd name="T52" fmla="*/ 73 w 130"/>
              <a:gd name="T53" fmla="*/ 192 h 240"/>
              <a:gd name="T54" fmla="*/ 65 w 130"/>
              <a:gd name="T55" fmla="*/ 200 h 240"/>
              <a:gd name="T56" fmla="*/ 58 w 130"/>
              <a:gd name="T57" fmla="*/ 19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240">
                <a:moveTo>
                  <a:pt x="130" y="230"/>
                </a:moveTo>
                <a:cubicBezTo>
                  <a:pt x="130" y="10"/>
                  <a:pt x="130" y="10"/>
                  <a:pt x="130" y="10"/>
                </a:cubicBezTo>
                <a:cubicBezTo>
                  <a:pt x="130" y="4"/>
                  <a:pt x="126" y="0"/>
                  <a:pt x="120" y="0"/>
                </a:cubicBezTo>
                <a:cubicBezTo>
                  <a:pt x="10" y="0"/>
                  <a:pt x="10" y="0"/>
                  <a:pt x="10" y="0"/>
                </a:cubicBezTo>
                <a:cubicBezTo>
                  <a:pt x="4" y="0"/>
                  <a:pt x="0" y="4"/>
                  <a:pt x="0" y="10"/>
                </a:cubicBezTo>
                <a:cubicBezTo>
                  <a:pt x="0" y="230"/>
                  <a:pt x="0" y="230"/>
                  <a:pt x="0" y="230"/>
                </a:cubicBezTo>
                <a:cubicBezTo>
                  <a:pt x="0" y="236"/>
                  <a:pt x="4" y="240"/>
                  <a:pt x="10" y="240"/>
                </a:cubicBezTo>
                <a:cubicBezTo>
                  <a:pt x="120" y="240"/>
                  <a:pt x="120" y="240"/>
                  <a:pt x="120" y="240"/>
                </a:cubicBezTo>
                <a:cubicBezTo>
                  <a:pt x="126" y="240"/>
                  <a:pt x="130" y="236"/>
                  <a:pt x="130" y="230"/>
                </a:cubicBezTo>
                <a:close/>
                <a:moveTo>
                  <a:pt x="15" y="145"/>
                </a:moveTo>
                <a:cubicBezTo>
                  <a:pt x="15" y="20"/>
                  <a:pt x="15" y="20"/>
                  <a:pt x="15" y="20"/>
                </a:cubicBezTo>
                <a:cubicBezTo>
                  <a:pt x="115" y="20"/>
                  <a:pt x="115" y="20"/>
                  <a:pt x="115" y="20"/>
                </a:cubicBezTo>
                <a:cubicBezTo>
                  <a:pt x="115" y="145"/>
                  <a:pt x="115" y="145"/>
                  <a:pt x="115" y="145"/>
                </a:cubicBezTo>
                <a:lnTo>
                  <a:pt x="15" y="145"/>
                </a:lnTo>
                <a:close/>
                <a:moveTo>
                  <a:pt x="33" y="192"/>
                </a:moveTo>
                <a:cubicBezTo>
                  <a:pt x="33" y="188"/>
                  <a:pt x="36" y="185"/>
                  <a:pt x="40" y="185"/>
                </a:cubicBezTo>
                <a:cubicBezTo>
                  <a:pt x="44" y="185"/>
                  <a:pt x="48" y="188"/>
                  <a:pt x="48" y="192"/>
                </a:cubicBezTo>
                <a:cubicBezTo>
                  <a:pt x="48" y="197"/>
                  <a:pt x="44" y="200"/>
                  <a:pt x="40" y="200"/>
                </a:cubicBezTo>
                <a:cubicBezTo>
                  <a:pt x="36" y="200"/>
                  <a:pt x="33" y="197"/>
                  <a:pt x="33" y="192"/>
                </a:cubicBezTo>
                <a:close/>
                <a:moveTo>
                  <a:pt x="83" y="192"/>
                </a:moveTo>
                <a:cubicBezTo>
                  <a:pt x="83" y="188"/>
                  <a:pt x="86" y="185"/>
                  <a:pt x="90" y="185"/>
                </a:cubicBezTo>
                <a:cubicBezTo>
                  <a:pt x="94" y="185"/>
                  <a:pt x="98" y="188"/>
                  <a:pt x="98" y="192"/>
                </a:cubicBezTo>
                <a:cubicBezTo>
                  <a:pt x="98" y="197"/>
                  <a:pt x="94" y="200"/>
                  <a:pt x="90" y="200"/>
                </a:cubicBezTo>
                <a:cubicBezTo>
                  <a:pt x="86" y="200"/>
                  <a:pt x="83" y="197"/>
                  <a:pt x="83" y="192"/>
                </a:cubicBezTo>
                <a:close/>
                <a:moveTo>
                  <a:pt x="58" y="192"/>
                </a:moveTo>
                <a:cubicBezTo>
                  <a:pt x="58" y="188"/>
                  <a:pt x="61" y="185"/>
                  <a:pt x="65" y="185"/>
                </a:cubicBezTo>
                <a:cubicBezTo>
                  <a:pt x="69" y="185"/>
                  <a:pt x="73" y="188"/>
                  <a:pt x="73" y="192"/>
                </a:cubicBezTo>
                <a:cubicBezTo>
                  <a:pt x="73" y="197"/>
                  <a:pt x="69" y="200"/>
                  <a:pt x="65" y="200"/>
                </a:cubicBezTo>
                <a:cubicBezTo>
                  <a:pt x="61" y="200"/>
                  <a:pt x="58" y="197"/>
                  <a:pt x="58" y="192"/>
                </a:cubicBezTo>
                <a:close/>
              </a:path>
            </a:pathLst>
          </a:custGeom>
          <a:solidFill>
            <a:schemeClr val="tx2"/>
          </a:solidFill>
          <a:ln>
            <a:noFill/>
          </a:ln>
        </p:spPr>
        <p:txBody>
          <a:bodyPr vert="horz" wrap="square" lIns="121698" tIns="60849" rIns="121698" bIns="60849"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NL" sz="1464" dirty="0"/>
          </a:p>
        </p:txBody>
      </p:sp>
      <p:sp>
        <p:nvSpPr>
          <p:cNvPr id="10" name="Freeform 9"/>
          <p:cNvSpPr>
            <a:spLocks noEditPoints="1"/>
          </p:cNvSpPr>
          <p:nvPr/>
        </p:nvSpPr>
        <p:spPr bwMode="auto">
          <a:xfrm>
            <a:off x="4269647" y="1231178"/>
            <a:ext cx="338007" cy="451022"/>
          </a:xfrm>
          <a:custGeom>
            <a:avLst/>
            <a:gdLst>
              <a:gd name="T0" fmla="*/ 180 w 180"/>
              <a:gd name="T1" fmla="*/ 230 h 240"/>
              <a:gd name="T2" fmla="*/ 180 w 180"/>
              <a:gd name="T3" fmla="*/ 10 h 240"/>
              <a:gd name="T4" fmla="*/ 170 w 180"/>
              <a:gd name="T5" fmla="*/ 0 h 240"/>
              <a:gd name="T6" fmla="*/ 10 w 180"/>
              <a:gd name="T7" fmla="*/ 0 h 240"/>
              <a:gd name="T8" fmla="*/ 0 w 180"/>
              <a:gd name="T9" fmla="*/ 10 h 240"/>
              <a:gd name="T10" fmla="*/ 0 w 180"/>
              <a:gd name="T11" fmla="*/ 230 h 240"/>
              <a:gd name="T12" fmla="*/ 10 w 180"/>
              <a:gd name="T13" fmla="*/ 240 h 240"/>
              <a:gd name="T14" fmla="*/ 170 w 180"/>
              <a:gd name="T15" fmla="*/ 240 h 240"/>
              <a:gd name="T16" fmla="*/ 180 w 180"/>
              <a:gd name="T17" fmla="*/ 230 h 240"/>
              <a:gd name="T18" fmla="*/ 15 w 180"/>
              <a:gd name="T19" fmla="*/ 205 h 240"/>
              <a:gd name="T20" fmla="*/ 15 w 180"/>
              <a:gd name="T21" fmla="*/ 20 h 240"/>
              <a:gd name="T22" fmla="*/ 165 w 180"/>
              <a:gd name="T23" fmla="*/ 20 h 240"/>
              <a:gd name="T24" fmla="*/ 165 w 180"/>
              <a:gd name="T25" fmla="*/ 205 h 240"/>
              <a:gd name="T26" fmla="*/ 15 w 180"/>
              <a:gd name="T27" fmla="*/ 205 h 240"/>
              <a:gd name="T28" fmla="*/ 58 w 180"/>
              <a:gd name="T29" fmla="*/ 222 h 240"/>
              <a:gd name="T30" fmla="*/ 65 w 180"/>
              <a:gd name="T31" fmla="*/ 215 h 240"/>
              <a:gd name="T32" fmla="*/ 73 w 180"/>
              <a:gd name="T33" fmla="*/ 222 h 240"/>
              <a:gd name="T34" fmla="*/ 65 w 180"/>
              <a:gd name="T35" fmla="*/ 230 h 240"/>
              <a:gd name="T36" fmla="*/ 58 w 180"/>
              <a:gd name="T37" fmla="*/ 222 h 240"/>
              <a:gd name="T38" fmla="*/ 108 w 180"/>
              <a:gd name="T39" fmla="*/ 222 h 240"/>
              <a:gd name="T40" fmla="*/ 115 w 180"/>
              <a:gd name="T41" fmla="*/ 215 h 240"/>
              <a:gd name="T42" fmla="*/ 123 w 180"/>
              <a:gd name="T43" fmla="*/ 222 h 240"/>
              <a:gd name="T44" fmla="*/ 115 w 180"/>
              <a:gd name="T45" fmla="*/ 230 h 240"/>
              <a:gd name="T46" fmla="*/ 108 w 180"/>
              <a:gd name="T47" fmla="*/ 222 h 240"/>
              <a:gd name="T48" fmla="*/ 83 w 180"/>
              <a:gd name="T49" fmla="*/ 222 h 240"/>
              <a:gd name="T50" fmla="*/ 90 w 180"/>
              <a:gd name="T51" fmla="*/ 215 h 240"/>
              <a:gd name="T52" fmla="*/ 98 w 180"/>
              <a:gd name="T53" fmla="*/ 222 h 240"/>
              <a:gd name="T54" fmla="*/ 90 w 180"/>
              <a:gd name="T55" fmla="*/ 230 h 240"/>
              <a:gd name="T56" fmla="*/ 83 w 180"/>
              <a:gd name="T57"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 h="240">
                <a:moveTo>
                  <a:pt x="180" y="230"/>
                </a:moveTo>
                <a:cubicBezTo>
                  <a:pt x="180" y="10"/>
                  <a:pt x="180" y="10"/>
                  <a:pt x="180" y="10"/>
                </a:cubicBezTo>
                <a:cubicBezTo>
                  <a:pt x="180" y="4"/>
                  <a:pt x="176" y="0"/>
                  <a:pt x="170" y="0"/>
                </a:cubicBezTo>
                <a:cubicBezTo>
                  <a:pt x="10" y="0"/>
                  <a:pt x="10" y="0"/>
                  <a:pt x="10" y="0"/>
                </a:cubicBezTo>
                <a:cubicBezTo>
                  <a:pt x="4" y="0"/>
                  <a:pt x="0" y="4"/>
                  <a:pt x="0" y="10"/>
                </a:cubicBezTo>
                <a:cubicBezTo>
                  <a:pt x="0" y="230"/>
                  <a:pt x="0" y="230"/>
                  <a:pt x="0" y="230"/>
                </a:cubicBezTo>
                <a:cubicBezTo>
                  <a:pt x="0" y="236"/>
                  <a:pt x="4" y="240"/>
                  <a:pt x="10" y="240"/>
                </a:cubicBezTo>
                <a:cubicBezTo>
                  <a:pt x="170" y="240"/>
                  <a:pt x="170" y="240"/>
                  <a:pt x="170" y="240"/>
                </a:cubicBezTo>
                <a:cubicBezTo>
                  <a:pt x="176" y="240"/>
                  <a:pt x="180" y="236"/>
                  <a:pt x="180" y="230"/>
                </a:cubicBezTo>
                <a:close/>
                <a:moveTo>
                  <a:pt x="15" y="205"/>
                </a:moveTo>
                <a:cubicBezTo>
                  <a:pt x="15" y="20"/>
                  <a:pt x="15" y="20"/>
                  <a:pt x="15" y="20"/>
                </a:cubicBezTo>
                <a:cubicBezTo>
                  <a:pt x="165" y="20"/>
                  <a:pt x="165" y="20"/>
                  <a:pt x="165" y="20"/>
                </a:cubicBezTo>
                <a:cubicBezTo>
                  <a:pt x="165" y="205"/>
                  <a:pt x="165" y="205"/>
                  <a:pt x="165" y="205"/>
                </a:cubicBezTo>
                <a:lnTo>
                  <a:pt x="15" y="205"/>
                </a:lnTo>
                <a:close/>
                <a:moveTo>
                  <a:pt x="58" y="222"/>
                </a:moveTo>
                <a:cubicBezTo>
                  <a:pt x="58" y="218"/>
                  <a:pt x="61" y="215"/>
                  <a:pt x="65" y="215"/>
                </a:cubicBezTo>
                <a:cubicBezTo>
                  <a:pt x="69" y="215"/>
                  <a:pt x="73" y="218"/>
                  <a:pt x="73" y="222"/>
                </a:cubicBezTo>
                <a:cubicBezTo>
                  <a:pt x="73" y="227"/>
                  <a:pt x="69" y="230"/>
                  <a:pt x="65" y="230"/>
                </a:cubicBezTo>
                <a:cubicBezTo>
                  <a:pt x="61" y="230"/>
                  <a:pt x="58" y="227"/>
                  <a:pt x="58" y="222"/>
                </a:cubicBezTo>
                <a:close/>
                <a:moveTo>
                  <a:pt x="108" y="222"/>
                </a:moveTo>
                <a:cubicBezTo>
                  <a:pt x="108" y="218"/>
                  <a:pt x="111" y="215"/>
                  <a:pt x="115" y="215"/>
                </a:cubicBezTo>
                <a:cubicBezTo>
                  <a:pt x="119" y="215"/>
                  <a:pt x="123" y="218"/>
                  <a:pt x="123" y="222"/>
                </a:cubicBezTo>
                <a:cubicBezTo>
                  <a:pt x="123" y="227"/>
                  <a:pt x="119" y="230"/>
                  <a:pt x="115" y="230"/>
                </a:cubicBezTo>
                <a:cubicBezTo>
                  <a:pt x="111" y="230"/>
                  <a:pt x="108" y="227"/>
                  <a:pt x="108" y="222"/>
                </a:cubicBezTo>
                <a:close/>
                <a:moveTo>
                  <a:pt x="83" y="222"/>
                </a:moveTo>
                <a:cubicBezTo>
                  <a:pt x="83" y="218"/>
                  <a:pt x="86" y="215"/>
                  <a:pt x="90" y="215"/>
                </a:cubicBezTo>
                <a:cubicBezTo>
                  <a:pt x="94" y="215"/>
                  <a:pt x="98" y="218"/>
                  <a:pt x="98" y="222"/>
                </a:cubicBezTo>
                <a:cubicBezTo>
                  <a:pt x="98" y="227"/>
                  <a:pt x="94" y="230"/>
                  <a:pt x="90" y="230"/>
                </a:cubicBezTo>
                <a:cubicBezTo>
                  <a:pt x="86" y="230"/>
                  <a:pt x="83" y="227"/>
                  <a:pt x="83" y="222"/>
                </a:cubicBezTo>
                <a:close/>
              </a:path>
            </a:pathLst>
          </a:custGeom>
          <a:solidFill>
            <a:schemeClr val="tx2"/>
          </a:solidFill>
          <a:ln>
            <a:noFill/>
          </a:ln>
        </p:spPr>
        <p:txBody>
          <a:bodyPr vert="horz" wrap="square" lIns="121698" tIns="60849" rIns="121698" bIns="60849"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NL" sz="1464" dirty="0"/>
          </a:p>
        </p:txBody>
      </p:sp>
      <p:sp>
        <p:nvSpPr>
          <p:cNvPr id="11" name="Freeform 10"/>
          <p:cNvSpPr>
            <a:spLocks noEditPoints="1"/>
          </p:cNvSpPr>
          <p:nvPr/>
        </p:nvSpPr>
        <p:spPr bwMode="auto">
          <a:xfrm>
            <a:off x="6276559" y="1238112"/>
            <a:ext cx="287822" cy="444088"/>
          </a:xfrm>
          <a:custGeom>
            <a:avLst/>
            <a:gdLst>
              <a:gd name="T0" fmla="*/ 130 w 130"/>
              <a:gd name="T1" fmla="*/ 230 h 240"/>
              <a:gd name="T2" fmla="*/ 130 w 130"/>
              <a:gd name="T3" fmla="*/ 10 h 240"/>
              <a:gd name="T4" fmla="*/ 120 w 130"/>
              <a:gd name="T5" fmla="*/ 0 h 240"/>
              <a:gd name="T6" fmla="*/ 10 w 130"/>
              <a:gd name="T7" fmla="*/ 0 h 240"/>
              <a:gd name="T8" fmla="*/ 0 w 130"/>
              <a:gd name="T9" fmla="*/ 10 h 240"/>
              <a:gd name="T10" fmla="*/ 0 w 130"/>
              <a:gd name="T11" fmla="*/ 230 h 240"/>
              <a:gd name="T12" fmla="*/ 10 w 130"/>
              <a:gd name="T13" fmla="*/ 240 h 240"/>
              <a:gd name="T14" fmla="*/ 120 w 130"/>
              <a:gd name="T15" fmla="*/ 240 h 240"/>
              <a:gd name="T16" fmla="*/ 130 w 130"/>
              <a:gd name="T17" fmla="*/ 230 h 240"/>
              <a:gd name="T18" fmla="*/ 15 w 130"/>
              <a:gd name="T19" fmla="*/ 145 h 240"/>
              <a:gd name="T20" fmla="*/ 15 w 130"/>
              <a:gd name="T21" fmla="*/ 20 h 240"/>
              <a:gd name="T22" fmla="*/ 115 w 130"/>
              <a:gd name="T23" fmla="*/ 20 h 240"/>
              <a:gd name="T24" fmla="*/ 115 w 130"/>
              <a:gd name="T25" fmla="*/ 145 h 240"/>
              <a:gd name="T26" fmla="*/ 15 w 130"/>
              <a:gd name="T27" fmla="*/ 145 h 240"/>
              <a:gd name="T28" fmla="*/ 33 w 130"/>
              <a:gd name="T29" fmla="*/ 192 h 240"/>
              <a:gd name="T30" fmla="*/ 40 w 130"/>
              <a:gd name="T31" fmla="*/ 185 h 240"/>
              <a:gd name="T32" fmla="*/ 48 w 130"/>
              <a:gd name="T33" fmla="*/ 192 h 240"/>
              <a:gd name="T34" fmla="*/ 40 w 130"/>
              <a:gd name="T35" fmla="*/ 200 h 240"/>
              <a:gd name="T36" fmla="*/ 33 w 130"/>
              <a:gd name="T37" fmla="*/ 192 h 240"/>
              <a:gd name="T38" fmla="*/ 83 w 130"/>
              <a:gd name="T39" fmla="*/ 192 h 240"/>
              <a:gd name="T40" fmla="*/ 90 w 130"/>
              <a:gd name="T41" fmla="*/ 185 h 240"/>
              <a:gd name="T42" fmla="*/ 98 w 130"/>
              <a:gd name="T43" fmla="*/ 192 h 240"/>
              <a:gd name="T44" fmla="*/ 90 w 130"/>
              <a:gd name="T45" fmla="*/ 200 h 240"/>
              <a:gd name="T46" fmla="*/ 83 w 130"/>
              <a:gd name="T47" fmla="*/ 192 h 240"/>
              <a:gd name="T48" fmla="*/ 58 w 130"/>
              <a:gd name="T49" fmla="*/ 192 h 240"/>
              <a:gd name="T50" fmla="*/ 65 w 130"/>
              <a:gd name="T51" fmla="*/ 185 h 240"/>
              <a:gd name="T52" fmla="*/ 73 w 130"/>
              <a:gd name="T53" fmla="*/ 192 h 240"/>
              <a:gd name="T54" fmla="*/ 65 w 130"/>
              <a:gd name="T55" fmla="*/ 200 h 240"/>
              <a:gd name="T56" fmla="*/ 58 w 130"/>
              <a:gd name="T57" fmla="*/ 19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240">
                <a:moveTo>
                  <a:pt x="130" y="230"/>
                </a:moveTo>
                <a:cubicBezTo>
                  <a:pt x="130" y="10"/>
                  <a:pt x="130" y="10"/>
                  <a:pt x="130" y="10"/>
                </a:cubicBezTo>
                <a:cubicBezTo>
                  <a:pt x="130" y="4"/>
                  <a:pt x="126" y="0"/>
                  <a:pt x="120" y="0"/>
                </a:cubicBezTo>
                <a:cubicBezTo>
                  <a:pt x="10" y="0"/>
                  <a:pt x="10" y="0"/>
                  <a:pt x="10" y="0"/>
                </a:cubicBezTo>
                <a:cubicBezTo>
                  <a:pt x="4" y="0"/>
                  <a:pt x="0" y="4"/>
                  <a:pt x="0" y="10"/>
                </a:cubicBezTo>
                <a:cubicBezTo>
                  <a:pt x="0" y="230"/>
                  <a:pt x="0" y="230"/>
                  <a:pt x="0" y="230"/>
                </a:cubicBezTo>
                <a:cubicBezTo>
                  <a:pt x="0" y="236"/>
                  <a:pt x="4" y="240"/>
                  <a:pt x="10" y="240"/>
                </a:cubicBezTo>
                <a:cubicBezTo>
                  <a:pt x="120" y="240"/>
                  <a:pt x="120" y="240"/>
                  <a:pt x="120" y="240"/>
                </a:cubicBezTo>
                <a:cubicBezTo>
                  <a:pt x="126" y="240"/>
                  <a:pt x="130" y="236"/>
                  <a:pt x="130" y="230"/>
                </a:cubicBezTo>
                <a:close/>
                <a:moveTo>
                  <a:pt x="15" y="145"/>
                </a:moveTo>
                <a:cubicBezTo>
                  <a:pt x="15" y="20"/>
                  <a:pt x="15" y="20"/>
                  <a:pt x="15" y="20"/>
                </a:cubicBezTo>
                <a:cubicBezTo>
                  <a:pt x="115" y="20"/>
                  <a:pt x="115" y="20"/>
                  <a:pt x="115" y="20"/>
                </a:cubicBezTo>
                <a:cubicBezTo>
                  <a:pt x="115" y="145"/>
                  <a:pt x="115" y="145"/>
                  <a:pt x="115" y="145"/>
                </a:cubicBezTo>
                <a:lnTo>
                  <a:pt x="15" y="145"/>
                </a:lnTo>
                <a:close/>
                <a:moveTo>
                  <a:pt x="33" y="192"/>
                </a:moveTo>
                <a:cubicBezTo>
                  <a:pt x="33" y="188"/>
                  <a:pt x="36" y="185"/>
                  <a:pt x="40" y="185"/>
                </a:cubicBezTo>
                <a:cubicBezTo>
                  <a:pt x="44" y="185"/>
                  <a:pt x="48" y="188"/>
                  <a:pt x="48" y="192"/>
                </a:cubicBezTo>
                <a:cubicBezTo>
                  <a:pt x="48" y="197"/>
                  <a:pt x="44" y="200"/>
                  <a:pt x="40" y="200"/>
                </a:cubicBezTo>
                <a:cubicBezTo>
                  <a:pt x="36" y="200"/>
                  <a:pt x="33" y="197"/>
                  <a:pt x="33" y="192"/>
                </a:cubicBezTo>
                <a:close/>
                <a:moveTo>
                  <a:pt x="83" y="192"/>
                </a:moveTo>
                <a:cubicBezTo>
                  <a:pt x="83" y="188"/>
                  <a:pt x="86" y="185"/>
                  <a:pt x="90" y="185"/>
                </a:cubicBezTo>
                <a:cubicBezTo>
                  <a:pt x="94" y="185"/>
                  <a:pt x="98" y="188"/>
                  <a:pt x="98" y="192"/>
                </a:cubicBezTo>
                <a:cubicBezTo>
                  <a:pt x="98" y="197"/>
                  <a:pt x="94" y="200"/>
                  <a:pt x="90" y="200"/>
                </a:cubicBezTo>
                <a:cubicBezTo>
                  <a:pt x="86" y="200"/>
                  <a:pt x="83" y="197"/>
                  <a:pt x="83" y="192"/>
                </a:cubicBezTo>
                <a:close/>
                <a:moveTo>
                  <a:pt x="58" y="192"/>
                </a:moveTo>
                <a:cubicBezTo>
                  <a:pt x="58" y="188"/>
                  <a:pt x="61" y="185"/>
                  <a:pt x="65" y="185"/>
                </a:cubicBezTo>
                <a:cubicBezTo>
                  <a:pt x="69" y="185"/>
                  <a:pt x="73" y="188"/>
                  <a:pt x="73" y="192"/>
                </a:cubicBezTo>
                <a:cubicBezTo>
                  <a:pt x="73" y="197"/>
                  <a:pt x="69" y="200"/>
                  <a:pt x="65" y="200"/>
                </a:cubicBezTo>
                <a:cubicBezTo>
                  <a:pt x="61" y="200"/>
                  <a:pt x="58" y="197"/>
                  <a:pt x="58" y="192"/>
                </a:cubicBezTo>
                <a:close/>
              </a:path>
            </a:pathLst>
          </a:custGeom>
          <a:solidFill>
            <a:schemeClr val="tx2"/>
          </a:solidFill>
          <a:ln>
            <a:noFill/>
          </a:ln>
        </p:spPr>
        <p:txBody>
          <a:bodyPr vert="horz" wrap="square" lIns="121698" tIns="60849" rIns="121698" bIns="60849"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NL" sz="1464" dirty="0"/>
          </a:p>
        </p:txBody>
      </p:sp>
    </p:spTree>
    <p:extLst>
      <p:ext uri="{BB962C8B-B14F-4D97-AF65-F5344CB8AC3E}">
        <p14:creationId xmlns:p14="http://schemas.microsoft.com/office/powerpoint/2010/main" val="2487322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nl-NL"/>
          </a:p>
        </p:txBody>
      </p:sp>
      <p:sp>
        <p:nvSpPr>
          <p:cNvPr id="9" name="Rounded Rectangle 8"/>
          <p:cNvSpPr/>
          <p:nvPr/>
        </p:nvSpPr>
        <p:spPr bwMode="gray">
          <a:xfrm>
            <a:off x="431012" y="1600364"/>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Vertrouwd</a:t>
            </a:r>
            <a:endParaRPr lang="nl-NL" sz="2129" b="1" dirty="0">
              <a:solidFill>
                <a:srgbClr val="002154"/>
              </a:solidFill>
              <a:latin typeface="Arial" pitchFamily="34" charset="0"/>
              <a:cs typeface="Arial" pitchFamily="34" charset="0"/>
            </a:endParaRPr>
          </a:p>
          <a:p>
            <a:pPr algn="ctr">
              <a:spcBef>
                <a:spcPts val="399"/>
              </a:spcBef>
            </a:pPr>
            <a:r>
              <a:rPr lang="nl-NL" sz="2129" dirty="0" smtClean="0">
                <a:solidFill>
                  <a:srgbClr val="002154"/>
                </a:solidFill>
                <a:latin typeface="Arial" pitchFamily="34" charset="0"/>
                <a:cs typeface="Arial" pitchFamily="34" charset="0"/>
              </a:rPr>
              <a:t>De gebruiker onthoudt hem onbewust.</a:t>
            </a:r>
            <a:endParaRPr lang="nl-NL" sz="2129" dirty="0">
              <a:solidFill>
                <a:srgbClr val="002154"/>
              </a:solidFill>
              <a:latin typeface="Arial" pitchFamily="34" charset="0"/>
              <a:cs typeface="Arial" pitchFamily="34" charset="0"/>
            </a:endParaRPr>
          </a:p>
        </p:txBody>
      </p:sp>
      <p:sp>
        <p:nvSpPr>
          <p:cNvPr id="10" name="Rounded Rectangle 9"/>
          <p:cNvSpPr/>
          <p:nvPr/>
        </p:nvSpPr>
        <p:spPr bwMode="gray">
          <a:xfrm>
            <a:off x="431013" y="4010370"/>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Past bij uw markt</a:t>
            </a:r>
            <a:endParaRPr lang="nl-NL" sz="2129" b="1" dirty="0">
              <a:solidFill>
                <a:srgbClr val="002154"/>
              </a:solidFill>
              <a:latin typeface="Arial" pitchFamily="34" charset="0"/>
              <a:cs typeface="Arial" pitchFamily="34" charset="0"/>
            </a:endParaRPr>
          </a:p>
          <a:p>
            <a:pPr algn="ctr">
              <a:spcBef>
                <a:spcPts val="399"/>
              </a:spcBef>
            </a:pPr>
            <a:r>
              <a:rPr lang="nl-NL" sz="2129" dirty="0" smtClean="0">
                <a:solidFill>
                  <a:srgbClr val="002154"/>
                </a:solidFill>
                <a:latin typeface="Arial" pitchFamily="34" charset="0"/>
                <a:cs typeface="Arial" pitchFamily="34" charset="0"/>
              </a:rPr>
              <a:t>.de extensie presteert minder in Nederland.</a:t>
            </a:r>
            <a:endParaRPr lang="nl-NL" sz="2129" dirty="0">
              <a:solidFill>
                <a:srgbClr val="002154"/>
              </a:solidFill>
              <a:latin typeface="Arial" pitchFamily="34" charset="0"/>
              <a:cs typeface="Arial" pitchFamily="34" charset="0"/>
            </a:endParaRPr>
          </a:p>
        </p:txBody>
      </p:sp>
      <p:sp>
        <p:nvSpPr>
          <p:cNvPr id="11" name="Rounded Rectangle 10"/>
          <p:cNvSpPr/>
          <p:nvPr/>
        </p:nvSpPr>
        <p:spPr bwMode="gray">
          <a:xfrm>
            <a:off x="8086911" y="1586714"/>
            <a:ext cx="3651851"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Staat los van de domeinnaam</a:t>
            </a:r>
            <a:br>
              <a:rPr lang="nl-NL" sz="2129" b="1" dirty="0" smtClean="0">
                <a:solidFill>
                  <a:srgbClr val="002154"/>
                </a:solidFill>
                <a:latin typeface="Arial" pitchFamily="34" charset="0"/>
                <a:cs typeface="Arial" pitchFamily="34" charset="0"/>
              </a:rPr>
            </a:br>
            <a:r>
              <a:rPr lang="nl-NL" sz="2129" dirty="0" smtClean="0">
                <a:solidFill>
                  <a:srgbClr val="002154"/>
                </a:solidFill>
                <a:latin typeface="Arial" pitchFamily="34" charset="0"/>
                <a:cs typeface="Arial" pitchFamily="34" charset="0"/>
              </a:rPr>
              <a:t>Om verwarring te voorkomen</a:t>
            </a:r>
            <a:endParaRPr lang="nl-NL" sz="2129" dirty="0">
              <a:solidFill>
                <a:srgbClr val="002154"/>
              </a:solidFill>
              <a:latin typeface="Arial" pitchFamily="34" charset="0"/>
              <a:cs typeface="Arial" pitchFamily="34" charset="0"/>
            </a:endParaRPr>
          </a:p>
        </p:txBody>
      </p:sp>
      <p:sp>
        <p:nvSpPr>
          <p:cNvPr id="12" name="Rounded Rectangle 11"/>
          <p:cNvSpPr/>
          <p:nvPr/>
        </p:nvSpPr>
        <p:spPr bwMode="gray">
          <a:xfrm>
            <a:off x="8159533" y="4026777"/>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Is zakelijk</a:t>
            </a:r>
          </a:p>
          <a:p>
            <a:pPr algn="ctr">
              <a:spcBef>
                <a:spcPts val="399"/>
              </a:spcBef>
            </a:pPr>
            <a:r>
              <a:rPr lang="nl-NL" sz="2129" dirty="0" smtClean="0">
                <a:solidFill>
                  <a:srgbClr val="002154"/>
                </a:solidFill>
                <a:latin typeface="Arial" pitchFamily="34" charset="0"/>
                <a:cs typeface="Arial" pitchFamily="34" charset="0"/>
              </a:rPr>
              <a:t>Afhankelijk van uw bedrijf natuurlijk…</a:t>
            </a:r>
            <a:endParaRPr lang="nl-NL" sz="2129" dirty="0">
              <a:solidFill>
                <a:srgbClr val="002154"/>
              </a:solidFill>
              <a:latin typeface="Arial" pitchFamily="34" charset="0"/>
              <a:cs typeface="Arial" pitchFamily="34" charset="0"/>
            </a:endParaRPr>
          </a:p>
        </p:txBody>
      </p:sp>
      <p:sp>
        <p:nvSpPr>
          <p:cNvPr id="14" name="Titel 1"/>
          <p:cNvSpPr txBox="1">
            <a:spLocks/>
          </p:cNvSpPr>
          <p:nvPr/>
        </p:nvSpPr>
        <p:spPr bwMode="gray">
          <a:xfrm>
            <a:off x="443468" y="299765"/>
            <a:ext cx="11410662" cy="669280"/>
          </a:xfrm>
          <a:prstGeom prst="rect">
            <a:avLst/>
          </a:prstGeom>
          <a:noFill/>
        </p:spPr>
        <p:txBody>
          <a:bodyPr vert="horz" lIns="180000" tIns="0" rIns="108000" bIns="0" rtlCol="0" anchor="ctr">
            <a:noAutofit/>
          </a:bodyPr>
          <a:lstStyle>
            <a:lvl1pPr algn="l" defTabSz="914400" rtl="0" eaLnBrk="1" latinLnBrk="0" hangingPunct="1">
              <a:lnSpc>
                <a:spcPts val="2400"/>
              </a:lnSpc>
              <a:spcBef>
                <a:spcPts val="100"/>
              </a:spcBef>
              <a:spcAft>
                <a:spcPts val="100"/>
              </a:spcAft>
              <a:buNone/>
              <a:defRPr sz="2800" kern="1200">
                <a:solidFill>
                  <a:schemeClr val="accent1"/>
                </a:solidFill>
                <a:latin typeface="Arial" pitchFamily="34" charset="0"/>
                <a:ea typeface="+mj-ea"/>
                <a:cs typeface="+mj-cs"/>
              </a:defRPr>
            </a:lvl1pPr>
          </a:lstStyle>
          <a:p>
            <a:r>
              <a:rPr lang="nl-NL" dirty="0" smtClean="0">
                <a:latin typeface="+mn-lt"/>
              </a:rPr>
              <a:t>Tips!</a:t>
            </a:r>
            <a:endParaRPr lang="nl-NL" dirty="0">
              <a:latin typeface="+mn-lt"/>
            </a:endParaRPr>
          </a:p>
        </p:txBody>
      </p:sp>
    </p:spTree>
    <p:extLst>
      <p:ext uri="{BB962C8B-B14F-4D97-AF65-F5344CB8AC3E}">
        <p14:creationId xmlns:p14="http://schemas.microsoft.com/office/powerpoint/2010/main" val="3275184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nl-NL"/>
          </a:p>
        </p:txBody>
      </p:sp>
      <p:sp>
        <p:nvSpPr>
          <p:cNvPr id="9" name="Rounded Rectangle 8"/>
          <p:cNvSpPr/>
          <p:nvPr/>
        </p:nvSpPr>
        <p:spPr bwMode="gray">
          <a:xfrm>
            <a:off x="431012" y="1600364"/>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Vertrouwd</a:t>
            </a:r>
            <a:endParaRPr lang="nl-NL" sz="2129" b="1" dirty="0">
              <a:solidFill>
                <a:srgbClr val="002154"/>
              </a:solidFill>
              <a:latin typeface="Arial" pitchFamily="34" charset="0"/>
              <a:cs typeface="Arial" pitchFamily="34" charset="0"/>
            </a:endParaRPr>
          </a:p>
          <a:p>
            <a:pPr algn="ctr">
              <a:spcBef>
                <a:spcPts val="399"/>
              </a:spcBef>
            </a:pPr>
            <a:r>
              <a:rPr lang="nl-NL" sz="2129" dirty="0" smtClean="0">
                <a:solidFill>
                  <a:srgbClr val="002154"/>
                </a:solidFill>
                <a:latin typeface="Arial" pitchFamily="34" charset="0"/>
                <a:cs typeface="Arial" pitchFamily="34" charset="0"/>
              </a:rPr>
              <a:t>De gebruiker onthoudt hem onbewust.</a:t>
            </a:r>
            <a:endParaRPr lang="nl-NL" sz="2129" dirty="0">
              <a:solidFill>
                <a:srgbClr val="002154"/>
              </a:solidFill>
              <a:latin typeface="Arial" pitchFamily="34" charset="0"/>
              <a:cs typeface="Arial" pitchFamily="34" charset="0"/>
            </a:endParaRPr>
          </a:p>
        </p:txBody>
      </p:sp>
      <p:sp>
        <p:nvSpPr>
          <p:cNvPr id="10" name="Rounded Rectangle 9"/>
          <p:cNvSpPr/>
          <p:nvPr/>
        </p:nvSpPr>
        <p:spPr bwMode="gray">
          <a:xfrm>
            <a:off x="431013" y="4010370"/>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Past bij uw markt</a:t>
            </a:r>
            <a:endParaRPr lang="nl-NL" sz="2129" b="1" dirty="0">
              <a:solidFill>
                <a:srgbClr val="002154"/>
              </a:solidFill>
              <a:latin typeface="Arial" pitchFamily="34" charset="0"/>
              <a:cs typeface="Arial" pitchFamily="34" charset="0"/>
            </a:endParaRPr>
          </a:p>
          <a:p>
            <a:pPr algn="ctr">
              <a:spcBef>
                <a:spcPts val="399"/>
              </a:spcBef>
            </a:pPr>
            <a:r>
              <a:rPr lang="nl-NL" sz="2129" dirty="0" smtClean="0">
                <a:solidFill>
                  <a:srgbClr val="002154"/>
                </a:solidFill>
                <a:latin typeface="Arial" pitchFamily="34" charset="0"/>
                <a:cs typeface="Arial" pitchFamily="34" charset="0"/>
              </a:rPr>
              <a:t>.de extensie presteert minder in Nederland.</a:t>
            </a:r>
            <a:endParaRPr lang="nl-NL" sz="2129" dirty="0">
              <a:solidFill>
                <a:srgbClr val="002154"/>
              </a:solidFill>
              <a:latin typeface="Arial" pitchFamily="34" charset="0"/>
              <a:cs typeface="Arial" pitchFamily="34" charset="0"/>
            </a:endParaRPr>
          </a:p>
        </p:txBody>
      </p:sp>
      <p:sp>
        <p:nvSpPr>
          <p:cNvPr id="11" name="Rounded Rectangle 10"/>
          <p:cNvSpPr/>
          <p:nvPr/>
        </p:nvSpPr>
        <p:spPr bwMode="gray">
          <a:xfrm>
            <a:off x="8086911" y="1586714"/>
            <a:ext cx="3651851" cy="1820877"/>
          </a:xfrm>
          <a:prstGeom prst="roundRect">
            <a:avLst/>
          </a:prstGeom>
          <a:ln w="38100">
            <a:solidFill>
              <a:srgbClr val="A6E5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Staat los van de domeinnaam</a:t>
            </a:r>
            <a:br>
              <a:rPr lang="nl-NL" sz="2129" b="1" dirty="0" smtClean="0">
                <a:solidFill>
                  <a:srgbClr val="002154"/>
                </a:solidFill>
                <a:latin typeface="Arial" pitchFamily="34" charset="0"/>
                <a:cs typeface="Arial" pitchFamily="34" charset="0"/>
              </a:rPr>
            </a:br>
            <a:r>
              <a:rPr lang="nl-NL" sz="2129" dirty="0" smtClean="0">
                <a:solidFill>
                  <a:srgbClr val="002154"/>
                </a:solidFill>
                <a:latin typeface="Arial" pitchFamily="34" charset="0"/>
                <a:cs typeface="Arial" pitchFamily="34" charset="0"/>
              </a:rPr>
              <a:t>Om verwarring te voorkomen.</a:t>
            </a:r>
            <a:endParaRPr lang="nl-NL" sz="2129" dirty="0">
              <a:solidFill>
                <a:srgbClr val="002154"/>
              </a:solidFill>
              <a:latin typeface="Arial" pitchFamily="34" charset="0"/>
              <a:cs typeface="Arial" pitchFamily="34" charset="0"/>
            </a:endParaRPr>
          </a:p>
        </p:txBody>
      </p:sp>
      <p:sp>
        <p:nvSpPr>
          <p:cNvPr id="12" name="Rounded Rectangle 11"/>
          <p:cNvSpPr/>
          <p:nvPr/>
        </p:nvSpPr>
        <p:spPr bwMode="gray">
          <a:xfrm>
            <a:off x="8159533" y="4026777"/>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Is zakelijk</a:t>
            </a:r>
          </a:p>
          <a:p>
            <a:pPr algn="ctr">
              <a:spcBef>
                <a:spcPts val="399"/>
              </a:spcBef>
            </a:pPr>
            <a:r>
              <a:rPr lang="nl-NL" sz="2129" dirty="0" smtClean="0">
                <a:solidFill>
                  <a:srgbClr val="002154"/>
                </a:solidFill>
                <a:latin typeface="Arial" pitchFamily="34" charset="0"/>
                <a:cs typeface="Arial" pitchFamily="34" charset="0"/>
              </a:rPr>
              <a:t>Afhankelijk van uw bedrijf natuurlijk…</a:t>
            </a:r>
            <a:endParaRPr lang="nl-NL" sz="2129" dirty="0">
              <a:solidFill>
                <a:srgbClr val="002154"/>
              </a:solidFill>
              <a:latin typeface="Arial" pitchFamily="34" charset="0"/>
              <a:cs typeface="Arial" pitchFamily="34" charset="0"/>
            </a:endParaRPr>
          </a:p>
        </p:txBody>
      </p:sp>
      <p:sp>
        <p:nvSpPr>
          <p:cNvPr id="14" name="Titel 1"/>
          <p:cNvSpPr txBox="1">
            <a:spLocks/>
          </p:cNvSpPr>
          <p:nvPr/>
        </p:nvSpPr>
        <p:spPr bwMode="gray">
          <a:xfrm>
            <a:off x="443468" y="299765"/>
            <a:ext cx="11410662" cy="669280"/>
          </a:xfrm>
          <a:prstGeom prst="rect">
            <a:avLst/>
          </a:prstGeom>
          <a:noFill/>
        </p:spPr>
        <p:txBody>
          <a:bodyPr vert="horz" lIns="180000" tIns="0" rIns="108000" bIns="0" rtlCol="0" anchor="ctr">
            <a:noAutofit/>
          </a:bodyPr>
          <a:lstStyle>
            <a:lvl1pPr algn="l" defTabSz="914400" rtl="0" eaLnBrk="1" latinLnBrk="0" hangingPunct="1">
              <a:lnSpc>
                <a:spcPts val="2400"/>
              </a:lnSpc>
              <a:spcBef>
                <a:spcPts val="100"/>
              </a:spcBef>
              <a:spcAft>
                <a:spcPts val="100"/>
              </a:spcAft>
              <a:buNone/>
              <a:defRPr sz="2800" kern="1200">
                <a:solidFill>
                  <a:schemeClr val="accent1"/>
                </a:solidFill>
                <a:latin typeface="Arial" pitchFamily="34" charset="0"/>
                <a:ea typeface="+mj-ea"/>
                <a:cs typeface="+mj-cs"/>
              </a:defRPr>
            </a:lvl1pPr>
          </a:lstStyle>
          <a:p>
            <a:r>
              <a:rPr lang="nl-NL" dirty="0" smtClean="0">
                <a:latin typeface="+mn-lt"/>
              </a:rPr>
              <a:t>Tips!</a:t>
            </a:r>
            <a:endParaRPr lang="nl-NL" dirty="0">
              <a:latin typeface="+mn-lt"/>
            </a:endParaRPr>
          </a:p>
        </p:txBody>
      </p:sp>
      <p:sp>
        <p:nvSpPr>
          <p:cNvPr id="3" name="Tekstvak 2"/>
          <p:cNvSpPr txBox="1"/>
          <p:nvPr/>
        </p:nvSpPr>
        <p:spPr>
          <a:xfrm>
            <a:off x="4931590" y="3444384"/>
            <a:ext cx="2306593" cy="584775"/>
          </a:xfrm>
          <a:prstGeom prst="rect">
            <a:avLst/>
          </a:prstGeom>
          <a:noFill/>
        </p:spPr>
        <p:txBody>
          <a:bodyPr wrap="none" rtlCol="0">
            <a:spAutoFit/>
          </a:bodyPr>
          <a:lstStyle/>
          <a:p>
            <a:r>
              <a:rPr lang="nl-NL" sz="3200" dirty="0" smtClean="0">
                <a:solidFill>
                  <a:srgbClr val="002154"/>
                </a:solidFill>
              </a:rPr>
              <a:t>Feliciteer.me</a:t>
            </a:r>
            <a:endParaRPr lang="nl-NL" sz="3200" dirty="0">
              <a:solidFill>
                <a:srgbClr val="002154"/>
              </a:solidFill>
            </a:endParaRPr>
          </a:p>
        </p:txBody>
      </p:sp>
    </p:spTree>
    <p:extLst>
      <p:ext uri="{BB962C8B-B14F-4D97-AF65-F5344CB8AC3E}">
        <p14:creationId xmlns:p14="http://schemas.microsoft.com/office/powerpoint/2010/main" val="3192924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nl-NL"/>
          </a:p>
        </p:txBody>
      </p:sp>
      <p:sp>
        <p:nvSpPr>
          <p:cNvPr id="9" name="Rounded Rectangle 8"/>
          <p:cNvSpPr/>
          <p:nvPr/>
        </p:nvSpPr>
        <p:spPr bwMode="gray">
          <a:xfrm>
            <a:off x="431012" y="1600364"/>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Vertrouwd</a:t>
            </a:r>
            <a:endParaRPr lang="nl-NL" sz="2129" b="1" dirty="0">
              <a:solidFill>
                <a:srgbClr val="002154"/>
              </a:solidFill>
              <a:latin typeface="Arial" pitchFamily="34" charset="0"/>
              <a:cs typeface="Arial" pitchFamily="34" charset="0"/>
            </a:endParaRPr>
          </a:p>
          <a:p>
            <a:pPr algn="ctr">
              <a:spcBef>
                <a:spcPts val="399"/>
              </a:spcBef>
            </a:pPr>
            <a:r>
              <a:rPr lang="nl-NL" sz="2129" dirty="0" smtClean="0">
                <a:solidFill>
                  <a:srgbClr val="002154"/>
                </a:solidFill>
                <a:latin typeface="Arial" pitchFamily="34" charset="0"/>
                <a:cs typeface="Arial" pitchFamily="34" charset="0"/>
              </a:rPr>
              <a:t>De gebruiker onthoudt hem onbewust.</a:t>
            </a:r>
            <a:endParaRPr lang="nl-NL" sz="2129" dirty="0">
              <a:solidFill>
                <a:srgbClr val="002154"/>
              </a:solidFill>
              <a:latin typeface="Arial" pitchFamily="34" charset="0"/>
              <a:cs typeface="Arial" pitchFamily="34" charset="0"/>
            </a:endParaRPr>
          </a:p>
        </p:txBody>
      </p:sp>
      <p:sp>
        <p:nvSpPr>
          <p:cNvPr id="10" name="Rounded Rectangle 9"/>
          <p:cNvSpPr/>
          <p:nvPr/>
        </p:nvSpPr>
        <p:spPr bwMode="gray">
          <a:xfrm>
            <a:off x="431013" y="4010370"/>
            <a:ext cx="3545919"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Past bij uw markt</a:t>
            </a:r>
            <a:endParaRPr lang="nl-NL" sz="2129" b="1" dirty="0">
              <a:solidFill>
                <a:srgbClr val="002154"/>
              </a:solidFill>
              <a:latin typeface="Arial" pitchFamily="34" charset="0"/>
              <a:cs typeface="Arial" pitchFamily="34" charset="0"/>
            </a:endParaRPr>
          </a:p>
          <a:p>
            <a:pPr algn="ctr">
              <a:spcBef>
                <a:spcPts val="399"/>
              </a:spcBef>
            </a:pPr>
            <a:r>
              <a:rPr lang="nl-NL" sz="2129" dirty="0" smtClean="0">
                <a:solidFill>
                  <a:srgbClr val="002154"/>
                </a:solidFill>
                <a:latin typeface="Arial" pitchFamily="34" charset="0"/>
                <a:cs typeface="Arial" pitchFamily="34" charset="0"/>
              </a:rPr>
              <a:t>.de extensie presteert minder in Nederland.</a:t>
            </a:r>
            <a:endParaRPr lang="nl-NL" sz="2129" dirty="0">
              <a:solidFill>
                <a:srgbClr val="002154"/>
              </a:solidFill>
              <a:latin typeface="Arial" pitchFamily="34" charset="0"/>
              <a:cs typeface="Arial" pitchFamily="34" charset="0"/>
            </a:endParaRPr>
          </a:p>
        </p:txBody>
      </p:sp>
      <p:sp>
        <p:nvSpPr>
          <p:cNvPr id="11" name="Rounded Rectangle 10"/>
          <p:cNvSpPr/>
          <p:nvPr/>
        </p:nvSpPr>
        <p:spPr bwMode="gray">
          <a:xfrm>
            <a:off x="8086911" y="1586714"/>
            <a:ext cx="3651851" cy="1820877"/>
          </a:xfrm>
          <a:prstGeom prst="roundRect">
            <a:avLst/>
          </a:prstGeom>
          <a:solidFill>
            <a:schemeClr val="bg1"/>
          </a:solidFill>
          <a:ln w="9525">
            <a:solidFill>
              <a:srgbClr val="7B0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Staat los van de domeinnaam</a:t>
            </a:r>
            <a:br>
              <a:rPr lang="nl-NL" sz="2129" b="1" dirty="0" smtClean="0">
                <a:solidFill>
                  <a:srgbClr val="002154"/>
                </a:solidFill>
                <a:latin typeface="Arial" pitchFamily="34" charset="0"/>
                <a:cs typeface="Arial" pitchFamily="34" charset="0"/>
              </a:rPr>
            </a:br>
            <a:r>
              <a:rPr lang="nl-NL" sz="2129" dirty="0" smtClean="0">
                <a:solidFill>
                  <a:srgbClr val="002154"/>
                </a:solidFill>
                <a:latin typeface="Arial" pitchFamily="34" charset="0"/>
                <a:cs typeface="Arial" pitchFamily="34" charset="0"/>
              </a:rPr>
              <a:t>Om verwarring te voorkomen.</a:t>
            </a:r>
            <a:endParaRPr lang="nl-NL" sz="2129" dirty="0">
              <a:solidFill>
                <a:srgbClr val="002154"/>
              </a:solidFill>
              <a:latin typeface="Arial" pitchFamily="34" charset="0"/>
              <a:cs typeface="Arial" pitchFamily="34" charset="0"/>
            </a:endParaRPr>
          </a:p>
        </p:txBody>
      </p:sp>
      <p:sp>
        <p:nvSpPr>
          <p:cNvPr id="12" name="Rounded Rectangle 11"/>
          <p:cNvSpPr/>
          <p:nvPr/>
        </p:nvSpPr>
        <p:spPr bwMode="gray">
          <a:xfrm>
            <a:off x="8159533" y="4026777"/>
            <a:ext cx="3545919" cy="1820877"/>
          </a:xfrm>
          <a:prstGeom prst="roundRect">
            <a:avLst/>
          </a:prstGeom>
          <a:ln w="38100">
            <a:solidFill>
              <a:srgbClr val="A6E5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21698" tIns="60849" rIns="121698" bIns="60849" numCol="1" spcCol="0" rtlCol="0" fromWordArt="0" anchor="ctr" anchorCtr="0" forceAA="0" compatLnSpc="1">
            <a:prstTxWarp prst="textNoShape">
              <a:avLst/>
            </a:prstTxWarp>
            <a:noAutofit/>
          </a:bodyPr>
          <a:lstStyle/>
          <a:p>
            <a:pPr algn="ctr">
              <a:spcBef>
                <a:spcPts val="399"/>
              </a:spcBef>
            </a:pPr>
            <a:r>
              <a:rPr lang="nl-NL" sz="2129" b="1" dirty="0" smtClean="0">
                <a:solidFill>
                  <a:srgbClr val="002154"/>
                </a:solidFill>
                <a:latin typeface="Arial" pitchFamily="34" charset="0"/>
                <a:cs typeface="Arial" pitchFamily="34" charset="0"/>
              </a:rPr>
              <a:t>Is zakelijk</a:t>
            </a:r>
          </a:p>
          <a:p>
            <a:pPr algn="ctr">
              <a:spcBef>
                <a:spcPts val="399"/>
              </a:spcBef>
            </a:pPr>
            <a:r>
              <a:rPr lang="nl-NL" sz="2129" dirty="0" smtClean="0">
                <a:solidFill>
                  <a:srgbClr val="002154"/>
                </a:solidFill>
                <a:latin typeface="Arial" pitchFamily="34" charset="0"/>
                <a:cs typeface="Arial" pitchFamily="34" charset="0"/>
              </a:rPr>
              <a:t>Afhankelijk van uw bedrijf natuurlijk…</a:t>
            </a:r>
            <a:endParaRPr lang="nl-NL" sz="2129" dirty="0">
              <a:solidFill>
                <a:srgbClr val="002154"/>
              </a:solidFill>
              <a:latin typeface="Arial" pitchFamily="34" charset="0"/>
              <a:cs typeface="Arial" pitchFamily="34" charset="0"/>
            </a:endParaRPr>
          </a:p>
        </p:txBody>
      </p:sp>
      <p:sp>
        <p:nvSpPr>
          <p:cNvPr id="14" name="Titel 1"/>
          <p:cNvSpPr txBox="1">
            <a:spLocks/>
          </p:cNvSpPr>
          <p:nvPr/>
        </p:nvSpPr>
        <p:spPr bwMode="gray">
          <a:xfrm>
            <a:off x="443468" y="299765"/>
            <a:ext cx="11410662" cy="669280"/>
          </a:xfrm>
          <a:prstGeom prst="rect">
            <a:avLst/>
          </a:prstGeom>
          <a:noFill/>
        </p:spPr>
        <p:txBody>
          <a:bodyPr vert="horz" lIns="180000" tIns="0" rIns="108000" bIns="0" rtlCol="0" anchor="ctr">
            <a:noAutofit/>
          </a:bodyPr>
          <a:lstStyle>
            <a:lvl1pPr algn="l" defTabSz="914400" rtl="0" eaLnBrk="1" latinLnBrk="0" hangingPunct="1">
              <a:lnSpc>
                <a:spcPts val="2400"/>
              </a:lnSpc>
              <a:spcBef>
                <a:spcPts val="100"/>
              </a:spcBef>
              <a:spcAft>
                <a:spcPts val="100"/>
              </a:spcAft>
              <a:buNone/>
              <a:defRPr sz="2800" kern="1200">
                <a:solidFill>
                  <a:schemeClr val="accent1"/>
                </a:solidFill>
                <a:latin typeface="Arial" pitchFamily="34" charset="0"/>
                <a:ea typeface="+mj-ea"/>
                <a:cs typeface="+mj-cs"/>
              </a:defRPr>
            </a:lvl1pPr>
          </a:lstStyle>
          <a:p>
            <a:r>
              <a:rPr lang="nl-NL" dirty="0" smtClean="0">
                <a:latin typeface="+mn-lt"/>
              </a:rPr>
              <a:t>Tips!</a:t>
            </a:r>
            <a:endParaRPr lang="nl-NL" dirty="0">
              <a:latin typeface="+mn-lt"/>
            </a:endParaRPr>
          </a:p>
        </p:txBody>
      </p:sp>
      <p:sp>
        <p:nvSpPr>
          <p:cNvPr id="8" name="Tekstvak 7"/>
          <p:cNvSpPr txBox="1"/>
          <p:nvPr/>
        </p:nvSpPr>
        <p:spPr>
          <a:xfrm>
            <a:off x="4031194" y="3440485"/>
            <a:ext cx="4087979" cy="584775"/>
          </a:xfrm>
          <a:prstGeom prst="rect">
            <a:avLst/>
          </a:prstGeom>
          <a:noFill/>
        </p:spPr>
        <p:txBody>
          <a:bodyPr wrap="none" rtlCol="0">
            <a:spAutoFit/>
          </a:bodyPr>
          <a:lstStyle/>
          <a:p>
            <a:r>
              <a:rPr lang="nl-NL" sz="3200" dirty="0" err="1">
                <a:solidFill>
                  <a:srgbClr val="002154"/>
                </a:solidFill>
              </a:rPr>
              <a:t>groenesmoothees.ninja</a:t>
            </a:r>
            <a:endParaRPr lang="nl-NL" sz="3200" dirty="0">
              <a:solidFill>
                <a:srgbClr val="002154"/>
              </a:solidFill>
            </a:endParaRPr>
          </a:p>
        </p:txBody>
      </p:sp>
    </p:spTree>
    <p:extLst>
      <p:ext uri="{BB962C8B-B14F-4D97-AF65-F5344CB8AC3E}">
        <p14:creationId xmlns:p14="http://schemas.microsoft.com/office/powerpoint/2010/main" val="1570480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a:lstStyle/>
          <a:p>
            <a:pPr algn="ctr"/>
            <a:endParaRPr lang="nl-NL" sz="2800" dirty="0" smtClean="0"/>
          </a:p>
          <a:p>
            <a:pPr algn="ctr"/>
            <a:endParaRPr lang="nl-NL" sz="2800" dirty="0"/>
          </a:p>
          <a:p>
            <a:pPr algn="ctr"/>
            <a:endParaRPr lang="nl-NL" sz="2800" dirty="0" smtClean="0"/>
          </a:p>
          <a:p>
            <a:pPr algn="ctr"/>
            <a:endParaRPr lang="nl-NL" sz="2800" dirty="0"/>
          </a:p>
          <a:p>
            <a:pPr algn="ctr"/>
            <a:endParaRPr lang="nl-NL" sz="2800" dirty="0" smtClean="0"/>
          </a:p>
          <a:p>
            <a:pPr algn="ctr"/>
            <a:r>
              <a:rPr lang="nl-NL" sz="2800" dirty="0" smtClean="0"/>
              <a:t>Apps in plaats van websites?</a:t>
            </a:r>
            <a:endParaRPr lang="nl-NL" sz="2800" dirty="0"/>
          </a:p>
        </p:txBody>
      </p:sp>
    </p:spTree>
    <p:extLst>
      <p:ext uri="{BB962C8B-B14F-4D97-AF65-F5344CB8AC3E}">
        <p14:creationId xmlns:p14="http://schemas.microsoft.com/office/powerpoint/2010/main" val="1476894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Browser is zakelijker, apps meer op </a:t>
            </a:r>
            <a:r>
              <a:rPr lang="nl-NL" dirty="0" err="1" smtClean="0"/>
              <a:t>fun</a:t>
            </a:r>
            <a:r>
              <a:rPr lang="nl-NL" dirty="0" smtClean="0"/>
              <a:t> gericht</a:t>
            </a:r>
            <a:endParaRPr lang="nl-NL" dirty="0"/>
          </a:p>
        </p:txBody>
      </p:sp>
      <p:sp>
        <p:nvSpPr>
          <p:cNvPr id="3" name="Text Placeholder 2"/>
          <p:cNvSpPr>
            <a:spLocks noGrp="1"/>
          </p:cNvSpPr>
          <p:nvPr>
            <p:ph type="body" sz="quarter" idx="12"/>
          </p:nvPr>
        </p:nvSpPr>
        <p:spPr/>
        <p:txBody>
          <a:bodyPr/>
          <a:lstStyle/>
          <a:p>
            <a:endParaRPr lang="nl-NL" dirty="0"/>
          </a:p>
        </p:txBody>
      </p:sp>
      <p:graphicFrame>
        <p:nvGraphicFramePr>
          <p:cNvPr id="6" name="Chart 5"/>
          <p:cNvGraphicFramePr>
            <a:graphicFrameLocks/>
          </p:cNvGraphicFramePr>
          <p:nvPr>
            <p:extLst>
              <p:ext uri="{D42A27DB-BD31-4B8C-83A1-F6EECF244321}">
                <p14:modId xmlns:p14="http://schemas.microsoft.com/office/powerpoint/2010/main" val="3670207777"/>
              </p:ext>
            </p:extLst>
          </p:nvPr>
        </p:nvGraphicFramePr>
        <p:xfrm>
          <a:off x="431013" y="1412776"/>
          <a:ext cx="6157930" cy="4457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217849215"/>
              </p:ext>
            </p:extLst>
          </p:nvPr>
        </p:nvGraphicFramePr>
        <p:xfrm>
          <a:off x="6372919" y="1412777"/>
          <a:ext cx="4968552" cy="4471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6312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  bedrijven dat apps belangrijk vindt voor online strategie</a:t>
            </a:r>
          </a:p>
        </p:txBody>
      </p:sp>
      <p:graphicFrame>
        <p:nvGraphicFramePr>
          <p:cNvPr id="4" name="Chart 3"/>
          <p:cNvGraphicFramePr>
            <a:graphicFrameLocks/>
          </p:cNvGraphicFramePr>
          <p:nvPr>
            <p:extLst>
              <p:ext uri="{D42A27DB-BD31-4B8C-83A1-F6EECF244321}">
                <p14:modId xmlns:p14="http://schemas.microsoft.com/office/powerpoint/2010/main" val="1803609405"/>
              </p:ext>
            </p:extLst>
          </p:nvPr>
        </p:nvGraphicFramePr>
        <p:xfrm>
          <a:off x="1764407" y="1340768"/>
          <a:ext cx="8337701"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8346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85" y="323678"/>
            <a:ext cx="8529023" cy="768140"/>
          </a:xfrm>
        </p:spPr>
        <p:txBody>
          <a:bodyPr/>
          <a:lstStyle/>
          <a:p>
            <a:r>
              <a:rPr lang="nl-NL" dirty="0" smtClean="0"/>
              <a:t>Zakelijke mobiele websites in opkomst</a:t>
            </a:r>
            <a:endParaRPr lang="nl-NL" dirty="0"/>
          </a:p>
        </p:txBody>
      </p:sp>
      <p:sp>
        <p:nvSpPr>
          <p:cNvPr id="5" name="Rectangular Callout 4"/>
          <p:cNvSpPr/>
          <p:nvPr/>
        </p:nvSpPr>
        <p:spPr bwMode="gray">
          <a:xfrm>
            <a:off x="2059790" y="1429233"/>
            <a:ext cx="3162576" cy="1440160"/>
          </a:xfrm>
          <a:prstGeom prst="wedgeRect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pPr algn="ctr">
              <a:spcBef>
                <a:spcPts val="400"/>
              </a:spcBef>
            </a:pPr>
            <a:r>
              <a:rPr lang="nl-NL" sz="1600" dirty="0">
                <a:solidFill>
                  <a:srgbClr val="002154"/>
                </a:solidFill>
              </a:rPr>
              <a:t>“Op apps is de gebruiksduur per bezoek langer. Waarschijnlijk doordat je nu content kunt streamen, bijvoorbeeld via Spotify of de YouTube-app.”</a:t>
            </a:r>
            <a:endParaRPr lang="nl-NL" sz="1600" dirty="0">
              <a:solidFill>
                <a:srgbClr val="002154"/>
              </a:solidFill>
              <a:latin typeface="Arial" pitchFamily="34" charset="0"/>
              <a:cs typeface="Arial" pitchFamily="34" charset="0"/>
            </a:endParaRPr>
          </a:p>
        </p:txBody>
      </p:sp>
      <p:sp>
        <p:nvSpPr>
          <p:cNvPr id="6" name="Rectangular Callout 5"/>
          <p:cNvSpPr/>
          <p:nvPr/>
        </p:nvSpPr>
        <p:spPr bwMode="gray">
          <a:xfrm>
            <a:off x="6794638" y="1641880"/>
            <a:ext cx="3354248" cy="1329015"/>
          </a:xfrm>
          <a:prstGeom prst="wedgeRect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r>
              <a:rPr lang="nl-NL" sz="1600" dirty="0">
                <a:solidFill>
                  <a:srgbClr val="002154"/>
                </a:solidFill>
              </a:rPr>
              <a:t>“Mensen gebruiken relatief weinig apps, zeker in verhouding tot het aantal websites dat ze bezoeken.” </a:t>
            </a:r>
          </a:p>
        </p:txBody>
      </p:sp>
      <p:sp>
        <p:nvSpPr>
          <p:cNvPr id="7" name="Rectangular Callout 6"/>
          <p:cNvSpPr/>
          <p:nvPr/>
        </p:nvSpPr>
        <p:spPr bwMode="gray">
          <a:xfrm>
            <a:off x="6468230" y="4614079"/>
            <a:ext cx="3763474" cy="1344149"/>
          </a:xfrm>
          <a:prstGeom prst="wedgeRect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r>
              <a:rPr lang="nl-NL" sz="1600" dirty="0">
                <a:solidFill>
                  <a:srgbClr val="002154"/>
                </a:solidFill>
              </a:rPr>
              <a:t>“Bedrijven geven aan dat apps niet cruciaal zijn voor hun core business; ze investeren liever in hun eigen website, campagnesites en social media.” </a:t>
            </a:r>
          </a:p>
        </p:txBody>
      </p:sp>
      <p:sp>
        <p:nvSpPr>
          <p:cNvPr id="8" name="Rectangular Callout 7"/>
          <p:cNvSpPr/>
          <p:nvPr/>
        </p:nvSpPr>
        <p:spPr bwMode="gray">
          <a:xfrm>
            <a:off x="1940124" y="4806100"/>
            <a:ext cx="4048928" cy="1440160"/>
          </a:xfrm>
          <a:prstGeom prst="wedgeRect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r>
              <a:rPr lang="nl-NL" sz="1600" dirty="0">
                <a:solidFill>
                  <a:srgbClr val="002154"/>
                </a:solidFill>
              </a:rPr>
              <a:t>“Het besloten karakter van apps frustreert het sociale effect dat bedrijven willen bereiken. Google wil bijvoorbeeld geen besturingsprogramma meer, alles gaat via de browser. Niet te negeren trends.” </a:t>
            </a:r>
          </a:p>
        </p:txBody>
      </p:sp>
      <p:sp>
        <p:nvSpPr>
          <p:cNvPr id="9" name="Rounded Rectangular Callout 8"/>
          <p:cNvSpPr/>
          <p:nvPr/>
        </p:nvSpPr>
        <p:spPr bwMode="gray">
          <a:xfrm>
            <a:off x="2155626" y="3236979"/>
            <a:ext cx="8076078" cy="1111015"/>
          </a:xfrm>
          <a:prstGeom prst="wedgeRoundRect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71" tIns="60885" rIns="121771" bIns="60885" numCol="1" spcCol="0" rtlCol="0" fromWordArt="0" anchor="ctr" anchorCtr="0" forceAA="0" compatLnSpc="1">
            <a:prstTxWarp prst="textNoShape">
              <a:avLst/>
            </a:prstTxWarp>
            <a:noAutofit/>
          </a:bodyPr>
          <a:lstStyle/>
          <a:p>
            <a:r>
              <a:rPr lang="nl-NL" sz="1600" dirty="0">
                <a:solidFill>
                  <a:srgbClr val="002154"/>
                </a:solidFill>
              </a:rPr>
              <a:t>“Met bijna een miljoen apps in de App Store kun je je nauwelijks meer onderscheiden. Tel daar de hoge ontwikkelkosten bij op en het is duidelijk waarom bedrijven zeggen: mobile first.” </a:t>
            </a:r>
          </a:p>
        </p:txBody>
      </p:sp>
    </p:spTree>
    <p:extLst>
      <p:ext uri="{BB962C8B-B14F-4D97-AF65-F5344CB8AC3E}">
        <p14:creationId xmlns:p14="http://schemas.microsoft.com/office/powerpoint/2010/main" val="2058875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als de domeinnaam die u wilt al bezet is</a:t>
            </a:r>
            <a:endParaRPr lang="nl-NL" dirty="0"/>
          </a:p>
        </p:txBody>
      </p:sp>
      <p:sp>
        <p:nvSpPr>
          <p:cNvPr id="3" name="Tijdelijke aanduiding voor inhoud 2"/>
          <p:cNvSpPr>
            <a:spLocks noGrp="1"/>
          </p:cNvSpPr>
          <p:nvPr>
            <p:ph idx="1"/>
          </p:nvPr>
        </p:nvSpPr>
        <p:spPr>
          <a:xfrm>
            <a:off x="375633" y="1551647"/>
            <a:ext cx="6514119" cy="4963409"/>
          </a:xfrm>
        </p:spPr>
        <p:txBody>
          <a:bodyPr/>
          <a:lstStyle/>
          <a:p>
            <a:pPr marL="361950" indent="-361950"/>
            <a:r>
              <a:rPr lang="nl-NL" dirty="0" smtClean="0"/>
              <a:t>Is het een merk of handelsnaam?</a:t>
            </a:r>
            <a:br>
              <a:rPr lang="nl-NL" dirty="0" smtClean="0"/>
            </a:br>
            <a:r>
              <a:rPr lang="nl-NL" sz="2000" dirty="0" smtClean="0"/>
              <a:t>Voor vrijwel iedere domeinnaamextensie is er een geschillenregeling. Deze is meestal buitengerechtelijk en de kosten zijn gemaximeerd (voor .nl op € 1.500).</a:t>
            </a:r>
          </a:p>
          <a:p>
            <a:pPr lvl="1"/>
            <a:endParaRPr lang="nl-NL" dirty="0"/>
          </a:p>
          <a:p>
            <a:pPr marL="361950" indent="-361950"/>
            <a:r>
              <a:rPr lang="nl-NL" dirty="0" smtClean="0"/>
              <a:t>Is de naam ongebruikt?</a:t>
            </a:r>
            <a:br>
              <a:rPr lang="nl-NL" dirty="0" smtClean="0"/>
            </a:br>
            <a:r>
              <a:rPr lang="nl-NL" sz="2000" dirty="0" smtClean="0"/>
              <a:t>Neem contact op met de houder of laat iemand dat voor u doen.</a:t>
            </a:r>
          </a:p>
          <a:p>
            <a:pPr marL="0" indent="0">
              <a:buNone/>
            </a:pPr>
            <a:endParaRPr lang="nl-NL" dirty="0"/>
          </a:p>
          <a:p>
            <a:pPr>
              <a:buAutoNum type="arabicPeriod" startAt="3"/>
            </a:pPr>
            <a:r>
              <a:rPr lang="nl-NL" dirty="0" smtClean="0"/>
              <a:t>Zoekt u een bepaalde productcategorie?</a:t>
            </a:r>
            <a:r>
              <a:rPr lang="nl-NL" dirty="0"/>
              <a:t/>
            </a:r>
            <a:br>
              <a:rPr lang="nl-NL" dirty="0"/>
            </a:br>
            <a:r>
              <a:rPr lang="nl-NL" sz="2000" dirty="0" smtClean="0"/>
              <a:t>Kijk op bekende veilingsites met een bepaald aanbod.</a:t>
            </a:r>
            <a:br>
              <a:rPr lang="nl-NL" sz="2000" dirty="0" smtClean="0"/>
            </a:br>
            <a:endParaRPr lang="nl-NL" sz="2000" dirty="0" smtClean="0"/>
          </a:p>
          <a:p>
            <a:pPr>
              <a:buAutoNum type="arabicPeriod" startAt="3"/>
            </a:pPr>
            <a:r>
              <a:rPr lang="nl-NL" dirty="0" smtClean="0"/>
              <a:t>Of kom zo naar onze stand..</a:t>
            </a:r>
          </a:p>
        </p:txBody>
      </p:sp>
      <p:pic>
        <p:nvPicPr>
          <p:cNvPr id="4" name="Afbeelding 3"/>
          <p:cNvPicPr>
            <a:picLocks noChangeAspect="1"/>
          </p:cNvPicPr>
          <p:nvPr/>
        </p:nvPicPr>
        <p:blipFill rotWithShape="1">
          <a:blip r:embed="rId2"/>
          <a:srcRect l="22831" t="14381" r="55119" b="36189"/>
          <a:stretch/>
        </p:blipFill>
        <p:spPr>
          <a:xfrm>
            <a:off x="7092999" y="1052736"/>
            <a:ext cx="4498382" cy="5462321"/>
          </a:xfrm>
          <a:prstGeom prst="rect">
            <a:avLst/>
          </a:prstGeom>
        </p:spPr>
      </p:pic>
    </p:spTree>
    <p:extLst>
      <p:ext uri="{BB962C8B-B14F-4D97-AF65-F5344CB8AC3E}">
        <p14:creationId xmlns:p14="http://schemas.microsoft.com/office/powerpoint/2010/main" val="2697218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a:lstStyle/>
          <a:p>
            <a:pPr algn="ctr"/>
            <a:endParaRPr lang="nl-NL" sz="2800" dirty="0" smtClean="0"/>
          </a:p>
          <a:p>
            <a:pPr algn="ctr"/>
            <a:endParaRPr lang="nl-NL" sz="2800" dirty="0"/>
          </a:p>
          <a:p>
            <a:pPr algn="ctr"/>
            <a:endParaRPr lang="nl-NL" sz="2800" dirty="0" smtClean="0"/>
          </a:p>
          <a:p>
            <a:pPr algn="ctr"/>
            <a:endParaRPr lang="nl-NL" sz="2800" dirty="0"/>
          </a:p>
          <a:p>
            <a:pPr algn="ctr"/>
            <a:endParaRPr lang="nl-NL" sz="2800" dirty="0" smtClean="0"/>
          </a:p>
          <a:p>
            <a:pPr algn="ctr"/>
            <a:r>
              <a:rPr lang="nl-NL" sz="2800" dirty="0" smtClean="0"/>
              <a:t>Colportage en ‘spookfacturen’</a:t>
            </a:r>
            <a:endParaRPr lang="nl-NL" sz="2800" dirty="0"/>
          </a:p>
        </p:txBody>
      </p:sp>
    </p:spTree>
    <p:extLst>
      <p:ext uri="{BB962C8B-B14F-4D97-AF65-F5344CB8AC3E}">
        <p14:creationId xmlns:p14="http://schemas.microsoft.com/office/powerpoint/2010/main" val="16673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SIDN</a:t>
            </a:r>
            <a:endParaRPr lang="en-GB" dirty="0"/>
          </a:p>
        </p:txBody>
      </p:sp>
      <p:sp>
        <p:nvSpPr>
          <p:cNvPr id="13" name="Tijdelijke aanduiding voor tekst 12"/>
          <p:cNvSpPr>
            <a:spLocks noGrp="1"/>
          </p:cNvSpPr>
          <p:nvPr>
            <p:ph type="body" sz="quarter" idx="14"/>
          </p:nvPr>
        </p:nvSpPr>
        <p:spPr/>
        <p:txBody>
          <a:bodyPr/>
          <a:lstStyle/>
          <a:p>
            <a:pPr algn="ctr"/>
            <a:r>
              <a:rPr lang="nl-NL" dirty="0">
                <a:latin typeface="+mn-lt"/>
              </a:rPr>
              <a:t>Met meer dan </a:t>
            </a:r>
            <a:r>
              <a:rPr lang="nl-NL" dirty="0" smtClean="0">
                <a:latin typeface="+mn-lt"/>
              </a:rPr>
              <a:t>5,5 </a:t>
            </a:r>
            <a:r>
              <a:rPr lang="nl-NL" dirty="0">
                <a:latin typeface="+mn-lt"/>
              </a:rPr>
              <a:t>miljoen .</a:t>
            </a:r>
            <a:r>
              <a:rPr lang="nl-NL" dirty="0" smtClean="0">
                <a:latin typeface="+mn-lt"/>
              </a:rPr>
              <a:t>nl-domeinnamen horen </a:t>
            </a:r>
            <a:r>
              <a:rPr lang="nl-NL" dirty="0">
                <a:latin typeface="+mn-lt"/>
              </a:rPr>
              <a:t>wij bij de grootste en veiligste landendomeinen ter </a:t>
            </a:r>
            <a:r>
              <a:rPr lang="nl-NL" dirty="0" smtClean="0">
                <a:latin typeface="+mn-lt"/>
              </a:rPr>
              <a:t>wereld</a:t>
            </a:r>
            <a:endParaRPr lang="nl-NL" dirty="0">
              <a:latin typeface="+mn-lt"/>
            </a:endParaRPr>
          </a:p>
        </p:txBody>
      </p:sp>
      <p:pic>
        <p:nvPicPr>
          <p:cNvPr id="1026" name="Picture 2"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1484784"/>
            <a:ext cx="7524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hart 8"/>
          <p:cNvGraphicFramePr>
            <a:graphicFrameLocks/>
          </p:cNvGraphicFramePr>
          <p:nvPr>
            <p:extLst/>
          </p:nvPr>
        </p:nvGraphicFramePr>
        <p:xfrm>
          <a:off x="972319" y="1700808"/>
          <a:ext cx="10519200" cy="339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753261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‘Colportage’ van domeinnamen</a:t>
            </a:r>
            <a:endParaRPr lang="nl-NL" dirty="0"/>
          </a:p>
        </p:txBody>
      </p:sp>
      <p:sp>
        <p:nvSpPr>
          <p:cNvPr id="3" name="Tijdelijke aanduiding voor inhoud 2"/>
          <p:cNvSpPr>
            <a:spLocks noGrp="1"/>
          </p:cNvSpPr>
          <p:nvPr>
            <p:ph idx="1"/>
          </p:nvPr>
        </p:nvSpPr>
        <p:spPr>
          <a:xfrm>
            <a:off x="252239" y="1556792"/>
            <a:ext cx="11410661" cy="4748537"/>
          </a:xfrm>
        </p:spPr>
        <p:txBody>
          <a:bodyPr/>
          <a:lstStyle/>
          <a:p>
            <a:pPr marL="0" indent="0">
              <a:buNone/>
            </a:pPr>
            <a:r>
              <a:rPr lang="nl-NL" dirty="0" smtClean="0"/>
              <a:t>Hallo,</a:t>
            </a:r>
            <a:br>
              <a:rPr lang="nl-NL" dirty="0" smtClean="0"/>
            </a:br>
            <a:endParaRPr lang="nl-NL" dirty="0"/>
          </a:p>
          <a:p>
            <a:pPr marL="0" indent="0">
              <a:buNone/>
            </a:pPr>
            <a:r>
              <a:rPr lang="nl-NL" dirty="0" smtClean="0"/>
              <a:t/>
            </a:r>
            <a:br>
              <a:rPr lang="nl-NL" dirty="0" smtClean="0"/>
            </a:br>
            <a:r>
              <a:rPr lang="nl-NL" dirty="0" smtClean="0"/>
              <a:t>Ik ben </a:t>
            </a:r>
            <a:r>
              <a:rPr lang="nl-NL" dirty="0"/>
              <a:t>benaderd door een bedrijf wat mij vroeg of ik eigenaar was van een bepaald .nl domein</a:t>
            </a:r>
            <a:r>
              <a:rPr lang="nl-NL" dirty="0" smtClean="0"/>
              <a:t>. Dat </a:t>
            </a:r>
            <a:r>
              <a:rPr lang="nl-NL" dirty="0"/>
              <a:t>was ik inderdaad</a:t>
            </a:r>
            <a:r>
              <a:rPr lang="nl-NL" dirty="0" smtClean="0"/>
              <a:t>.</a:t>
            </a:r>
            <a:br>
              <a:rPr lang="nl-NL" dirty="0" smtClean="0"/>
            </a:br>
            <a:endParaRPr lang="nl-NL" dirty="0"/>
          </a:p>
          <a:p>
            <a:pPr marL="0" indent="0">
              <a:buNone/>
            </a:pPr>
            <a:r>
              <a:rPr lang="nl-NL" dirty="0" smtClean="0"/>
              <a:t>Toen </a:t>
            </a:r>
            <a:r>
              <a:rPr lang="nl-NL" dirty="0"/>
              <a:t>kwam het verhaal dat iemand </a:t>
            </a:r>
            <a:r>
              <a:rPr lang="nl-NL" dirty="0" smtClean="0"/>
              <a:t>het zelfde </a:t>
            </a:r>
            <a:r>
              <a:rPr lang="nl-NL" dirty="0"/>
              <a:t>domein heeft willen registeren vandaag, maar dan met een </a:t>
            </a:r>
            <a:r>
              <a:rPr lang="nl-NL" dirty="0" smtClean="0"/>
              <a:t>.</a:t>
            </a:r>
            <a:r>
              <a:rPr lang="nl-NL" dirty="0" err="1" smtClean="0"/>
              <a:t>cn</a:t>
            </a:r>
            <a:r>
              <a:rPr lang="nl-NL" dirty="0" smtClean="0"/>
              <a:t> extensie [</a:t>
            </a:r>
            <a:r>
              <a:rPr lang="nl-NL" dirty="0"/>
              <a:t>C</a:t>
            </a:r>
            <a:r>
              <a:rPr lang="nl-NL" dirty="0" smtClean="0"/>
              <a:t>hina, red.] en </a:t>
            </a:r>
            <a:r>
              <a:rPr lang="nl-NL" dirty="0"/>
              <a:t>dat zij verplicht waren mij dit te melden zodat ik toestemming kon geven of dit goed was, en zo nee, dan had ik het recht om dat als eerst te doen, voor slechts 295,- euro per 10 jaar</a:t>
            </a:r>
            <a:r>
              <a:rPr lang="nl-NL" dirty="0" smtClean="0"/>
              <a:t>.</a:t>
            </a:r>
          </a:p>
          <a:p>
            <a:pPr marL="0" indent="0">
              <a:buNone/>
            </a:pPr>
            <a:r>
              <a:rPr lang="nl-NL" dirty="0"/>
              <a:t/>
            </a:r>
            <a:br>
              <a:rPr lang="nl-NL" dirty="0"/>
            </a:br>
            <a:r>
              <a:rPr lang="nl-NL" dirty="0" smtClean="0"/>
              <a:t>Met vriendelijke groet,</a:t>
            </a:r>
          </a:p>
          <a:p>
            <a:pPr marL="0" indent="0">
              <a:buNone/>
            </a:pPr>
            <a:r>
              <a:rPr lang="nl-NL" dirty="0" smtClean="0"/>
              <a:t/>
            </a:r>
            <a:br>
              <a:rPr lang="nl-NL" dirty="0" smtClean="0"/>
            </a:br>
            <a:r>
              <a:rPr lang="nl-NL" dirty="0" smtClean="0"/>
              <a:t>&lt;naam&gt;</a:t>
            </a:r>
          </a:p>
          <a:p>
            <a:pPr marL="0" indent="0">
              <a:buNone/>
            </a:pPr>
            <a:endParaRPr lang="nl-NL" dirty="0" smtClean="0"/>
          </a:p>
        </p:txBody>
      </p:sp>
    </p:spTree>
    <p:extLst>
      <p:ext uri="{BB962C8B-B14F-4D97-AF65-F5344CB8AC3E}">
        <p14:creationId xmlns:p14="http://schemas.microsoft.com/office/powerpoint/2010/main" val="3784003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Factuur of offerte?</a:t>
            </a:r>
            <a:endParaRPr lang="nl-NL" dirty="0"/>
          </a:p>
        </p:txBody>
      </p:sp>
      <p:pic>
        <p:nvPicPr>
          <p:cNvPr id="21506" name="Picture 2" descr="Spookfactuur NL Domein Host"/>
          <p:cNvPicPr>
            <a:picLocks noChangeAspect="1" noChangeArrowheads="1"/>
          </p:cNvPicPr>
          <p:nvPr/>
        </p:nvPicPr>
        <p:blipFill rotWithShape="1">
          <a:blip r:embed="rId2">
            <a:extLst>
              <a:ext uri="{28A0092B-C50C-407E-A947-70E740481C1C}">
                <a14:useLocalDpi xmlns:a14="http://schemas.microsoft.com/office/drawing/2010/main" val="0"/>
              </a:ext>
            </a:extLst>
          </a:blip>
          <a:srcRect b="19793"/>
          <a:stretch/>
        </p:blipFill>
        <p:spPr bwMode="auto">
          <a:xfrm>
            <a:off x="2643949" y="1052736"/>
            <a:ext cx="6848475" cy="550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12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a:t>
            </a:r>
            <a:endParaRPr lang="nl-NL" dirty="0"/>
          </a:p>
        </p:txBody>
      </p:sp>
      <p:pic>
        <p:nvPicPr>
          <p:cNvPr id="10" name="Picture Placeholder 9"/>
          <p:cNvPicPr>
            <a:picLocks noGrp="1" noChangeAspect="1"/>
          </p:cNvPicPr>
          <p:nvPr>
            <p:ph type="pic" idx="13"/>
          </p:nvPr>
        </p:nvPicPr>
        <p:blipFill>
          <a:blip r:embed="rId2">
            <a:extLst>
              <a:ext uri="{28A0092B-C50C-407E-A947-70E740481C1C}">
                <a14:useLocalDpi xmlns:a14="http://schemas.microsoft.com/office/drawing/2010/main" val="0"/>
              </a:ext>
            </a:extLst>
          </a:blip>
          <a:srcRect t="3714" b="3714"/>
          <a:stretch>
            <a:fillRect/>
          </a:stretch>
        </p:blipFill>
        <p:spPr/>
      </p:pic>
      <p:sp>
        <p:nvSpPr>
          <p:cNvPr id="4" name="Vertical Text Placeholder 3"/>
          <p:cNvSpPr>
            <a:spLocks noGrp="1"/>
          </p:cNvSpPr>
          <p:nvPr>
            <p:ph type="body" orient="vert" idx="1"/>
          </p:nvPr>
        </p:nvSpPr>
        <p:spPr/>
        <p:txBody>
          <a:bodyPr/>
          <a:lstStyle/>
          <a:p>
            <a:r>
              <a:rPr lang="nl-NL" dirty="0" smtClean="0"/>
              <a:t>Heeft u vragen? </a:t>
            </a:r>
            <a:br>
              <a:rPr lang="nl-NL" dirty="0" smtClean="0"/>
            </a:br>
            <a:r>
              <a:rPr lang="nl-NL" dirty="0" smtClean="0"/>
              <a:t>Stel ze gerust!</a:t>
            </a:r>
            <a:br>
              <a:rPr lang="nl-NL" dirty="0" smtClean="0"/>
            </a:br>
            <a:r>
              <a:rPr lang="nl-NL" dirty="0" smtClean="0"/>
              <a:t/>
            </a:r>
            <a:br>
              <a:rPr lang="nl-NL" dirty="0" smtClean="0"/>
            </a:br>
            <a:endParaRPr lang="nl-NL" dirty="0" smtClean="0"/>
          </a:p>
          <a:p>
            <a:r>
              <a:rPr lang="nl-NL" dirty="0" smtClean="0"/>
              <a:t>Mail:</a:t>
            </a:r>
          </a:p>
          <a:p>
            <a:r>
              <a:rPr lang="nl-NL" dirty="0" smtClean="0">
                <a:solidFill>
                  <a:srgbClr val="002154"/>
                </a:solidFill>
                <a:hlinkClick r:id="rId3"/>
              </a:rPr>
              <a:t>Support@sidn.nl</a:t>
            </a:r>
            <a:endParaRPr lang="nl-NL" dirty="0" smtClean="0">
              <a:solidFill>
                <a:srgbClr val="002154"/>
              </a:solidFill>
            </a:endParaRPr>
          </a:p>
          <a:p>
            <a:endParaRPr lang="nl-NL" dirty="0" smtClean="0">
              <a:solidFill>
                <a:srgbClr val="002154"/>
              </a:solidFill>
            </a:endParaRPr>
          </a:p>
          <a:p>
            <a:r>
              <a:rPr lang="nl-NL" dirty="0" smtClean="0">
                <a:solidFill>
                  <a:srgbClr val="002154"/>
                </a:solidFill>
              </a:rPr>
              <a:t>Of kijk voor meer info op </a:t>
            </a:r>
            <a:r>
              <a:rPr lang="nl-NL" dirty="0" smtClean="0">
                <a:solidFill>
                  <a:srgbClr val="002154"/>
                </a:solidFill>
                <a:hlinkClick r:id="rId4"/>
              </a:rPr>
              <a:t>www.sidn.nl</a:t>
            </a:r>
            <a:r>
              <a:rPr lang="nl-NL" dirty="0" smtClean="0">
                <a:solidFill>
                  <a:srgbClr val="002154"/>
                </a:solidFill>
              </a:rPr>
              <a:t> </a:t>
            </a:r>
            <a:endParaRPr lang="nl-NL" dirty="0">
              <a:solidFill>
                <a:srgbClr val="002154"/>
              </a:solidFill>
            </a:endParaRPr>
          </a:p>
          <a:p>
            <a:endParaRPr lang="nl-NL" dirty="0" smtClean="0">
              <a:solidFill>
                <a:srgbClr val="002154"/>
              </a:solidFill>
            </a:endParaRPr>
          </a:p>
          <a:p>
            <a:endParaRPr lang="nl-NL" dirty="0"/>
          </a:p>
        </p:txBody>
      </p:sp>
    </p:spTree>
    <p:extLst>
      <p:ext uri="{BB962C8B-B14F-4D97-AF65-F5344CB8AC3E}">
        <p14:creationId xmlns:p14="http://schemas.microsoft.com/office/powerpoint/2010/main" val="98941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5" name="Picture 19"/>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36005" y="2366854"/>
            <a:ext cx="71278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GB" dirty="0" smtClean="0"/>
              <a:t>Grootste landendomeinen</a:t>
            </a:r>
            <a:endParaRPr lang="en-GB" dirty="0"/>
          </a:p>
        </p:txBody>
      </p:sp>
      <p:pic>
        <p:nvPicPr>
          <p:cNvPr id="69" name="Picture 2"/>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t="17503" b="17503"/>
          <a:stretch>
            <a:fillRect/>
          </a:stretch>
        </p:blipFill>
        <p:spPr/>
      </p:pic>
      <p:grpSp>
        <p:nvGrpSpPr>
          <p:cNvPr id="52" name="Groep 51"/>
          <p:cNvGrpSpPr/>
          <p:nvPr/>
        </p:nvGrpSpPr>
        <p:grpSpPr>
          <a:xfrm>
            <a:off x="1287308" y="3243065"/>
            <a:ext cx="897092" cy="897092"/>
            <a:chOff x="1116335" y="3193947"/>
            <a:chExt cx="1195970" cy="1195970"/>
          </a:xfrm>
        </p:grpSpPr>
        <p:sp>
          <p:nvSpPr>
            <p:cNvPr id="157" name="Boog 156"/>
            <p:cNvSpPr/>
            <p:nvPr/>
          </p:nvSpPr>
          <p:spPr>
            <a:xfrm rot="8100000">
              <a:off x="1527748" y="3658154"/>
              <a:ext cx="365096" cy="365096"/>
            </a:xfrm>
            <a:prstGeom prst="arc">
              <a:avLst>
                <a:gd name="adj1" fmla="val 15224731"/>
                <a:gd name="adj2" fmla="val 1020592"/>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4" name="Boog 163"/>
            <p:cNvSpPr/>
            <p:nvPr/>
          </p:nvSpPr>
          <p:spPr>
            <a:xfrm rot="8100000">
              <a:off x="1460910" y="3595998"/>
              <a:ext cx="506822" cy="506822"/>
            </a:xfrm>
            <a:prstGeom prst="arc">
              <a:avLst>
                <a:gd name="adj1" fmla="val 15413170"/>
                <a:gd name="adj2" fmla="val 822577"/>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1" name="Boog 170"/>
            <p:cNvSpPr/>
            <p:nvPr/>
          </p:nvSpPr>
          <p:spPr>
            <a:xfrm rot="8100000">
              <a:off x="1370108" y="3489981"/>
              <a:ext cx="688431" cy="688431"/>
            </a:xfrm>
            <a:prstGeom prst="arc">
              <a:avLst>
                <a:gd name="adj1" fmla="val 15591191"/>
                <a:gd name="adj2" fmla="val 592346"/>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2" name="Boog 171"/>
            <p:cNvSpPr/>
            <p:nvPr/>
          </p:nvSpPr>
          <p:spPr>
            <a:xfrm rot="8100000">
              <a:off x="1265347" y="3350409"/>
              <a:ext cx="897949" cy="897949"/>
            </a:xfrm>
            <a:prstGeom prst="arc">
              <a:avLst>
                <a:gd name="adj1" fmla="val 15855971"/>
                <a:gd name="adj2" fmla="val 427480"/>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3" name="Boog 172"/>
            <p:cNvSpPr/>
            <p:nvPr/>
          </p:nvSpPr>
          <p:spPr>
            <a:xfrm rot="8100000">
              <a:off x="1181888" y="3254087"/>
              <a:ext cx="1064864" cy="1064864"/>
            </a:xfrm>
            <a:prstGeom prst="arc">
              <a:avLst>
                <a:gd name="adj1" fmla="val 15935167"/>
                <a:gd name="adj2" fmla="val 334941"/>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4" name="Boog 173"/>
            <p:cNvSpPr/>
            <p:nvPr/>
          </p:nvSpPr>
          <p:spPr>
            <a:xfrm rot="8100000">
              <a:off x="1116335" y="3193947"/>
              <a:ext cx="1195970" cy="1195970"/>
            </a:xfrm>
            <a:prstGeom prst="arc">
              <a:avLst>
                <a:gd name="adj1" fmla="val 15874572"/>
                <a:gd name="adj2" fmla="val 333803"/>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1" name="Rechte verbindingslijn 40"/>
            <p:cNvCxnSpPr/>
            <p:nvPr/>
          </p:nvCxnSpPr>
          <p:spPr>
            <a:xfrm>
              <a:off x="1710296" y="3758482"/>
              <a:ext cx="0" cy="15076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75" name="Groep 174"/>
          <p:cNvGrpSpPr/>
          <p:nvPr/>
        </p:nvGrpSpPr>
        <p:grpSpPr>
          <a:xfrm>
            <a:off x="3452057" y="3243065"/>
            <a:ext cx="897092" cy="897092"/>
            <a:chOff x="1116335" y="3193947"/>
            <a:chExt cx="1195970" cy="1195970"/>
          </a:xfrm>
        </p:grpSpPr>
        <p:sp>
          <p:nvSpPr>
            <p:cNvPr id="176" name="Boog 175"/>
            <p:cNvSpPr/>
            <p:nvPr/>
          </p:nvSpPr>
          <p:spPr>
            <a:xfrm rot="8100000">
              <a:off x="1527748" y="3658154"/>
              <a:ext cx="365096" cy="365096"/>
            </a:xfrm>
            <a:prstGeom prst="arc">
              <a:avLst>
                <a:gd name="adj1" fmla="val 15224731"/>
                <a:gd name="adj2" fmla="val 1020592"/>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7" name="Boog 176"/>
            <p:cNvSpPr/>
            <p:nvPr/>
          </p:nvSpPr>
          <p:spPr>
            <a:xfrm rot="8100000">
              <a:off x="1460910" y="3595998"/>
              <a:ext cx="506822" cy="506822"/>
            </a:xfrm>
            <a:prstGeom prst="arc">
              <a:avLst>
                <a:gd name="adj1" fmla="val 15413170"/>
                <a:gd name="adj2" fmla="val 822577"/>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8" name="Boog 177"/>
            <p:cNvSpPr/>
            <p:nvPr/>
          </p:nvSpPr>
          <p:spPr>
            <a:xfrm rot="8100000">
              <a:off x="1370108" y="3489981"/>
              <a:ext cx="688431" cy="688431"/>
            </a:xfrm>
            <a:prstGeom prst="arc">
              <a:avLst>
                <a:gd name="adj1" fmla="val 15591191"/>
                <a:gd name="adj2" fmla="val 592346"/>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9" name="Boog 178"/>
            <p:cNvSpPr/>
            <p:nvPr/>
          </p:nvSpPr>
          <p:spPr>
            <a:xfrm rot="8100000">
              <a:off x="1265347" y="3350409"/>
              <a:ext cx="897949" cy="897949"/>
            </a:xfrm>
            <a:prstGeom prst="arc">
              <a:avLst>
                <a:gd name="adj1" fmla="val 15855971"/>
                <a:gd name="adj2" fmla="val 427480"/>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0" name="Boog 179"/>
            <p:cNvSpPr/>
            <p:nvPr/>
          </p:nvSpPr>
          <p:spPr>
            <a:xfrm rot="8100000">
              <a:off x="1181888" y="3254087"/>
              <a:ext cx="1064864" cy="1064864"/>
            </a:xfrm>
            <a:prstGeom prst="arc">
              <a:avLst>
                <a:gd name="adj1" fmla="val 15935167"/>
                <a:gd name="adj2" fmla="val 334941"/>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1" name="Boog 180"/>
            <p:cNvSpPr/>
            <p:nvPr/>
          </p:nvSpPr>
          <p:spPr>
            <a:xfrm rot="8100000">
              <a:off x="1116335" y="3193947"/>
              <a:ext cx="1195970" cy="1195970"/>
            </a:xfrm>
            <a:prstGeom prst="arc">
              <a:avLst>
                <a:gd name="adj1" fmla="val 15874572"/>
                <a:gd name="adj2" fmla="val 333803"/>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82" name="Rechte verbindingslijn 181"/>
            <p:cNvCxnSpPr/>
            <p:nvPr/>
          </p:nvCxnSpPr>
          <p:spPr>
            <a:xfrm>
              <a:off x="1710296" y="3758482"/>
              <a:ext cx="0" cy="15076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83" name="Groep 182"/>
          <p:cNvGrpSpPr/>
          <p:nvPr/>
        </p:nvGrpSpPr>
        <p:grpSpPr>
          <a:xfrm>
            <a:off x="5633960" y="3243065"/>
            <a:ext cx="897092" cy="897092"/>
            <a:chOff x="1116335" y="3193947"/>
            <a:chExt cx="1195970" cy="1195970"/>
          </a:xfrm>
        </p:grpSpPr>
        <p:sp>
          <p:nvSpPr>
            <p:cNvPr id="184" name="Boog 183"/>
            <p:cNvSpPr/>
            <p:nvPr/>
          </p:nvSpPr>
          <p:spPr>
            <a:xfrm rot="8100000">
              <a:off x="1527748" y="3658154"/>
              <a:ext cx="365096" cy="365096"/>
            </a:xfrm>
            <a:prstGeom prst="arc">
              <a:avLst>
                <a:gd name="adj1" fmla="val 15224731"/>
                <a:gd name="adj2" fmla="val 1020592"/>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5" name="Boog 184"/>
            <p:cNvSpPr/>
            <p:nvPr/>
          </p:nvSpPr>
          <p:spPr>
            <a:xfrm rot="8100000">
              <a:off x="1460910" y="3595998"/>
              <a:ext cx="506822" cy="506822"/>
            </a:xfrm>
            <a:prstGeom prst="arc">
              <a:avLst>
                <a:gd name="adj1" fmla="val 15413170"/>
                <a:gd name="adj2" fmla="val 822577"/>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6" name="Boog 185"/>
            <p:cNvSpPr/>
            <p:nvPr/>
          </p:nvSpPr>
          <p:spPr>
            <a:xfrm rot="8100000">
              <a:off x="1370108" y="3489981"/>
              <a:ext cx="688431" cy="688431"/>
            </a:xfrm>
            <a:prstGeom prst="arc">
              <a:avLst>
                <a:gd name="adj1" fmla="val 15591191"/>
                <a:gd name="adj2" fmla="val 592346"/>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7" name="Boog 186"/>
            <p:cNvSpPr/>
            <p:nvPr/>
          </p:nvSpPr>
          <p:spPr>
            <a:xfrm rot="8100000">
              <a:off x="1265347" y="3350409"/>
              <a:ext cx="897949" cy="897949"/>
            </a:xfrm>
            <a:prstGeom prst="arc">
              <a:avLst>
                <a:gd name="adj1" fmla="val 15855971"/>
                <a:gd name="adj2" fmla="val 427480"/>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8" name="Boog 187"/>
            <p:cNvSpPr/>
            <p:nvPr/>
          </p:nvSpPr>
          <p:spPr>
            <a:xfrm rot="8100000">
              <a:off x="1181888" y="3254087"/>
              <a:ext cx="1064864" cy="1064864"/>
            </a:xfrm>
            <a:prstGeom prst="arc">
              <a:avLst>
                <a:gd name="adj1" fmla="val 15935167"/>
                <a:gd name="adj2" fmla="val 334941"/>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9" name="Boog 188"/>
            <p:cNvSpPr/>
            <p:nvPr/>
          </p:nvSpPr>
          <p:spPr>
            <a:xfrm rot="8100000">
              <a:off x="1116335" y="3193947"/>
              <a:ext cx="1195970" cy="1195970"/>
            </a:xfrm>
            <a:prstGeom prst="arc">
              <a:avLst>
                <a:gd name="adj1" fmla="val 15874572"/>
                <a:gd name="adj2" fmla="val 333803"/>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90" name="Rechte verbindingslijn 189"/>
            <p:cNvCxnSpPr/>
            <p:nvPr/>
          </p:nvCxnSpPr>
          <p:spPr>
            <a:xfrm>
              <a:off x="1710296" y="3758482"/>
              <a:ext cx="0" cy="15076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ep 190"/>
          <p:cNvGrpSpPr/>
          <p:nvPr/>
        </p:nvGrpSpPr>
        <p:grpSpPr>
          <a:xfrm>
            <a:off x="7781557" y="3243065"/>
            <a:ext cx="897092" cy="897092"/>
            <a:chOff x="1116335" y="3193947"/>
            <a:chExt cx="1195970" cy="1195970"/>
          </a:xfrm>
        </p:grpSpPr>
        <p:sp>
          <p:nvSpPr>
            <p:cNvPr id="192" name="Boog 191"/>
            <p:cNvSpPr/>
            <p:nvPr/>
          </p:nvSpPr>
          <p:spPr>
            <a:xfrm rot="8100000">
              <a:off x="1527748" y="3658154"/>
              <a:ext cx="365096" cy="365096"/>
            </a:xfrm>
            <a:prstGeom prst="arc">
              <a:avLst>
                <a:gd name="adj1" fmla="val 15224731"/>
                <a:gd name="adj2" fmla="val 1020592"/>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3" name="Boog 192"/>
            <p:cNvSpPr/>
            <p:nvPr/>
          </p:nvSpPr>
          <p:spPr>
            <a:xfrm rot="8100000">
              <a:off x="1460910" y="3595998"/>
              <a:ext cx="506822" cy="506822"/>
            </a:xfrm>
            <a:prstGeom prst="arc">
              <a:avLst>
                <a:gd name="adj1" fmla="val 15413170"/>
                <a:gd name="adj2" fmla="val 822577"/>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4" name="Boog 193"/>
            <p:cNvSpPr/>
            <p:nvPr/>
          </p:nvSpPr>
          <p:spPr>
            <a:xfrm rot="8100000">
              <a:off x="1370108" y="3489981"/>
              <a:ext cx="688431" cy="688431"/>
            </a:xfrm>
            <a:prstGeom prst="arc">
              <a:avLst>
                <a:gd name="adj1" fmla="val 15591191"/>
                <a:gd name="adj2" fmla="val 592346"/>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5" name="Boog 194"/>
            <p:cNvSpPr/>
            <p:nvPr/>
          </p:nvSpPr>
          <p:spPr>
            <a:xfrm rot="8100000">
              <a:off x="1265347" y="3350409"/>
              <a:ext cx="897949" cy="897949"/>
            </a:xfrm>
            <a:prstGeom prst="arc">
              <a:avLst>
                <a:gd name="adj1" fmla="val 15855971"/>
                <a:gd name="adj2" fmla="val 427480"/>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6" name="Boog 195"/>
            <p:cNvSpPr/>
            <p:nvPr/>
          </p:nvSpPr>
          <p:spPr>
            <a:xfrm rot="8100000">
              <a:off x="1181888" y="3254087"/>
              <a:ext cx="1064864" cy="1064864"/>
            </a:xfrm>
            <a:prstGeom prst="arc">
              <a:avLst>
                <a:gd name="adj1" fmla="val 15935167"/>
                <a:gd name="adj2" fmla="val 334941"/>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7" name="Boog 196"/>
            <p:cNvSpPr/>
            <p:nvPr/>
          </p:nvSpPr>
          <p:spPr>
            <a:xfrm rot="8100000">
              <a:off x="1116335" y="3193947"/>
              <a:ext cx="1195970" cy="1195970"/>
            </a:xfrm>
            <a:prstGeom prst="arc">
              <a:avLst>
                <a:gd name="adj1" fmla="val 15874572"/>
                <a:gd name="adj2" fmla="val 333803"/>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98" name="Rechte verbindingslijn 197"/>
            <p:cNvCxnSpPr/>
            <p:nvPr/>
          </p:nvCxnSpPr>
          <p:spPr>
            <a:xfrm>
              <a:off x="1710296" y="3758482"/>
              <a:ext cx="0" cy="15076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9" name="Groep 198"/>
          <p:cNvGrpSpPr/>
          <p:nvPr/>
        </p:nvGrpSpPr>
        <p:grpSpPr>
          <a:xfrm>
            <a:off x="9946305" y="3243065"/>
            <a:ext cx="897092" cy="897092"/>
            <a:chOff x="1116335" y="3193947"/>
            <a:chExt cx="1195970" cy="1195970"/>
          </a:xfrm>
        </p:grpSpPr>
        <p:sp>
          <p:nvSpPr>
            <p:cNvPr id="200" name="Boog 199"/>
            <p:cNvSpPr/>
            <p:nvPr/>
          </p:nvSpPr>
          <p:spPr>
            <a:xfrm rot="8100000">
              <a:off x="1527748" y="3658154"/>
              <a:ext cx="365096" cy="365096"/>
            </a:xfrm>
            <a:prstGeom prst="arc">
              <a:avLst>
                <a:gd name="adj1" fmla="val 15224731"/>
                <a:gd name="adj2" fmla="val 1020592"/>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1" name="Boog 200"/>
            <p:cNvSpPr/>
            <p:nvPr/>
          </p:nvSpPr>
          <p:spPr>
            <a:xfrm rot="8100000">
              <a:off x="1460910" y="3595998"/>
              <a:ext cx="506822" cy="506822"/>
            </a:xfrm>
            <a:prstGeom prst="arc">
              <a:avLst>
                <a:gd name="adj1" fmla="val 15413170"/>
                <a:gd name="adj2" fmla="val 822577"/>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2" name="Boog 201"/>
            <p:cNvSpPr/>
            <p:nvPr/>
          </p:nvSpPr>
          <p:spPr>
            <a:xfrm rot="8100000">
              <a:off x="1370108" y="3489981"/>
              <a:ext cx="688431" cy="688431"/>
            </a:xfrm>
            <a:prstGeom prst="arc">
              <a:avLst>
                <a:gd name="adj1" fmla="val 15591191"/>
                <a:gd name="adj2" fmla="val 592346"/>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3" name="Boog 202"/>
            <p:cNvSpPr/>
            <p:nvPr/>
          </p:nvSpPr>
          <p:spPr>
            <a:xfrm rot="8100000">
              <a:off x="1265347" y="3350409"/>
              <a:ext cx="897949" cy="897949"/>
            </a:xfrm>
            <a:prstGeom prst="arc">
              <a:avLst>
                <a:gd name="adj1" fmla="val 15855971"/>
                <a:gd name="adj2" fmla="val 427480"/>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4" name="Boog 203"/>
            <p:cNvSpPr/>
            <p:nvPr/>
          </p:nvSpPr>
          <p:spPr>
            <a:xfrm rot="8100000">
              <a:off x="1181888" y="3254087"/>
              <a:ext cx="1064864" cy="1064864"/>
            </a:xfrm>
            <a:prstGeom prst="arc">
              <a:avLst>
                <a:gd name="adj1" fmla="val 15935167"/>
                <a:gd name="adj2" fmla="val 334941"/>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5" name="Boog 204"/>
            <p:cNvSpPr/>
            <p:nvPr/>
          </p:nvSpPr>
          <p:spPr>
            <a:xfrm rot="8100000">
              <a:off x="1116335" y="3193947"/>
              <a:ext cx="1195970" cy="1195970"/>
            </a:xfrm>
            <a:prstGeom prst="arc">
              <a:avLst>
                <a:gd name="adj1" fmla="val 15874572"/>
                <a:gd name="adj2" fmla="val 333803"/>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06" name="Rechte verbindingslijn 205"/>
            <p:cNvCxnSpPr/>
            <p:nvPr/>
          </p:nvCxnSpPr>
          <p:spPr>
            <a:xfrm>
              <a:off x="1710296" y="3758482"/>
              <a:ext cx="0" cy="15076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ep 42" hidden="1"/>
          <p:cNvGrpSpPr/>
          <p:nvPr/>
        </p:nvGrpSpPr>
        <p:grpSpPr>
          <a:xfrm>
            <a:off x="-963637" y="440693"/>
            <a:ext cx="12953179" cy="6009035"/>
            <a:chOff x="-963637" y="440693"/>
            <a:chExt cx="12953179" cy="6009035"/>
          </a:xfrm>
        </p:grpSpPr>
        <p:sp>
          <p:nvSpPr>
            <p:cNvPr id="10" name="Rechthoek 9"/>
            <p:cNvSpPr/>
            <p:nvPr/>
          </p:nvSpPr>
          <p:spPr>
            <a:xfrm>
              <a:off x="357188" y="908720"/>
              <a:ext cx="368300" cy="50729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hoek 10"/>
            <p:cNvSpPr/>
            <p:nvPr/>
          </p:nvSpPr>
          <p:spPr>
            <a:xfrm>
              <a:off x="11405219" y="908720"/>
              <a:ext cx="368300" cy="50729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hthoek 11"/>
            <p:cNvSpPr/>
            <p:nvPr/>
          </p:nvSpPr>
          <p:spPr>
            <a:xfrm rot="5400000">
              <a:off x="5220791" y="-5131692"/>
              <a:ext cx="368300" cy="127371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hthoek 12"/>
            <p:cNvSpPr/>
            <p:nvPr/>
          </p:nvSpPr>
          <p:spPr>
            <a:xfrm rot="5400000">
              <a:off x="5220791" y="-606407"/>
              <a:ext cx="368300" cy="123688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hoek 13"/>
            <p:cNvSpPr/>
            <p:nvPr/>
          </p:nvSpPr>
          <p:spPr>
            <a:xfrm>
              <a:off x="2746221" y="440693"/>
              <a:ext cx="144016" cy="600903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hthoek 15"/>
            <p:cNvSpPr/>
            <p:nvPr/>
          </p:nvSpPr>
          <p:spPr>
            <a:xfrm>
              <a:off x="5482525" y="440693"/>
              <a:ext cx="144016" cy="600903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hthoek 16"/>
            <p:cNvSpPr/>
            <p:nvPr/>
          </p:nvSpPr>
          <p:spPr>
            <a:xfrm>
              <a:off x="8218829" y="440693"/>
              <a:ext cx="144016" cy="600903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hthoek 18"/>
            <p:cNvSpPr/>
            <p:nvPr/>
          </p:nvSpPr>
          <p:spPr>
            <a:xfrm rot="16200000">
              <a:off x="5705485" y="-3490737"/>
              <a:ext cx="144016" cy="124240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hthoek 19"/>
            <p:cNvSpPr/>
            <p:nvPr/>
          </p:nvSpPr>
          <p:spPr>
            <a:xfrm rot="16200000">
              <a:off x="5705485" y="-2118453"/>
              <a:ext cx="144016" cy="124240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hoek 26"/>
            <p:cNvSpPr/>
            <p:nvPr/>
          </p:nvSpPr>
          <p:spPr>
            <a:xfrm>
              <a:off x="4114373" y="440693"/>
              <a:ext cx="144016" cy="600903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hthoek 38"/>
            <p:cNvSpPr/>
            <p:nvPr/>
          </p:nvSpPr>
          <p:spPr>
            <a:xfrm>
              <a:off x="6850677" y="440693"/>
              <a:ext cx="144016" cy="600903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 name="Groep 5" hidden="1"/>
          <p:cNvGrpSpPr/>
          <p:nvPr/>
        </p:nvGrpSpPr>
        <p:grpSpPr>
          <a:xfrm>
            <a:off x="357189" y="-2405359"/>
            <a:ext cx="11416330" cy="7346527"/>
            <a:chOff x="357189" y="-2405359"/>
            <a:chExt cx="11416330" cy="7346527"/>
          </a:xfrm>
        </p:grpSpPr>
        <p:sp>
          <p:nvSpPr>
            <p:cNvPr id="74" name="Rechthoek 73"/>
            <p:cNvSpPr/>
            <p:nvPr/>
          </p:nvSpPr>
          <p:spPr>
            <a:xfrm>
              <a:off x="2746223" y="1052736"/>
              <a:ext cx="144016" cy="38884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hthoek 75"/>
            <p:cNvSpPr/>
            <p:nvPr/>
          </p:nvSpPr>
          <p:spPr>
            <a:xfrm>
              <a:off x="4910972" y="1052736"/>
              <a:ext cx="144016" cy="38884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hthoek 77"/>
            <p:cNvSpPr/>
            <p:nvPr/>
          </p:nvSpPr>
          <p:spPr>
            <a:xfrm>
              <a:off x="7075721" y="1052736"/>
              <a:ext cx="144016" cy="38884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hthoek 78"/>
            <p:cNvSpPr/>
            <p:nvPr/>
          </p:nvSpPr>
          <p:spPr>
            <a:xfrm>
              <a:off x="9240470" y="1052736"/>
              <a:ext cx="144016" cy="38884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hthoek 79"/>
            <p:cNvSpPr/>
            <p:nvPr/>
          </p:nvSpPr>
          <p:spPr>
            <a:xfrm rot="16200000">
              <a:off x="-3100906" y="1052736"/>
              <a:ext cx="7284491" cy="3683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hthoek 80"/>
            <p:cNvSpPr/>
            <p:nvPr/>
          </p:nvSpPr>
          <p:spPr>
            <a:xfrm rot="16200000">
              <a:off x="7947123" y="1052736"/>
              <a:ext cx="7284491" cy="3683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6" name="Ovaal 125"/>
          <p:cNvSpPr/>
          <p:nvPr/>
        </p:nvSpPr>
        <p:spPr>
          <a:xfrm>
            <a:off x="9384485" y="1672495"/>
            <a:ext cx="2020733" cy="2020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descr="http://www.keurmerk.nl/data/images/kaart_nederland.png.Default.imgx?s=272x318&amp;t=88CDE8D5D2D3EC50"/>
          <p:cNvPicPr>
            <a:picLocks noChangeAspect="1" noChangeArrowheads="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sharpenSoften amount="25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893102" y="2096257"/>
            <a:ext cx="1003498" cy="1173208"/>
          </a:xfrm>
          <a:prstGeom prst="rect">
            <a:avLst/>
          </a:prstGeom>
          <a:noFill/>
          <a:extLst>
            <a:ext uri="{909E8E84-426E-40DD-AFC4-6F175D3DCCD1}">
              <a14:hiddenFill xmlns:a14="http://schemas.microsoft.com/office/drawing/2010/main">
                <a:solidFill>
                  <a:srgbClr val="FFFFFF"/>
                </a:solidFill>
              </a14:hiddenFill>
            </a:ext>
          </a:extLst>
        </p:spPr>
      </p:pic>
      <p:sp>
        <p:nvSpPr>
          <p:cNvPr id="124" name="Ovaal 123"/>
          <p:cNvSpPr/>
          <p:nvPr/>
        </p:nvSpPr>
        <p:spPr>
          <a:xfrm>
            <a:off x="5054988" y="1672495"/>
            <a:ext cx="2020733" cy="2020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Ovaal 124"/>
          <p:cNvSpPr/>
          <p:nvPr/>
        </p:nvSpPr>
        <p:spPr>
          <a:xfrm>
            <a:off x="7219738" y="1685343"/>
            <a:ext cx="2020733" cy="2020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42" name="Picture 18"/>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482525" y="2265774"/>
            <a:ext cx="1131660" cy="9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Ovaal 118"/>
          <p:cNvSpPr/>
          <p:nvPr/>
        </p:nvSpPr>
        <p:spPr>
          <a:xfrm>
            <a:off x="2890237" y="1672495"/>
            <a:ext cx="2020733" cy="2020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kstvak 14"/>
          <p:cNvSpPr txBox="1"/>
          <p:nvPr/>
        </p:nvSpPr>
        <p:spPr>
          <a:xfrm>
            <a:off x="468263" y="4394281"/>
            <a:ext cx="2448272" cy="400110"/>
          </a:xfrm>
          <a:prstGeom prst="rect">
            <a:avLst/>
          </a:prstGeom>
          <a:noFill/>
        </p:spPr>
        <p:txBody>
          <a:bodyPr wrap="square" rtlCol="0">
            <a:spAutoFit/>
          </a:bodyPr>
          <a:lstStyle/>
          <a:p>
            <a:pPr algn="ctr"/>
            <a:r>
              <a:rPr lang="en-GB" sz="2000" dirty="0" smtClean="0">
                <a:solidFill>
                  <a:schemeClr val="tx2"/>
                </a:solidFill>
                <a:latin typeface="Calibri Light" pitchFamily="34" charset="0"/>
              </a:rPr>
              <a:t>26.548.595</a:t>
            </a:r>
            <a:endParaRPr lang="en-GB" sz="2000" dirty="0">
              <a:solidFill>
                <a:schemeClr val="tx2"/>
              </a:solidFill>
              <a:latin typeface="Calibri Light" pitchFamily="34" charset="0"/>
            </a:endParaRPr>
          </a:p>
        </p:txBody>
      </p:sp>
      <p:sp>
        <p:nvSpPr>
          <p:cNvPr id="144" name="Tekstvak 143"/>
          <p:cNvSpPr txBox="1"/>
          <p:nvPr/>
        </p:nvSpPr>
        <p:spPr>
          <a:xfrm>
            <a:off x="5085795" y="2298141"/>
            <a:ext cx="1800200" cy="769441"/>
          </a:xfrm>
          <a:prstGeom prst="rect">
            <a:avLst/>
          </a:prstGeom>
          <a:noFill/>
        </p:spPr>
        <p:txBody>
          <a:bodyPr wrap="square" rtlCol="0" anchor="ctr">
            <a:spAutoFit/>
          </a:bodyPr>
          <a:lstStyle/>
          <a:p>
            <a:pPr algn="ctr"/>
            <a:r>
              <a:rPr lang="nl-NL" sz="4400" b="1" dirty="0" smtClean="0">
                <a:solidFill>
                  <a:schemeClr val="bg1"/>
                </a:solidFill>
                <a:latin typeface="Calibri Light" pitchFamily="34" charset="0"/>
              </a:rPr>
              <a:t>.cn</a:t>
            </a:r>
            <a:endParaRPr lang="en-GB" sz="4400" b="1" dirty="0">
              <a:solidFill>
                <a:schemeClr val="bg1"/>
              </a:solidFill>
              <a:latin typeface="Calibri Light" pitchFamily="34" charset="0"/>
            </a:endParaRPr>
          </a:p>
        </p:txBody>
      </p:sp>
      <p:sp>
        <p:nvSpPr>
          <p:cNvPr id="146" name="Tekstvak 145"/>
          <p:cNvSpPr txBox="1"/>
          <p:nvPr/>
        </p:nvSpPr>
        <p:spPr>
          <a:xfrm>
            <a:off x="9415292" y="2298141"/>
            <a:ext cx="1800200" cy="769441"/>
          </a:xfrm>
          <a:prstGeom prst="rect">
            <a:avLst/>
          </a:prstGeom>
          <a:noFill/>
        </p:spPr>
        <p:txBody>
          <a:bodyPr wrap="square" rtlCol="0" anchor="ctr">
            <a:spAutoFit/>
          </a:bodyPr>
          <a:lstStyle/>
          <a:p>
            <a:pPr algn="ctr"/>
            <a:r>
              <a:rPr lang="nl-NL" sz="4400" b="1" dirty="0" smtClean="0">
                <a:solidFill>
                  <a:schemeClr val="bg1"/>
                </a:solidFill>
                <a:latin typeface="Calibri Light" pitchFamily="34" charset="0"/>
              </a:rPr>
              <a:t>.nl</a:t>
            </a:r>
            <a:endParaRPr lang="en-GB" sz="4400" b="1" dirty="0">
              <a:solidFill>
                <a:schemeClr val="bg1"/>
              </a:solidFill>
              <a:latin typeface="Calibri Light" pitchFamily="34" charset="0"/>
            </a:endParaRPr>
          </a:p>
        </p:txBody>
      </p:sp>
      <p:sp>
        <p:nvSpPr>
          <p:cNvPr id="147" name="Tekstvak 146"/>
          <p:cNvSpPr txBox="1"/>
          <p:nvPr/>
        </p:nvSpPr>
        <p:spPr>
          <a:xfrm>
            <a:off x="2676467" y="4394281"/>
            <a:ext cx="2448272" cy="400110"/>
          </a:xfrm>
          <a:prstGeom prst="rect">
            <a:avLst/>
          </a:prstGeom>
          <a:noFill/>
        </p:spPr>
        <p:txBody>
          <a:bodyPr wrap="square" rtlCol="0">
            <a:spAutoFit/>
          </a:bodyPr>
          <a:lstStyle/>
          <a:p>
            <a:pPr algn="ctr"/>
            <a:r>
              <a:rPr lang="en-GB" sz="2000" dirty="0" smtClean="0">
                <a:solidFill>
                  <a:schemeClr val="tx2"/>
                </a:solidFill>
                <a:latin typeface="Calibri Light" pitchFamily="34" charset="0"/>
              </a:rPr>
              <a:t>15.943.668</a:t>
            </a:r>
            <a:endParaRPr lang="en-GB" sz="2000" dirty="0">
              <a:solidFill>
                <a:schemeClr val="tx2"/>
              </a:solidFill>
              <a:latin typeface="Calibri Light" pitchFamily="34" charset="0"/>
            </a:endParaRPr>
          </a:p>
        </p:txBody>
      </p:sp>
      <p:sp>
        <p:nvSpPr>
          <p:cNvPr id="148" name="Tekstvak 147"/>
          <p:cNvSpPr txBox="1"/>
          <p:nvPr/>
        </p:nvSpPr>
        <p:spPr>
          <a:xfrm>
            <a:off x="4858370" y="4394281"/>
            <a:ext cx="2448272" cy="400110"/>
          </a:xfrm>
          <a:prstGeom prst="rect">
            <a:avLst/>
          </a:prstGeom>
          <a:noFill/>
        </p:spPr>
        <p:txBody>
          <a:bodyPr wrap="square" rtlCol="0">
            <a:spAutoFit/>
          </a:bodyPr>
          <a:lstStyle/>
          <a:p>
            <a:pPr algn="ctr"/>
            <a:r>
              <a:rPr lang="en-GB" sz="2000" dirty="0" smtClean="0">
                <a:solidFill>
                  <a:schemeClr val="tx2"/>
                </a:solidFill>
                <a:latin typeface="Calibri Light" pitchFamily="34" charset="0"/>
              </a:rPr>
              <a:t>12.133.610</a:t>
            </a:r>
            <a:endParaRPr lang="en-GB" sz="2000" dirty="0">
              <a:solidFill>
                <a:schemeClr val="tx2"/>
              </a:solidFill>
              <a:latin typeface="Calibri Light" pitchFamily="34" charset="0"/>
            </a:endParaRPr>
          </a:p>
        </p:txBody>
      </p:sp>
      <p:sp>
        <p:nvSpPr>
          <p:cNvPr id="149" name="Tekstvak 148"/>
          <p:cNvSpPr txBox="1"/>
          <p:nvPr/>
        </p:nvSpPr>
        <p:spPr>
          <a:xfrm>
            <a:off x="7005967" y="4394281"/>
            <a:ext cx="2448272" cy="400110"/>
          </a:xfrm>
          <a:prstGeom prst="rect">
            <a:avLst/>
          </a:prstGeom>
          <a:noFill/>
        </p:spPr>
        <p:txBody>
          <a:bodyPr wrap="square" rtlCol="0">
            <a:spAutoFit/>
          </a:bodyPr>
          <a:lstStyle/>
          <a:p>
            <a:pPr algn="ctr"/>
            <a:r>
              <a:rPr lang="en-GB" sz="2000" dirty="0" smtClean="0">
                <a:solidFill>
                  <a:schemeClr val="tx2"/>
                </a:solidFill>
                <a:latin typeface="Calibri Light" pitchFamily="34" charset="0"/>
              </a:rPr>
              <a:t>10.574.668</a:t>
            </a:r>
            <a:endParaRPr lang="en-GB" sz="2000" dirty="0">
              <a:solidFill>
                <a:schemeClr val="tx2"/>
              </a:solidFill>
              <a:latin typeface="Calibri Light" pitchFamily="34" charset="0"/>
            </a:endParaRPr>
          </a:p>
        </p:txBody>
      </p:sp>
      <p:sp>
        <p:nvSpPr>
          <p:cNvPr id="150" name="Tekstvak 149"/>
          <p:cNvSpPr txBox="1"/>
          <p:nvPr/>
        </p:nvSpPr>
        <p:spPr>
          <a:xfrm>
            <a:off x="9170715" y="4394281"/>
            <a:ext cx="2448272" cy="400110"/>
          </a:xfrm>
          <a:prstGeom prst="rect">
            <a:avLst/>
          </a:prstGeom>
          <a:noFill/>
        </p:spPr>
        <p:txBody>
          <a:bodyPr wrap="square" rtlCol="0">
            <a:spAutoFit/>
          </a:bodyPr>
          <a:lstStyle/>
          <a:p>
            <a:pPr algn="ctr"/>
            <a:r>
              <a:rPr lang="en-GB" sz="2000" dirty="0" smtClean="0">
                <a:solidFill>
                  <a:schemeClr val="tx2"/>
                </a:solidFill>
                <a:latin typeface="Calibri Light" pitchFamily="34" charset="0"/>
              </a:rPr>
              <a:t>5.574.857</a:t>
            </a:r>
            <a:endParaRPr lang="en-GB" sz="2000" dirty="0">
              <a:solidFill>
                <a:schemeClr val="tx2"/>
              </a:solidFill>
              <a:latin typeface="Calibri Light" pitchFamily="34" charset="0"/>
            </a:endParaRPr>
          </a:p>
        </p:txBody>
      </p:sp>
      <p:sp>
        <p:nvSpPr>
          <p:cNvPr id="90" name="Tijdelijke aanduiding voor tekst 8"/>
          <p:cNvSpPr txBox="1">
            <a:spLocks/>
          </p:cNvSpPr>
          <p:nvPr/>
        </p:nvSpPr>
        <p:spPr>
          <a:xfrm>
            <a:off x="361950" y="5191675"/>
            <a:ext cx="11415183" cy="609599"/>
          </a:xfrm>
          <a:prstGeom prst="rect">
            <a:avLst/>
          </a:prstGeom>
          <a:solidFill>
            <a:schemeClr val="tx2"/>
          </a:solidFill>
        </p:spPr>
        <p:txBody>
          <a:bodyPr lIns="0" tIns="0" rIns="0" bIns="0" numCol="1" anchor="ctr"/>
          <a:lstStyle>
            <a:lvl1pPr marL="0" indent="0" algn="l" defTabSz="914400" rtl="0" eaLnBrk="1" latinLnBrk="0" hangingPunct="1">
              <a:lnSpc>
                <a:spcPts val="2160"/>
              </a:lnSpc>
              <a:spcBef>
                <a:spcPts val="600"/>
              </a:spcBef>
              <a:spcAft>
                <a:spcPts val="600"/>
              </a:spcAft>
              <a:buClr>
                <a:schemeClr val="tx2"/>
              </a:buClr>
              <a:buFont typeface="Wingdings" pitchFamily="2" charset="2"/>
              <a:buNone/>
              <a:defRPr sz="1800" b="0" kern="1200">
                <a:solidFill>
                  <a:schemeClr val="tx2"/>
                </a:solidFill>
                <a:latin typeface="Calibri Light" pitchFamily="34" charset="0"/>
                <a:ea typeface="+mn-ea"/>
                <a:cs typeface="+mn-cs"/>
              </a:defRPr>
            </a:lvl1pPr>
            <a:lvl2pPr marL="174625" indent="-174625"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2pPr>
            <a:lvl3pPr marL="360363" indent="-185738"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3pPr>
            <a:lvl4pPr marL="534988" indent="-174625"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4pPr>
            <a:lvl5pPr marL="0" indent="0" algn="ctr" defTabSz="914400" rtl="0" eaLnBrk="1" latinLnBrk="0" hangingPunct="1">
              <a:lnSpc>
                <a:spcPts val="2160"/>
              </a:lnSpc>
              <a:spcBef>
                <a:spcPts val="600"/>
              </a:spcBef>
              <a:spcAft>
                <a:spcPts val="600"/>
              </a:spcAft>
              <a:buClr>
                <a:schemeClr val="tx2"/>
              </a:buClr>
              <a:buFont typeface="Wingdings" pitchFamily="2" charset="2"/>
              <a:buNone/>
              <a:defRPr sz="1800" b="0" i="0" kern="1200">
                <a:solidFill>
                  <a:schemeClr val="bg1"/>
                </a:solidFill>
                <a:latin typeface="Calibri Light" pitchFamily="34" charset="0"/>
                <a:ea typeface="+mn-ea"/>
                <a:cs typeface="+mn-cs"/>
              </a:defRPr>
            </a:lvl5pPr>
            <a:lvl6pPr marL="0" indent="0" algn="l" defTabSz="914400" rtl="0" eaLnBrk="1" latinLnBrk="0" hangingPunct="1">
              <a:lnSpc>
                <a:spcPts val="2160"/>
              </a:lnSpc>
              <a:spcBef>
                <a:spcPts val="600"/>
              </a:spcBef>
              <a:spcAft>
                <a:spcPts val="600"/>
              </a:spcAft>
              <a:buFont typeface="Arial" pitchFamily="34" charset="0"/>
              <a:buNone/>
              <a:defRPr sz="1800" b="1" kern="1200" baseline="0">
                <a:solidFill>
                  <a:schemeClr val="bg2">
                    <a:lumMod val="50000"/>
                  </a:schemeClr>
                </a:solidFill>
                <a:latin typeface="Calibri Light"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4"/>
            <a:r>
              <a:rPr lang="nl-NL" dirty="0"/>
              <a:t>Domeinen plus hoeveelheid domeinnamen per extensie in cijfers</a:t>
            </a:r>
          </a:p>
        </p:txBody>
      </p:sp>
      <p:pic>
        <p:nvPicPr>
          <p:cNvPr id="84" name="Picture 15"/>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491369" y="2133935"/>
            <a:ext cx="90760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al 4"/>
          <p:cNvSpPr/>
          <p:nvPr/>
        </p:nvSpPr>
        <p:spPr>
          <a:xfrm>
            <a:off x="725491" y="1659966"/>
            <a:ext cx="2020733" cy="2020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6" name="Picture 19"/>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79463" y="2268674"/>
            <a:ext cx="71278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kstvak 17"/>
          <p:cNvSpPr txBox="1"/>
          <p:nvPr/>
        </p:nvSpPr>
        <p:spPr>
          <a:xfrm>
            <a:off x="835757" y="2298141"/>
            <a:ext cx="1800200" cy="769441"/>
          </a:xfrm>
          <a:prstGeom prst="rect">
            <a:avLst/>
          </a:prstGeom>
          <a:noFill/>
        </p:spPr>
        <p:txBody>
          <a:bodyPr wrap="square" rtlCol="0" anchor="ctr">
            <a:spAutoFit/>
          </a:bodyPr>
          <a:lstStyle/>
          <a:p>
            <a:pPr algn="ctr"/>
            <a:r>
              <a:rPr lang="nl-NL" sz="4400" b="1" dirty="0" smtClean="0">
                <a:solidFill>
                  <a:schemeClr val="bg1"/>
                </a:solidFill>
                <a:latin typeface="Calibri Light" pitchFamily="34" charset="0"/>
              </a:rPr>
              <a:t>.tk</a:t>
            </a:r>
            <a:endParaRPr lang="en-GB" sz="4400" b="1" dirty="0">
              <a:solidFill>
                <a:schemeClr val="bg1"/>
              </a:solidFill>
              <a:latin typeface="Calibri Light" pitchFamily="34" charset="0"/>
            </a:endParaRPr>
          </a:p>
        </p:txBody>
      </p:sp>
      <p:sp>
        <p:nvSpPr>
          <p:cNvPr id="143" name="Tekstvak 142"/>
          <p:cNvSpPr txBox="1"/>
          <p:nvPr/>
        </p:nvSpPr>
        <p:spPr>
          <a:xfrm>
            <a:off x="3035275" y="2310990"/>
            <a:ext cx="1800200" cy="769441"/>
          </a:xfrm>
          <a:prstGeom prst="rect">
            <a:avLst/>
          </a:prstGeom>
          <a:noFill/>
        </p:spPr>
        <p:txBody>
          <a:bodyPr wrap="square" rtlCol="0" anchor="ctr">
            <a:spAutoFit/>
          </a:bodyPr>
          <a:lstStyle/>
          <a:p>
            <a:pPr algn="ctr"/>
            <a:r>
              <a:rPr lang="nl-NL" sz="4400" b="1" dirty="0" smtClean="0">
                <a:solidFill>
                  <a:schemeClr val="bg1"/>
                </a:solidFill>
                <a:latin typeface="Calibri Light" pitchFamily="34" charset="0"/>
              </a:rPr>
              <a:t>.de</a:t>
            </a:r>
            <a:endParaRPr lang="en-GB" sz="4400" b="1" dirty="0">
              <a:solidFill>
                <a:schemeClr val="bg1"/>
              </a:solidFill>
              <a:latin typeface="Calibri Light" pitchFamily="34" charset="0"/>
            </a:endParaRPr>
          </a:p>
        </p:txBody>
      </p:sp>
      <p:pic>
        <p:nvPicPr>
          <p:cNvPr id="1030" name="Picture 6" descr="http://www.macmillan.org.uk/images/RegionMap/uk.png"/>
          <p:cNvPicPr>
            <a:picLocks noChangeAspect="1" noChangeArrowheads="1"/>
          </p:cNvPicPr>
          <p:nvPr/>
        </p:nvPicPr>
        <p:blipFill rotWithShape="1">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backgroundRemoval t="1329" b="99668" l="380" r="72243">
                        <a14:foregroundMark x1="12928" y1="6312" x2="8365" y2="46179"/>
                        <a14:foregroundMark x1="7985" y1="95017" x2="48669" y2="88704"/>
                        <a14:foregroundMark x1="6844" y1="96678" x2="42205" y2="97674"/>
                        <a14:foregroundMark x1="25095" y1="50831" x2="25095" y2="50831"/>
                        <a14:foregroundMark x1="21293" y1="30897" x2="22814" y2="33555"/>
                      </a14:backgroundRemoval>
                    </a14:imgEffect>
                    <a14:imgEffect>
                      <a14:brightnessContrast bright="100000"/>
                    </a14:imgEffect>
                  </a14:imgLayer>
                </a14:imgProps>
              </a:ext>
              <a:ext uri="{28A0092B-C50C-407E-A947-70E740481C1C}">
                <a14:useLocalDpi xmlns:a14="http://schemas.microsoft.com/office/drawing/2010/main" val="0"/>
              </a:ext>
            </a:extLst>
          </a:blip>
          <a:srcRect r="26667"/>
          <a:stretch/>
        </p:blipFill>
        <p:spPr bwMode="auto">
          <a:xfrm>
            <a:off x="7898474" y="2056379"/>
            <a:ext cx="801478" cy="1252306"/>
          </a:xfrm>
          <a:prstGeom prst="rect">
            <a:avLst/>
          </a:prstGeom>
          <a:noFill/>
          <a:extLst>
            <a:ext uri="{909E8E84-426E-40DD-AFC4-6F175D3DCCD1}">
              <a14:hiddenFill xmlns:a14="http://schemas.microsoft.com/office/drawing/2010/main">
                <a:solidFill>
                  <a:srgbClr val="FFFFFF"/>
                </a:solidFill>
              </a14:hiddenFill>
            </a:ext>
          </a:extLst>
        </p:spPr>
      </p:pic>
      <p:sp>
        <p:nvSpPr>
          <p:cNvPr id="145" name="Tekstvak 144"/>
          <p:cNvSpPr txBox="1"/>
          <p:nvPr/>
        </p:nvSpPr>
        <p:spPr>
          <a:xfrm>
            <a:off x="7290213" y="2315644"/>
            <a:ext cx="1800200" cy="769441"/>
          </a:xfrm>
          <a:prstGeom prst="rect">
            <a:avLst/>
          </a:prstGeom>
          <a:noFill/>
        </p:spPr>
        <p:txBody>
          <a:bodyPr wrap="square" rtlCol="0" anchor="ctr">
            <a:spAutoFit/>
          </a:bodyPr>
          <a:lstStyle/>
          <a:p>
            <a:pPr algn="ctr"/>
            <a:r>
              <a:rPr lang="nl-NL" sz="4400" b="1" dirty="0" smtClean="0">
                <a:solidFill>
                  <a:schemeClr val="bg1"/>
                </a:solidFill>
                <a:latin typeface="Calibri Light" pitchFamily="34" charset="0"/>
              </a:rPr>
              <a:t>.uk</a:t>
            </a:r>
            <a:endParaRPr lang="en-GB" sz="4400" b="1" dirty="0">
              <a:solidFill>
                <a:schemeClr val="bg1"/>
              </a:solidFill>
              <a:latin typeface="Calibri Light" pitchFamily="34" charset="0"/>
            </a:endParaRPr>
          </a:p>
        </p:txBody>
      </p:sp>
    </p:spTree>
    <p:extLst>
      <p:ext uri="{BB962C8B-B14F-4D97-AF65-F5344CB8AC3E}">
        <p14:creationId xmlns:p14="http://schemas.microsoft.com/office/powerpoint/2010/main" val="377500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outVertical)">
                                      <p:cBhvr>
                                        <p:cTn id="7" dur="750"/>
                                        <p:tgtEl>
                                          <p:spTgt spid="9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3" presetClass="entr" presetSubtype="272" fill="hold" grpId="1"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2/3*#ppt_w"/>
                                          </p:val>
                                        </p:tav>
                                        <p:tav tm="100000">
                                          <p:val>
                                            <p:strVal val="#ppt_w"/>
                                          </p:val>
                                        </p:tav>
                                      </p:tavLst>
                                    </p:anim>
                                    <p:anim calcmode="lin" valueType="num">
                                      <p:cBhvr>
                                        <p:cTn id="15" dur="500" fill="hold"/>
                                        <p:tgtEl>
                                          <p:spTgt spid="5"/>
                                        </p:tgtEl>
                                        <p:attrNameLst>
                                          <p:attrName>ppt_h</p:attrName>
                                        </p:attrNameLst>
                                      </p:cBhvr>
                                      <p:tavLst>
                                        <p:tav tm="0">
                                          <p:val>
                                            <p:strVal val="2/3*#ppt_h"/>
                                          </p:val>
                                        </p:tav>
                                        <p:tav tm="100000">
                                          <p:val>
                                            <p:strVal val="#ppt_h"/>
                                          </p:val>
                                        </p:tav>
                                      </p:tavLst>
                                    </p:anim>
                                  </p:childTnLst>
                                </p:cTn>
                              </p:par>
                              <p:par>
                                <p:cTn id="16" presetID="22" presetClass="entr" presetSubtype="1"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up)">
                                      <p:cBhvr>
                                        <p:cTn id="18" dur="500"/>
                                        <p:tgtEl>
                                          <p:spTgt spid="52"/>
                                        </p:tgtEl>
                                      </p:cBhvr>
                                    </p:animEffect>
                                  </p:childTnLst>
                                </p:cTn>
                              </p:par>
                              <p:par>
                                <p:cTn id="19" presetID="22" presetClass="entr" presetSubtype="2" fill="hold" grpId="0" nodeType="withEffect">
                                  <p:stCondLst>
                                    <p:cond delay="250"/>
                                  </p:stCondLst>
                                  <p:iterate type="lt">
                                    <p:tmPct val="10000"/>
                                  </p:iterate>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par>
                                <p:cTn id="22" presetID="22" presetClass="entr" presetSubtype="2" fill="hold" nodeType="withEffect">
                                  <p:stCondLst>
                                    <p:cond delay="500"/>
                                  </p:stCondLst>
                                  <p:iterate type="lt">
                                    <p:tmPct val="10000"/>
                                  </p:iterate>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ipe(right)">
                                      <p:cBhvr>
                                        <p:cTn id="24" dur="500"/>
                                        <p:tgtEl>
                                          <p:spTgt spid="15">
                                            <p:txEl>
                                              <p:pRg st="0" end="0"/>
                                            </p:txEl>
                                          </p:spTgt>
                                        </p:tgtEl>
                                      </p:cBhvr>
                                    </p:animEffect>
                                  </p:childTnLst>
                                </p:cTn>
                              </p:par>
                              <p:par>
                                <p:cTn id="25" presetID="45" presetClass="entr" presetSubtype="0" fill="hold" grpId="0" nodeType="withEffect">
                                  <p:stCondLst>
                                    <p:cond delay="500"/>
                                  </p:stCondLst>
                                  <p:iterate type="lt">
                                    <p:tmPct val="10000"/>
                                  </p:iterate>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anim calcmode="lin" valueType="num">
                                      <p:cBhvr>
                                        <p:cTn id="28" dur="5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29" dur="500" fill="hold"/>
                                        <p:tgtEl>
                                          <p:spTgt spid="15">
                                            <p:txEl>
                                              <p:pRg st="0" end="0"/>
                                            </p:txEl>
                                          </p:spTgt>
                                        </p:tgtEl>
                                        <p:attrNameLst>
                                          <p:attrName>ppt_h</p:attrName>
                                        </p:attrNameLst>
                                      </p:cBhvr>
                                      <p:tavLst>
                                        <p:tav tm="0">
                                          <p:val>
                                            <p:strVal val="#ppt_h"/>
                                          </p:val>
                                        </p:tav>
                                        <p:tav tm="100000">
                                          <p:val>
                                            <p:strVal val="#ppt_h"/>
                                          </p:val>
                                        </p:tav>
                                      </p:tavLst>
                                    </p:anim>
                                  </p:childTnLst>
                                </p:cTn>
                              </p:par>
                              <p:par>
                                <p:cTn id="30" presetID="10" presetClass="entr" presetSubtype="0" fill="hold" nodeType="withEffect">
                                  <p:stCondLst>
                                    <p:cond delay="50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par>
                                <p:cTn id="33" presetID="23" presetClass="entr" presetSubtype="272" fill="hold" nodeType="withEffect">
                                  <p:stCondLst>
                                    <p:cond delay="50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strVal val="2/3*#ppt_w"/>
                                          </p:val>
                                        </p:tav>
                                        <p:tav tm="100000">
                                          <p:val>
                                            <p:strVal val="#ppt_w"/>
                                          </p:val>
                                        </p:tav>
                                      </p:tavLst>
                                    </p:anim>
                                    <p:anim calcmode="lin" valueType="num">
                                      <p:cBhvr>
                                        <p:cTn id="36" dur="500" fill="hold"/>
                                        <p:tgtEl>
                                          <p:spTgt spid="86"/>
                                        </p:tgtEl>
                                        <p:attrNameLst>
                                          <p:attrName>ppt_h</p:attrName>
                                        </p:attrNameLst>
                                      </p:cBhvr>
                                      <p:tavLst>
                                        <p:tav tm="0">
                                          <p:val>
                                            <p:strVal val="2/3*#ppt_h"/>
                                          </p:val>
                                        </p:tav>
                                        <p:tav tm="100000">
                                          <p:val>
                                            <p:strVal val="#ppt_h"/>
                                          </p:val>
                                        </p:tav>
                                      </p:tavLst>
                                    </p:anim>
                                  </p:childTnLst>
                                </p:cTn>
                              </p:par>
                            </p:childTnLst>
                          </p:cTn>
                        </p:par>
                        <p:par>
                          <p:cTn id="37" fill="hold">
                            <p:stCondLst>
                              <p:cond delay="2200"/>
                            </p:stCondLst>
                            <p:childTnLst>
                              <p:par>
                                <p:cTn id="38" presetID="10" presetClass="entr" presetSubtype="0" fill="hold" grpId="0" nodeType="after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par>
                                <p:cTn id="41" presetID="23" presetClass="entr" presetSubtype="272" fill="hold" grpId="1" nodeType="withEffect">
                                  <p:stCondLst>
                                    <p:cond delay="0"/>
                                  </p:stCondLst>
                                  <p:childTnLst>
                                    <p:set>
                                      <p:cBhvr>
                                        <p:cTn id="42" dur="1" fill="hold">
                                          <p:stCondLst>
                                            <p:cond delay="0"/>
                                          </p:stCondLst>
                                        </p:cTn>
                                        <p:tgtEl>
                                          <p:spTgt spid="119"/>
                                        </p:tgtEl>
                                        <p:attrNameLst>
                                          <p:attrName>style.visibility</p:attrName>
                                        </p:attrNameLst>
                                      </p:cBhvr>
                                      <p:to>
                                        <p:strVal val="visible"/>
                                      </p:to>
                                    </p:set>
                                    <p:anim calcmode="lin" valueType="num">
                                      <p:cBhvr>
                                        <p:cTn id="43" dur="500" fill="hold"/>
                                        <p:tgtEl>
                                          <p:spTgt spid="119"/>
                                        </p:tgtEl>
                                        <p:attrNameLst>
                                          <p:attrName>ppt_w</p:attrName>
                                        </p:attrNameLst>
                                      </p:cBhvr>
                                      <p:tavLst>
                                        <p:tav tm="0">
                                          <p:val>
                                            <p:strVal val="2/3*#ppt_w"/>
                                          </p:val>
                                        </p:tav>
                                        <p:tav tm="100000">
                                          <p:val>
                                            <p:strVal val="#ppt_w"/>
                                          </p:val>
                                        </p:tav>
                                      </p:tavLst>
                                    </p:anim>
                                    <p:anim calcmode="lin" valueType="num">
                                      <p:cBhvr>
                                        <p:cTn id="44" dur="500" fill="hold"/>
                                        <p:tgtEl>
                                          <p:spTgt spid="119"/>
                                        </p:tgtEl>
                                        <p:attrNameLst>
                                          <p:attrName>ppt_h</p:attrName>
                                        </p:attrNameLst>
                                      </p:cBhvr>
                                      <p:tavLst>
                                        <p:tav tm="0">
                                          <p:val>
                                            <p:strVal val="2/3*#ppt_h"/>
                                          </p:val>
                                        </p:tav>
                                        <p:tav tm="100000">
                                          <p:val>
                                            <p:strVal val="#ppt_h"/>
                                          </p:val>
                                        </p:tav>
                                      </p:tavLst>
                                    </p:anim>
                                  </p:childTnLst>
                                </p:cTn>
                              </p:par>
                              <p:par>
                                <p:cTn id="45" presetID="10" presetClass="entr" presetSubtype="0" fill="hold" nodeType="withEffect">
                                  <p:stCondLst>
                                    <p:cond delay="250"/>
                                  </p:stCondLst>
                                  <p:childTnLst>
                                    <p:set>
                                      <p:cBhvr>
                                        <p:cTn id="46" dur="1" fill="hold">
                                          <p:stCondLst>
                                            <p:cond delay="0"/>
                                          </p:stCondLst>
                                        </p:cTn>
                                        <p:tgtEl>
                                          <p:spTgt spid="175"/>
                                        </p:tgtEl>
                                        <p:attrNameLst>
                                          <p:attrName>style.visibility</p:attrName>
                                        </p:attrNameLst>
                                      </p:cBhvr>
                                      <p:to>
                                        <p:strVal val="visible"/>
                                      </p:to>
                                    </p:set>
                                    <p:animEffect transition="in" filter="fade">
                                      <p:cBhvr>
                                        <p:cTn id="47" dur="250"/>
                                        <p:tgtEl>
                                          <p:spTgt spid="175"/>
                                        </p:tgtEl>
                                      </p:cBhvr>
                                    </p:animEffect>
                                  </p:childTnLst>
                                </p:cTn>
                              </p:par>
                              <p:par>
                                <p:cTn id="48" presetID="22" presetClass="entr" presetSubtype="8" fill="hold" grpId="0" nodeType="withEffect">
                                  <p:stCondLst>
                                    <p:cond delay="500"/>
                                  </p:stCondLst>
                                  <p:iterate type="lt">
                                    <p:tmPct val="10000"/>
                                  </p:iterate>
                                  <p:childTnLst>
                                    <p:set>
                                      <p:cBhvr>
                                        <p:cTn id="49" dur="1" fill="hold">
                                          <p:stCondLst>
                                            <p:cond delay="0"/>
                                          </p:stCondLst>
                                        </p:cTn>
                                        <p:tgtEl>
                                          <p:spTgt spid="143"/>
                                        </p:tgtEl>
                                        <p:attrNameLst>
                                          <p:attrName>style.visibility</p:attrName>
                                        </p:attrNameLst>
                                      </p:cBhvr>
                                      <p:to>
                                        <p:strVal val="visible"/>
                                      </p:to>
                                    </p:set>
                                    <p:animEffect transition="in" filter="wipe(left)">
                                      <p:cBhvr>
                                        <p:cTn id="50" dur="500"/>
                                        <p:tgtEl>
                                          <p:spTgt spid="143"/>
                                        </p:tgtEl>
                                      </p:cBhvr>
                                    </p:animEffect>
                                  </p:childTnLst>
                                </p:cTn>
                              </p:par>
                              <p:par>
                                <p:cTn id="51" presetID="22" presetClass="entr" presetSubtype="2" fill="hold" nodeType="withEffect">
                                  <p:stCondLst>
                                    <p:cond delay="500"/>
                                  </p:stCondLst>
                                  <p:iterate type="lt">
                                    <p:tmPct val="10000"/>
                                  </p:iterate>
                                  <p:childTnLst>
                                    <p:set>
                                      <p:cBhvr>
                                        <p:cTn id="52" dur="1" fill="hold">
                                          <p:stCondLst>
                                            <p:cond delay="0"/>
                                          </p:stCondLst>
                                        </p:cTn>
                                        <p:tgtEl>
                                          <p:spTgt spid="147">
                                            <p:txEl>
                                              <p:pRg st="0" end="0"/>
                                            </p:txEl>
                                          </p:spTgt>
                                        </p:tgtEl>
                                        <p:attrNameLst>
                                          <p:attrName>style.visibility</p:attrName>
                                        </p:attrNameLst>
                                      </p:cBhvr>
                                      <p:to>
                                        <p:strVal val="visible"/>
                                      </p:to>
                                    </p:set>
                                    <p:animEffect transition="in" filter="wipe(right)">
                                      <p:cBhvr>
                                        <p:cTn id="53" dur="500"/>
                                        <p:tgtEl>
                                          <p:spTgt spid="147">
                                            <p:txEl>
                                              <p:pRg st="0" end="0"/>
                                            </p:txEl>
                                          </p:spTgt>
                                        </p:tgtEl>
                                      </p:cBhvr>
                                    </p:animEffect>
                                  </p:childTnLst>
                                </p:cTn>
                              </p:par>
                              <p:par>
                                <p:cTn id="54" presetID="45" presetClass="entr" presetSubtype="0" fill="hold" grpId="0" nodeType="withEffect">
                                  <p:stCondLst>
                                    <p:cond delay="500"/>
                                  </p:stCondLst>
                                  <p:iterate type="lt">
                                    <p:tmPct val="10000"/>
                                  </p:iterate>
                                  <p:childTnLst>
                                    <p:set>
                                      <p:cBhvr>
                                        <p:cTn id="55" dur="1" fill="hold">
                                          <p:stCondLst>
                                            <p:cond delay="0"/>
                                          </p:stCondLst>
                                        </p:cTn>
                                        <p:tgtEl>
                                          <p:spTgt spid="147">
                                            <p:txEl>
                                              <p:pRg st="0" end="0"/>
                                            </p:txEl>
                                          </p:spTgt>
                                        </p:tgtEl>
                                        <p:attrNameLst>
                                          <p:attrName>style.visibility</p:attrName>
                                        </p:attrNameLst>
                                      </p:cBhvr>
                                      <p:to>
                                        <p:strVal val="visible"/>
                                      </p:to>
                                    </p:set>
                                    <p:animEffect transition="in" filter="fade">
                                      <p:cBhvr>
                                        <p:cTn id="56" dur="500"/>
                                        <p:tgtEl>
                                          <p:spTgt spid="147">
                                            <p:txEl>
                                              <p:pRg st="0" end="0"/>
                                            </p:txEl>
                                          </p:spTgt>
                                        </p:tgtEl>
                                      </p:cBhvr>
                                    </p:animEffect>
                                    <p:anim calcmode="lin" valueType="num">
                                      <p:cBhvr>
                                        <p:cTn id="57" dur="500" fill="hold"/>
                                        <p:tgtEl>
                                          <p:spTgt spid="147">
                                            <p:txEl>
                                              <p:pRg st="0" end="0"/>
                                            </p:txEl>
                                          </p:spTgt>
                                        </p:tgtEl>
                                        <p:attrNameLst>
                                          <p:attrName>ppt_w</p:attrName>
                                        </p:attrNameLst>
                                      </p:cBhvr>
                                      <p:tavLst>
                                        <p:tav tm="0" fmla="#ppt_w*sin(2.5*pi*$)">
                                          <p:val>
                                            <p:fltVal val="0"/>
                                          </p:val>
                                        </p:tav>
                                        <p:tav tm="100000">
                                          <p:val>
                                            <p:fltVal val="1"/>
                                          </p:val>
                                        </p:tav>
                                      </p:tavLst>
                                    </p:anim>
                                    <p:anim calcmode="lin" valueType="num">
                                      <p:cBhvr>
                                        <p:cTn id="58" dur="500" fill="hold"/>
                                        <p:tgtEl>
                                          <p:spTgt spid="147">
                                            <p:txEl>
                                              <p:pRg st="0" end="0"/>
                                            </p:txEl>
                                          </p:spTgt>
                                        </p:tgtEl>
                                        <p:attrNameLst>
                                          <p:attrName>ppt_h</p:attrName>
                                        </p:attrNameLst>
                                      </p:cBhvr>
                                      <p:tavLst>
                                        <p:tav tm="0">
                                          <p:val>
                                            <p:strVal val="#ppt_h"/>
                                          </p:val>
                                        </p:tav>
                                        <p:tav tm="100000">
                                          <p:val>
                                            <p:strVal val="#ppt_h"/>
                                          </p:val>
                                        </p:tav>
                                      </p:tavLst>
                                    </p:anim>
                                  </p:childTnLst>
                                </p:cTn>
                              </p:par>
                              <p:par>
                                <p:cTn id="59" presetID="10" presetClass="entr" presetSubtype="0" fill="hold" nodeType="withEffect">
                                  <p:stCondLst>
                                    <p:cond delay="500"/>
                                  </p:stCondLst>
                                  <p:childTnLst>
                                    <p:set>
                                      <p:cBhvr>
                                        <p:cTn id="60" dur="1" fill="hold">
                                          <p:stCondLst>
                                            <p:cond delay="0"/>
                                          </p:stCondLst>
                                        </p:cTn>
                                        <p:tgtEl>
                                          <p:spTgt spid="84"/>
                                        </p:tgtEl>
                                        <p:attrNameLst>
                                          <p:attrName>style.visibility</p:attrName>
                                        </p:attrNameLst>
                                      </p:cBhvr>
                                      <p:to>
                                        <p:strVal val="visible"/>
                                      </p:to>
                                    </p:set>
                                    <p:animEffect transition="in" filter="fade">
                                      <p:cBhvr>
                                        <p:cTn id="61" dur="500"/>
                                        <p:tgtEl>
                                          <p:spTgt spid="84"/>
                                        </p:tgtEl>
                                      </p:cBhvr>
                                    </p:animEffect>
                                  </p:childTnLst>
                                </p:cTn>
                              </p:par>
                              <p:par>
                                <p:cTn id="62" presetID="23" presetClass="entr" presetSubtype="288" fill="hold" nodeType="withEffect">
                                  <p:stCondLst>
                                    <p:cond delay="50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strVal val="4/3*#ppt_w"/>
                                          </p:val>
                                        </p:tav>
                                        <p:tav tm="100000">
                                          <p:val>
                                            <p:strVal val="#ppt_w"/>
                                          </p:val>
                                        </p:tav>
                                      </p:tavLst>
                                    </p:anim>
                                    <p:anim calcmode="lin" valueType="num">
                                      <p:cBhvr>
                                        <p:cTn id="65" dur="500" fill="hold"/>
                                        <p:tgtEl>
                                          <p:spTgt spid="84"/>
                                        </p:tgtEl>
                                        <p:attrNameLst>
                                          <p:attrName>ppt_h</p:attrName>
                                        </p:attrNameLst>
                                      </p:cBhvr>
                                      <p:tavLst>
                                        <p:tav tm="0">
                                          <p:val>
                                            <p:strVal val="4/3*#ppt_h"/>
                                          </p:val>
                                        </p:tav>
                                        <p:tav tm="100000">
                                          <p:val>
                                            <p:strVal val="#ppt_h"/>
                                          </p:val>
                                        </p:tav>
                                      </p:tavLst>
                                    </p:anim>
                                  </p:childTnLst>
                                </p:cTn>
                              </p:par>
                            </p:childTnLst>
                          </p:cTn>
                        </p:par>
                        <p:par>
                          <p:cTn id="66" fill="hold">
                            <p:stCondLst>
                              <p:cond delay="3650"/>
                            </p:stCondLst>
                            <p:childTnLst>
                              <p:par>
                                <p:cTn id="67" presetID="10" presetClass="entr" presetSubtype="0" fill="hold" grpId="0" nodeType="after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fade">
                                      <p:cBhvr>
                                        <p:cTn id="69" dur="500"/>
                                        <p:tgtEl>
                                          <p:spTgt spid="124"/>
                                        </p:tgtEl>
                                      </p:cBhvr>
                                    </p:animEffect>
                                  </p:childTnLst>
                                </p:cTn>
                              </p:par>
                              <p:par>
                                <p:cTn id="70" presetID="23" presetClass="entr" presetSubtype="272" fill="hold" grpId="1"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strVal val="2/3*#ppt_w"/>
                                          </p:val>
                                        </p:tav>
                                        <p:tav tm="100000">
                                          <p:val>
                                            <p:strVal val="#ppt_w"/>
                                          </p:val>
                                        </p:tav>
                                      </p:tavLst>
                                    </p:anim>
                                    <p:anim calcmode="lin" valueType="num">
                                      <p:cBhvr>
                                        <p:cTn id="73" dur="500" fill="hold"/>
                                        <p:tgtEl>
                                          <p:spTgt spid="124"/>
                                        </p:tgtEl>
                                        <p:attrNameLst>
                                          <p:attrName>ppt_h</p:attrName>
                                        </p:attrNameLst>
                                      </p:cBhvr>
                                      <p:tavLst>
                                        <p:tav tm="0">
                                          <p:val>
                                            <p:strVal val="2/3*#ppt_h"/>
                                          </p:val>
                                        </p:tav>
                                        <p:tav tm="100000">
                                          <p:val>
                                            <p:strVal val="#ppt_h"/>
                                          </p:val>
                                        </p:tav>
                                      </p:tavLst>
                                    </p:anim>
                                  </p:childTnLst>
                                </p:cTn>
                              </p:par>
                              <p:par>
                                <p:cTn id="74" presetID="10" presetClass="entr" presetSubtype="0" fill="hold" nodeType="withEffect">
                                  <p:stCondLst>
                                    <p:cond delay="0"/>
                                  </p:stCondLst>
                                  <p:childTnLst>
                                    <p:set>
                                      <p:cBhvr>
                                        <p:cTn id="75" dur="1" fill="hold">
                                          <p:stCondLst>
                                            <p:cond delay="0"/>
                                          </p:stCondLst>
                                        </p:cTn>
                                        <p:tgtEl>
                                          <p:spTgt spid="1030"/>
                                        </p:tgtEl>
                                        <p:attrNameLst>
                                          <p:attrName>style.visibility</p:attrName>
                                        </p:attrNameLst>
                                      </p:cBhvr>
                                      <p:to>
                                        <p:strVal val="visible"/>
                                      </p:to>
                                    </p:set>
                                    <p:animEffect transition="in" filter="fade">
                                      <p:cBhvr>
                                        <p:cTn id="76" dur="500"/>
                                        <p:tgtEl>
                                          <p:spTgt spid="1030"/>
                                        </p:tgtEl>
                                      </p:cBhvr>
                                    </p:animEffect>
                                  </p:childTnLst>
                                </p:cTn>
                              </p:par>
                              <p:par>
                                <p:cTn id="77" presetID="23" presetClass="entr" presetSubtype="272" fill="hold" nodeType="withEffect">
                                  <p:stCondLst>
                                    <p:cond delay="0"/>
                                  </p:stCondLst>
                                  <p:childTnLst>
                                    <p:set>
                                      <p:cBhvr>
                                        <p:cTn id="78" dur="1" fill="hold">
                                          <p:stCondLst>
                                            <p:cond delay="0"/>
                                          </p:stCondLst>
                                        </p:cTn>
                                        <p:tgtEl>
                                          <p:spTgt spid="1030"/>
                                        </p:tgtEl>
                                        <p:attrNameLst>
                                          <p:attrName>style.visibility</p:attrName>
                                        </p:attrNameLst>
                                      </p:cBhvr>
                                      <p:to>
                                        <p:strVal val="visible"/>
                                      </p:to>
                                    </p:set>
                                    <p:anim calcmode="lin" valueType="num">
                                      <p:cBhvr>
                                        <p:cTn id="79" dur="500" fill="hold"/>
                                        <p:tgtEl>
                                          <p:spTgt spid="1030"/>
                                        </p:tgtEl>
                                        <p:attrNameLst>
                                          <p:attrName>ppt_w</p:attrName>
                                        </p:attrNameLst>
                                      </p:cBhvr>
                                      <p:tavLst>
                                        <p:tav tm="0">
                                          <p:val>
                                            <p:strVal val="2/3*#ppt_w"/>
                                          </p:val>
                                        </p:tav>
                                        <p:tav tm="100000">
                                          <p:val>
                                            <p:strVal val="#ppt_w"/>
                                          </p:val>
                                        </p:tav>
                                      </p:tavLst>
                                    </p:anim>
                                    <p:anim calcmode="lin" valueType="num">
                                      <p:cBhvr>
                                        <p:cTn id="80" dur="500" fill="hold"/>
                                        <p:tgtEl>
                                          <p:spTgt spid="1030"/>
                                        </p:tgtEl>
                                        <p:attrNameLst>
                                          <p:attrName>ppt_h</p:attrName>
                                        </p:attrNameLst>
                                      </p:cBhvr>
                                      <p:tavLst>
                                        <p:tav tm="0">
                                          <p:val>
                                            <p:strVal val="2/3*#ppt_h"/>
                                          </p:val>
                                        </p:tav>
                                        <p:tav tm="100000">
                                          <p:val>
                                            <p:strVal val="#ppt_h"/>
                                          </p:val>
                                        </p:tav>
                                      </p:tavLst>
                                    </p:anim>
                                  </p:childTnLst>
                                </p:cTn>
                              </p:par>
                              <p:par>
                                <p:cTn id="81" presetID="10"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250"/>
                                        <p:tgtEl>
                                          <p:spTgt spid="183"/>
                                        </p:tgtEl>
                                      </p:cBhvr>
                                    </p:animEffect>
                                  </p:childTnLst>
                                </p:cTn>
                              </p:par>
                              <p:par>
                                <p:cTn id="84" presetID="22" presetClass="entr" presetSubtype="8" fill="hold" grpId="0" nodeType="withEffect">
                                  <p:stCondLst>
                                    <p:cond delay="250"/>
                                  </p:stCondLst>
                                  <p:iterate type="lt">
                                    <p:tmPct val="10000"/>
                                  </p:iterate>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par>
                                <p:cTn id="87" presetID="22" presetClass="entr" presetSubtype="2" fill="hold" nodeType="withEffect">
                                  <p:stCondLst>
                                    <p:cond delay="500"/>
                                  </p:stCondLst>
                                  <p:iterate type="lt">
                                    <p:tmPct val="10000"/>
                                  </p:iterate>
                                  <p:childTnLst>
                                    <p:set>
                                      <p:cBhvr>
                                        <p:cTn id="88" dur="1" fill="hold">
                                          <p:stCondLst>
                                            <p:cond delay="0"/>
                                          </p:stCondLst>
                                        </p:cTn>
                                        <p:tgtEl>
                                          <p:spTgt spid="148">
                                            <p:txEl>
                                              <p:pRg st="0" end="0"/>
                                            </p:txEl>
                                          </p:spTgt>
                                        </p:tgtEl>
                                        <p:attrNameLst>
                                          <p:attrName>style.visibility</p:attrName>
                                        </p:attrNameLst>
                                      </p:cBhvr>
                                      <p:to>
                                        <p:strVal val="visible"/>
                                      </p:to>
                                    </p:set>
                                    <p:animEffect transition="in" filter="wipe(right)">
                                      <p:cBhvr>
                                        <p:cTn id="89" dur="500"/>
                                        <p:tgtEl>
                                          <p:spTgt spid="148">
                                            <p:txEl>
                                              <p:pRg st="0" end="0"/>
                                            </p:txEl>
                                          </p:spTgt>
                                        </p:tgtEl>
                                      </p:cBhvr>
                                    </p:animEffect>
                                  </p:childTnLst>
                                </p:cTn>
                              </p:par>
                              <p:par>
                                <p:cTn id="90" presetID="45" presetClass="entr" presetSubtype="0" fill="hold" grpId="0" nodeType="withEffect">
                                  <p:stCondLst>
                                    <p:cond delay="500"/>
                                  </p:stCondLst>
                                  <p:iterate type="lt">
                                    <p:tmPct val="10000"/>
                                  </p:iterate>
                                  <p:childTnLst>
                                    <p:set>
                                      <p:cBhvr>
                                        <p:cTn id="91" dur="1" fill="hold">
                                          <p:stCondLst>
                                            <p:cond delay="0"/>
                                          </p:stCondLst>
                                        </p:cTn>
                                        <p:tgtEl>
                                          <p:spTgt spid="148">
                                            <p:txEl>
                                              <p:pRg st="0" end="0"/>
                                            </p:txEl>
                                          </p:spTgt>
                                        </p:tgtEl>
                                        <p:attrNameLst>
                                          <p:attrName>style.visibility</p:attrName>
                                        </p:attrNameLst>
                                      </p:cBhvr>
                                      <p:to>
                                        <p:strVal val="visible"/>
                                      </p:to>
                                    </p:set>
                                    <p:animEffect transition="in" filter="fade">
                                      <p:cBhvr>
                                        <p:cTn id="92" dur="500"/>
                                        <p:tgtEl>
                                          <p:spTgt spid="148">
                                            <p:txEl>
                                              <p:pRg st="0" end="0"/>
                                            </p:txEl>
                                          </p:spTgt>
                                        </p:tgtEl>
                                      </p:cBhvr>
                                    </p:animEffect>
                                    <p:anim calcmode="lin" valueType="num">
                                      <p:cBhvr>
                                        <p:cTn id="93" dur="500" fill="hold"/>
                                        <p:tgtEl>
                                          <p:spTgt spid="148">
                                            <p:txEl>
                                              <p:pRg st="0" end="0"/>
                                            </p:txEl>
                                          </p:spTgt>
                                        </p:tgtEl>
                                        <p:attrNameLst>
                                          <p:attrName>ppt_w</p:attrName>
                                        </p:attrNameLst>
                                      </p:cBhvr>
                                      <p:tavLst>
                                        <p:tav tm="0" fmla="#ppt_w*sin(2.5*pi*$)">
                                          <p:val>
                                            <p:fltVal val="0"/>
                                          </p:val>
                                        </p:tav>
                                        <p:tav tm="100000">
                                          <p:val>
                                            <p:fltVal val="1"/>
                                          </p:val>
                                        </p:tav>
                                      </p:tavLst>
                                    </p:anim>
                                    <p:anim calcmode="lin" valueType="num">
                                      <p:cBhvr>
                                        <p:cTn id="94" dur="500" fill="hold"/>
                                        <p:tgtEl>
                                          <p:spTgt spid="148">
                                            <p:txEl>
                                              <p:pRg st="0" end="0"/>
                                            </p:txEl>
                                          </p:spTgt>
                                        </p:tgtEl>
                                        <p:attrNameLst>
                                          <p:attrName>ppt_h</p:attrName>
                                        </p:attrNameLst>
                                      </p:cBhvr>
                                      <p:tavLst>
                                        <p:tav tm="0">
                                          <p:val>
                                            <p:strVal val="#ppt_h"/>
                                          </p:val>
                                        </p:tav>
                                        <p:tav tm="100000">
                                          <p:val>
                                            <p:strVal val="#ppt_h"/>
                                          </p:val>
                                        </p:tav>
                                      </p:tavLst>
                                    </p:anim>
                                  </p:childTnLst>
                                </p:cTn>
                              </p:par>
                            </p:childTnLst>
                          </p:cTn>
                        </p:par>
                        <p:par>
                          <p:cTn id="95" fill="hold">
                            <p:stCondLst>
                              <p:cond delay="5100"/>
                            </p:stCondLst>
                            <p:childTnLst>
                              <p:par>
                                <p:cTn id="96" presetID="10" presetClass="entr" presetSubtype="0" fill="hold" nodeType="afterEffect">
                                  <p:stCondLst>
                                    <p:cond delay="0"/>
                                  </p:stCondLst>
                                  <p:childTnLst>
                                    <p:set>
                                      <p:cBhvr>
                                        <p:cTn id="97" dur="1" fill="hold">
                                          <p:stCondLst>
                                            <p:cond delay="0"/>
                                          </p:stCondLst>
                                        </p:cTn>
                                        <p:tgtEl>
                                          <p:spTgt spid="1042"/>
                                        </p:tgtEl>
                                        <p:attrNameLst>
                                          <p:attrName>style.visibility</p:attrName>
                                        </p:attrNameLst>
                                      </p:cBhvr>
                                      <p:to>
                                        <p:strVal val="visible"/>
                                      </p:to>
                                    </p:set>
                                    <p:animEffect transition="in" filter="fade">
                                      <p:cBhvr>
                                        <p:cTn id="98" dur="500"/>
                                        <p:tgtEl>
                                          <p:spTgt spid="1042"/>
                                        </p:tgtEl>
                                      </p:cBhvr>
                                    </p:animEffect>
                                  </p:childTnLst>
                                </p:cTn>
                              </p:par>
                              <p:par>
                                <p:cTn id="99" presetID="23" presetClass="entr" presetSubtype="288" fill="hold" nodeType="withEffect">
                                  <p:stCondLst>
                                    <p:cond delay="0"/>
                                  </p:stCondLst>
                                  <p:childTnLst>
                                    <p:set>
                                      <p:cBhvr>
                                        <p:cTn id="100" dur="1" fill="hold">
                                          <p:stCondLst>
                                            <p:cond delay="0"/>
                                          </p:stCondLst>
                                        </p:cTn>
                                        <p:tgtEl>
                                          <p:spTgt spid="1042"/>
                                        </p:tgtEl>
                                        <p:attrNameLst>
                                          <p:attrName>style.visibility</p:attrName>
                                        </p:attrNameLst>
                                      </p:cBhvr>
                                      <p:to>
                                        <p:strVal val="visible"/>
                                      </p:to>
                                    </p:set>
                                    <p:anim calcmode="lin" valueType="num">
                                      <p:cBhvr>
                                        <p:cTn id="101" dur="500" fill="hold"/>
                                        <p:tgtEl>
                                          <p:spTgt spid="1042"/>
                                        </p:tgtEl>
                                        <p:attrNameLst>
                                          <p:attrName>ppt_w</p:attrName>
                                        </p:attrNameLst>
                                      </p:cBhvr>
                                      <p:tavLst>
                                        <p:tav tm="0">
                                          <p:val>
                                            <p:strVal val="4/3*#ppt_w"/>
                                          </p:val>
                                        </p:tav>
                                        <p:tav tm="100000">
                                          <p:val>
                                            <p:strVal val="#ppt_w"/>
                                          </p:val>
                                        </p:tav>
                                      </p:tavLst>
                                    </p:anim>
                                    <p:anim calcmode="lin" valueType="num">
                                      <p:cBhvr>
                                        <p:cTn id="102" dur="500" fill="hold"/>
                                        <p:tgtEl>
                                          <p:spTgt spid="1042"/>
                                        </p:tgtEl>
                                        <p:attrNameLst>
                                          <p:attrName>ppt_h</p:attrName>
                                        </p:attrNameLst>
                                      </p:cBhvr>
                                      <p:tavLst>
                                        <p:tav tm="0">
                                          <p:val>
                                            <p:strVal val="4/3*#ppt_h"/>
                                          </p:val>
                                        </p:tav>
                                        <p:tav tm="100000">
                                          <p:val>
                                            <p:strVal val="#ppt_h"/>
                                          </p:val>
                                        </p:tav>
                                      </p:tavLst>
                                    </p:anim>
                                  </p:childTnLst>
                                </p:cTn>
                              </p:par>
                              <p:par>
                                <p:cTn id="103" presetID="10" presetClass="entr" presetSubtype="0" fill="hold" grpId="0" nodeType="withEffect">
                                  <p:stCondLst>
                                    <p:cond delay="0"/>
                                  </p:stCondLst>
                                  <p:childTnLst>
                                    <p:set>
                                      <p:cBhvr>
                                        <p:cTn id="104" dur="1" fill="hold">
                                          <p:stCondLst>
                                            <p:cond delay="0"/>
                                          </p:stCondLst>
                                        </p:cTn>
                                        <p:tgtEl>
                                          <p:spTgt spid="125"/>
                                        </p:tgtEl>
                                        <p:attrNameLst>
                                          <p:attrName>style.visibility</p:attrName>
                                        </p:attrNameLst>
                                      </p:cBhvr>
                                      <p:to>
                                        <p:strVal val="visible"/>
                                      </p:to>
                                    </p:set>
                                    <p:animEffect transition="in" filter="fade">
                                      <p:cBhvr>
                                        <p:cTn id="105" dur="500"/>
                                        <p:tgtEl>
                                          <p:spTgt spid="125"/>
                                        </p:tgtEl>
                                      </p:cBhvr>
                                    </p:animEffect>
                                  </p:childTnLst>
                                </p:cTn>
                              </p:par>
                              <p:par>
                                <p:cTn id="106" presetID="23" presetClass="entr" presetSubtype="272" fill="hold" grpId="1" nodeType="withEffect">
                                  <p:stCondLst>
                                    <p:cond delay="0"/>
                                  </p:stCondLst>
                                  <p:childTnLst>
                                    <p:set>
                                      <p:cBhvr>
                                        <p:cTn id="107" dur="1" fill="hold">
                                          <p:stCondLst>
                                            <p:cond delay="0"/>
                                          </p:stCondLst>
                                        </p:cTn>
                                        <p:tgtEl>
                                          <p:spTgt spid="125"/>
                                        </p:tgtEl>
                                        <p:attrNameLst>
                                          <p:attrName>style.visibility</p:attrName>
                                        </p:attrNameLst>
                                      </p:cBhvr>
                                      <p:to>
                                        <p:strVal val="visible"/>
                                      </p:to>
                                    </p:set>
                                    <p:anim calcmode="lin" valueType="num">
                                      <p:cBhvr>
                                        <p:cTn id="108" dur="500" fill="hold"/>
                                        <p:tgtEl>
                                          <p:spTgt spid="125"/>
                                        </p:tgtEl>
                                        <p:attrNameLst>
                                          <p:attrName>ppt_w</p:attrName>
                                        </p:attrNameLst>
                                      </p:cBhvr>
                                      <p:tavLst>
                                        <p:tav tm="0">
                                          <p:val>
                                            <p:strVal val="2/3*#ppt_w"/>
                                          </p:val>
                                        </p:tav>
                                        <p:tav tm="100000">
                                          <p:val>
                                            <p:strVal val="#ppt_w"/>
                                          </p:val>
                                        </p:tav>
                                      </p:tavLst>
                                    </p:anim>
                                    <p:anim calcmode="lin" valueType="num">
                                      <p:cBhvr>
                                        <p:cTn id="109" dur="500" fill="hold"/>
                                        <p:tgtEl>
                                          <p:spTgt spid="125"/>
                                        </p:tgtEl>
                                        <p:attrNameLst>
                                          <p:attrName>ppt_h</p:attrName>
                                        </p:attrNameLst>
                                      </p:cBhvr>
                                      <p:tavLst>
                                        <p:tav tm="0">
                                          <p:val>
                                            <p:strVal val="2/3*#ppt_h"/>
                                          </p:val>
                                        </p:tav>
                                        <p:tav tm="100000">
                                          <p:val>
                                            <p:strVal val="#ppt_h"/>
                                          </p:val>
                                        </p:tav>
                                      </p:tavLst>
                                    </p:anim>
                                  </p:childTnLst>
                                </p:cTn>
                              </p:par>
                              <p:par>
                                <p:cTn id="110" presetID="10" presetClass="entr" presetSubtype="0" fill="hold" nodeType="withEffect">
                                  <p:stCondLst>
                                    <p:cond delay="0"/>
                                  </p:stCondLst>
                                  <p:childTnLst>
                                    <p:set>
                                      <p:cBhvr>
                                        <p:cTn id="111" dur="1" fill="hold">
                                          <p:stCondLst>
                                            <p:cond delay="0"/>
                                          </p:stCondLst>
                                        </p:cTn>
                                        <p:tgtEl>
                                          <p:spTgt spid="191"/>
                                        </p:tgtEl>
                                        <p:attrNameLst>
                                          <p:attrName>style.visibility</p:attrName>
                                        </p:attrNameLst>
                                      </p:cBhvr>
                                      <p:to>
                                        <p:strVal val="visible"/>
                                      </p:to>
                                    </p:set>
                                    <p:animEffect transition="in" filter="fade">
                                      <p:cBhvr>
                                        <p:cTn id="112" dur="250"/>
                                        <p:tgtEl>
                                          <p:spTgt spid="191"/>
                                        </p:tgtEl>
                                      </p:cBhvr>
                                    </p:animEffect>
                                  </p:childTnLst>
                                </p:cTn>
                              </p:par>
                              <p:par>
                                <p:cTn id="113" presetID="22" presetClass="entr" presetSubtype="8" fill="hold" grpId="0" nodeType="withEffect">
                                  <p:stCondLst>
                                    <p:cond delay="250"/>
                                  </p:stCondLst>
                                  <p:iterate type="lt">
                                    <p:tmPct val="10000"/>
                                  </p:iterate>
                                  <p:childTnLst>
                                    <p:set>
                                      <p:cBhvr>
                                        <p:cTn id="114" dur="1" fill="hold">
                                          <p:stCondLst>
                                            <p:cond delay="0"/>
                                          </p:stCondLst>
                                        </p:cTn>
                                        <p:tgtEl>
                                          <p:spTgt spid="145"/>
                                        </p:tgtEl>
                                        <p:attrNameLst>
                                          <p:attrName>style.visibility</p:attrName>
                                        </p:attrNameLst>
                                      </p:cBhvr>
                                      <p:to>
                                        <p:strVal val="visible"/>
                                      </p:to>
                                    </p:set>
                                    <p:animEffect transition="in" filter="wipe(left)">
                                      <p:cBhvr>
                                        <p:cTn id="115" dur="500"/>
                                        <p:tgtEl>
                                          <p:spTgt spid="145"/>
                                        </p:tgtEl>
                                      </p:cBhvr>
                                    </p:animEffect>
                                  </p:childTnLst>
                                </p:cTn>
                              </p:par>
                              <p:par>
                                <p:cTn id="116" presetID="22" presetClass="entr" presetSubtype="2" fill="hold" nodeType="withEffect">
                                  <p:stCondLst>
                                    <p:cond delay="500"/>
                                  </p:stCondLst>
                                  <p:iterate type="lt">
                                    <p:tmPct val="10000"/>
                                  </p:iterate>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wipe(right)">
                                      <p:cBhvr>
                                        <p:cTn id="118" dur="500"/>
                                        <p:tgtEl>
                                          <p:spTgt spid="149">
                                            <p:txEl>
                                              <p:pRg st="0" end="0"/>
                                            </p:txEl>
                                          </p:spTgt>
                                        </p:tgtEl>
                                      </p:cBhvr>
                                    </p:animEffect>
                                  </p:childTnLst>
                                </p:cTn>
                              </p:par>
                              <p:par>
                                <p:cTn id="119" presetID="45" presetClass="entr" presetSubtype="0" fill="hold" grpId="0" nodeType="withEffect">
                                  <p:stCondLst>
                                    <p:cond delay="500"/>
                                  </p:stCondLst>
                                  <p:iterate type="lt">
                                    <p:tmPct val="10000"/>
                                  </p:iterate>
                                  <p:childTnLst>
                                    <p:set>
                                      <p:cBhvr>
                                        <p:cTn id="120" dur="1" fill="hold">
                                          <p:stCondLst>
                                            <p:cond delay="0"/>
                                          </p:stCondLst>
                                        </p:cTn>
                                        <p:tgtEl>
                                          <p:spTgt spid="149">
                                            <p:txEl>
                                              <p:pRg st="0" end="0"/>
                                            </p:txEl>
                                          </p:spTgt>
                                        </p:tgtEl>
                                        <p:attrNameLst>
                                          <p:attrName>style.visibility</p:attrName>
                                        </p:attrNameLst>
                                      </p:cBhvr>
                                      <p:to>
                                        <p:strVal val="visible"/>
                                      </p:to>
                                    </p:set>
                                    <p:animEffect transition="in" filter="fade">
                                      <p:cBhvr>
                                        <p:cTn id="121" dur="500"/>
                                        <p:tgtEl>
                                          <p:spTgt spid="149">
                                            <p:txEl>
                                              <p:pRg st="0" end="0"/>
                                            </p:txEl>
                                          </p:spTgt>
                                        </p:tgtEl>
                                      </p:cBhvr>
                                    </p:animEffect>
                                    <p:anim calcmode="lin" valueType="num">
                                      <p:cBhvr>
                                        <p:cTn id="122" dur="500" fill="hold"/>
                                        <p:tgtEl>
                                          <p:spTgt spid="149">
                                            <p:txEl>
                                              <p:pRg st="0" end="0"/>
                                            </p:txEl>
                                          </p:spTgt>
                                        </p:tgtEl>
                                        <p:attrNameLst>
                                          <p:attrName>ppt_w</p:attrName>
                                        </p:attrNameLst>
                                      </p:cBhvr>
                                      <p:tavLst>
                                        <p:tav tm="0" fmla="#ppt_w*sin(2.5*pi*$)">
                                          <p:val>
                                            <p:fltVal val="0"/>
                                          </p:val>
                                        </p:tav>
                                        <p:tav tm="100000">
                                          <p:val>
                                            <p:fltVal val="1"/>
                                          </p:val>
                                        </p:tav>
                                      </p:tavLst>
                                    </p:anim>
                                    <p:anim calcmode="lin" valueType="num">
                                      <p:cBhvr>
                                        <p:cTn id="123" dur="500" fill="hold"/>
                                        <p:tgtEl>
                                          <p:spTgt spid="149">
                                            <p:txEl>
                                              <p:pRg st="0" end="0"/>
                                            </p:txEl>
                                          </p:spTgt>
                                        </p:tgtEl>
                                        <p:attrNameLst>
                                          <p:attrName>ppt_h</p:attrName>
                                        </p:attrNameLst>
                                      </p:cBhvr>
                                      <p:tavLst>
                                        <p:tav tm="0">
                                          <p:val>
                                            <p:strVal val="#ppt_h"/>
                                          </p:val>
                                        </p:tav>
                                        <p:tav tm="100000">
                                          <p:val>
                                            <p:strVal val="#ppt_h"/>
                                          </p:val>
                                        </p:tav>
                                      </p:tavLst>
                                    </p:anim>
                                  </p:childTnLst>
                                </p:cTn>
                              </p:par>
                            </p:childTnLst>
                          </p:cTn>
                        </p:par>
                        <p:par>
                          <p:cTn id="124" fill="hold">
                            <p:stCondLst>
                              <p:cond delay="6550"/>
                            </p:stCondLst>
                            <p:childTnLst>
                              <p:par>
                                <p:cTn id="125" presetID="10" presetClass="entr" presetSubtype="0" fill="hold" grpId="0" nodeType="afterEffect">
                                  <p:stCondLst>
                                    <p:cond delay="0"/>
                                  </p:stCondLst>
                                  <p:childTnLst>
                                    <p:set>
                                      <p:cBhvr>
                                        <p:cTn id="126" dur="1" fill="hold">
                                          <p:stCondLst>
                                            <p:cond delay="0"/>
                                          </p:stCondLst>
                                        </p:cTn>
                                        <p:tgtEl>
                                          <p:spTgt spid="126"/>
                                        </p:tgtEl>
                                        <p:attrNameLst>
                                          <p:attrName>style.visibility</p:attrName>
                                        </p:attrNameLst>
                                      </p:cBhvr>
                                      <p:to>
                                        <p:strVal val="visible"/>
                                      </p:to>
                                    </p:set>
                                    <p:animEffect transition="in" filter="fade">
                                      <p:cBhvr>
                                        <p:cTn id="127" dur="500"/>
                                        <p:tgtEl>
                                          <p:spTgt spid="126"/>
                                        </p:tgtEl>
                                      </p:cBhvr>
                                    </p:animEffect>
                                  </p:childTnLst>
                                </p:cTn>
                              </p:par>
                              <p:par>
                                <p:cTn id="128" presetID="23" presetClass="entr" presetSubtype="272" fill="hold" grpId="1" nodeType="withEffect">
                                  <p:stCondLst>
                                    <p:cond delay="0"/>
                                  </p:stCondLst>
                                  <p:childTnLst>
                                    <p:set>
                                      <p:cBhvr>
                                        <p:cTn id="129" dur="1" fill="hold">
                                          <p:stCondLst>
                                            <p:cond delay="0"/>
                                          </p:stCondLst>
                                        </p:cTn>
                                        <p:tgtEl>
                                          <p:spTgt spid="126"/>
                                        </p:tgtEl>
                                        <p:attrNameLst>
                                          <p:attrName>style.visibility</p:attrName>
                                        </p:attrNameLst>
                                      </p:cBhvr>
                                      <p:to>
                                        <p:strVal val="visible"/>
                                      </p:to>
                                    </p:set>
                                    <p:anim calcmode="lin" valueType="num">
                                      <p:cBhvr>
                                        <p:cTn id="130" dur="500" fill="hold"/>
                                        <p:tgtEl>
                                          <p:spTgt spid="126"/>
                                        </p:tgtEl>
                                        <p:attrNameLst>
                                          <p:attrName>ppt_w</p:attrName>
                                        </p:attrNameLst>
                                      </p:cBhvr>
                                      <p:tavLst>
                                        <p:tav tm="0">
                                          <p:val>
                                            <p:strVal val="2/3*#ppt_w"/>
                                          </p:val>
                                        </p:tav>
                                        <p:tav tm="100000">
                                          <p:val>
                                            <p:strVal val="#ppt_w"/>
                                          </p:val>
                                        </p:tav>
                                      </p:tavLst>
                                    </p:anim>
                                    <p:anim calcmode="lin" valueType="num">
                                      <p:cBhvr>
                                        <p:cTn id="131" dur="500" fill="hold"/>
                                        <p:tgtEl>
                                          <p:spTgt spid="126"/>
                                        </p:tgtEl>
                                        <p:attrNameLst>
                                          <p:attrName>ppt_h</p:attrName>
                                        </p:attrNameLst>
                                      </p:cBhvr>
                                      <p:tavLst>
                                        <p:tav tm="0">
                                          <p:val>
                                            <p:strVal val="2/3*#ppt_h"/>
                                          </p:val>
                                        </p:tav>
                                        <p:tav tm="100000">
                                          <p:val>
                                            <p:strVal val="#ppt_h"/>
                                          </p:val>
                                        </p:tav>
                                      </p:tavLst>
                                    </p:anim>
                                  </p:childTnLst>
                                </p:cTn>
                              </p:par>
                              <p:par>
                                <p:cTn id="132" presetID="10" presetClass="entr" presetSubtype="0" fill="hold" nodeType="withEffect">
                                  <p:stCondLst>
                                    <p:cond delay="0"/>
                                  </p:stCondLst>
                                  <p:childTnLst>
                                    <p:set>
                                      <p:cBhvr>
                                        <p:cTn id="133" dur="1" fill="hold">
                                          <p:stCondLst>
                                            <p:cond delay="0"/>
                                          </p:stCondLst>
                                        </p:cTn>
                                        <p:tgtEl>
                                          <p:spTgt spid="1028"/>
                                        </p:tgtEl>
                                        <p:attrNameLst>
                                          <p:attrName>style.visibility</p:attrName>
                                        </p:attrNameLst>
                                      </p:cBhvr>
                                      <p:to>
                                        <p:strVal val="visible"/>
                                      </p:to>
                                    </p:set>
                                    <p:animEffect transition="in" filter="fade">
                                      <p:cBhvr>
                                        <p:cTn id="134" dur="500"/>
                                        <p:tgtEl>
                                          <p:spTgt spid="1028"/>
                                        </p:tgtEl>
                                      </p:cBhvr>
                                    </p:animEffect>
                                  </p:childTnLst>
                                </p:cTn>
                              </p:par>
                              <p:par>
                                <p:cTn id="135" presetID="23" presetClass="entr" presetSubtype="288" fill="hold" nodeType="withEffect">
                                  <p:stCondLst>
                                    <p:cond delay="0"/>
                                  </p:stCondLst>
                                  <p:childTnLst>
                                    <p:set>
                                      <p:cBhvr>
                                        <p:cTn id="136" dur="1" fill="hold">
                                          <p:stCondLst>
                                            <p:cond delay="0"/>
                                          </p:stCondLst>
                                        </p:cTn>
                                        <p:tgtEl>
                                          <p:spTgt spid="1028"/>
                                        </p:tgtEl>
                                        <p:attrNameLst>
                                          <p:attrName>style.visibility</p:attrName>
                                        </p:attrNameLst>
                                      </p:cBhvr>
                                      <p:to>
                                        <p:strVal val="visible"/>
                                      </p:to>
                                    </p:set>
                                    <p:anim calcmode="lin" valueType="num">
                                      <p:cBhvr>
                                        <p:cTn id="137" dur="500" fill="hold"/>
                                        <p:tgtEl>
                                          <p:spTgt spid="1028"/>
                                        </p:tgtEl>
                                        <p:attrNameLst>
                                          <p:attrName>ppt_w</p:attrName>
                                        </p:attrNameLst>
                                      </p:cBhvr>
                                      <p:tavLst>
                                        <p:tav tm="0">
                                          <p:val>
                                            <p:strVal val="4/3*#ppt_w"/>
                                          </p:val>
                                        </p:tav>
                                        <p:tav tm="100000">
                                          <p:val>
                                            <p:strVal val="#ppt_w"/>
                                          </p:val>
                                        </p:tav>
                                      </p:tavLst>
                                    </p:anim>
                                    <p:anim calcmode="lin" valueType="num">
                                      <p:cBhvr>
                                        <p:cTn id="138" dur="500" fill="hold"/>
                                        <p:tgtEl>
                                          <p:spTgt spid="1028"/>
                                        </p:tgtEl>
                                        <p:attrNameLst>
                                          <p:attrName>ppt_h</p:attrName>
                                        </p:attrNameLst>
                                      </p:cBhvr>
                                      <p:tavLst>
                                        <p:tav tm="0">
                                          <p:val>
                                            <p:strVal val="4/3*#ppt_h"/>
                                          </p:val>
                                        </p:tav>
                                        <p:tav tm="100000">
                                          <p:val>
                                            <p:strVal val="#ppt_h"/>
                                          </p:val>
                                        </p:tav>
                                      </p:tavLst>
                                    </p:anim>
                                  </p:childTnLst>
                                </p:cTn>
                              </p:par>
                              <p:par>
                                <p:cTn id="139" presetID="10" presetClass="entr" presetSubtype="0" fill="hold" nodeType="withEffect">
                                  <p:stCondLst>
                                    <p:cond delay="0"/>
                                  </p:stCondLst>
                                  <p:childTnLst>
                                    <p:set>
                                      <p:cBhvr>
                                        <p:cTn id="140" dur="1" fill="hold">
                                          <p:stCondLst>
                                            <p:cond delay="0"/>
                                          </p:stCondLst>
                                        </p:cTn>
                                        <p:tgtEl>
                                          <p:spTgt spid="199"/>
                                        </p:tgtEl>
                                        <p:attrNameLst>
                                          <p:attrName>style.visibility</p:attrName>
                                        </p:attrNameLst>
                                      </p:cBhvr>
                                      <p:to>
                                        <p:strVal val="visible"/>
                                      </p:to>
                                    </p:set>
                                    <p:animEffect transition="in" filter="fade">
                                      <p:cBhvr>
                                        <p:cTn id="141" dur="250"/>
                                        <p:tgtEl>
                                          <p:spTgt spid="199"/>
                                        </p:tgtEl>
                                      </p:cBhvr>
                                    </p:animEffect>
                                  </p:childTnLst>
                                </p:cTn>
                              </p:par>
                              <p:par>
                                <p:cTn id="142" presetID="22" presetClass="entr" presetSubtype="8" fill="hold" grpId="0" nodeType="withEffect">
                                  <p:stCondLst>
                                    <p:cond delay="250"/>
                                  </p:stCondLst>
                                  <p:iterate type="lt">
                                    <p:tmPct val="10000"/>
                                  </p:iterate>
                                  <p:childTnLst>
                                    <p:set>
                                      <p:cBhvr>
                                        <p:cTn id="143" dur="1" fill="hold">
                                          <p:stCondLst>
                                            <p:cond delay="0"/>
                                          </p:stCondLst>
                                        </p:cTn>
                                        <p:tgtEl>
                                          <p:spTgt spid="146"/>
                                        </p:tgtEl>
                                        <p:attrNameLst>
                                          <p:attrName>style.visibility</p:attrName>
                                        </p:attrNameLst>
                                      </p:cBhvr>
                                      <p:to>
                                        <p:strVal val="visible"/>
                                      </p:to>
                                    </p:set>
                                    <p:animEffect transition="in" filter="wipe(left)">
                                      <p:cBhvr>
                                        <p:cTn id="144" dur="500"/>
                                        <p:tgtEl>
                                          <p:spTgt spid="146"/>
                                        </p:tgtEl>
                                      </p:cBhvr>
                                    </p:animEffect>
                                  </p:childTnLst>
                                </p:cTn>
                              </p:par>
                              <p:par>
                                <p:cTn id="145" presetID="22" presetClass="entr" presetSubtype="2" fill="hold" nodeType="withEffect">
                                  <p:stCondLst>
                                    <p:cond delay="500"/>
                                  </p:stCondLst>
                                  <p:iterate type="lt">
                                    <p:tmPct val="10000"/>
                                  </p:iterate>
                                  <p:childTnLst>
                                    <p:set>
                                      <p:cBhvr>
                                        <p:cTn id="146" dur="1" fill="hold">
                                          <p:stCondLst>
                                            <p:cond delay="0"/>
                                          </p:stCondLst>
                                        </p:cTn>
                                        <p:tgtEl>
                                          <p:spTgt spid="150">
                                            <p:txEl>
                                              <p:pRg st="0" end="0"/>
                                            </p:txEl>
                                          </p:spTgt>
                                        </p:tgtEl>
                                        <p:attrNameLst>
                                          <p:attrName>style.visibility</p:attrName>
                                        </p:attrNameLst>
                                      </p:cBhvr>
                                      <p:to>
                                        <p:strVal val="visible"/>
                                      </p:to>
                                    </p:set>
                                    <p:animEffect transition="in" filter="wipe(right)">
                                      <p:cBhvr>
                                        <p:cTn id="147" dur="500"/>
                                        <p:tgtEl>
                                          <p:spTgt spid="150">
                                            <p:txEl>
                                              <p:pRg st="0" end="0"/>
                                            </p:txEl>
                                          </p:spTgt>
                                        </p:tgtEl>
                                      </p:cBhvr>
                                    </p:animEffect>
                                  </p:childTnLst>
                                </p:cTn>
                              </p:par>
                              <p:par>
                                <p:cTn id="148" presetID="45" presetClass="entr" presetSubtype="0" fill="hold" grpId="0" nodeType="withEffect">
                                  <p:stCondLst>
                                    <p:cond delay="500"/>
                                  </p:stCondLst>
                                  <p:iterate type="lt">
                                    <p:tmPct val="10000"/>
                                  </p:iterate>
                                  <p:childTnLst>
                                    <p:set>
                                      <p:cBhvr>
                                        <p:cTn id="149" dur="1" fill="hold">
                                          <p:stCondLst>
                                            <p:cond delay="0"/>
                                          </p:stCondLst>
                                        </p:cTn>
                                        <p:tgtEl>
                                          <p:spTgt spid="150">
                                            <p:txEl>
                                              <p:pRg st="0" end="0"/>
                                            </p:txEl>
                                          </p:spTgt>
                                        </p:tgtEl>
                                        <p:attrNameLst>
                                          <p:attrName>style.visibility</p:attrName>
                                        </p:attrNameLst>
                                      </p:cBhvr>
                                      <p:to>
                                        <p:strVal val="visible"/>
                                      </p:to>
                                    </p:set>
                                    <p:animEffect transition="in" filter="fade">
                                      <p:cBhvr>
                                        <p:cTn id="150" dur="500"/>
                                        <p:tgtEl>
                                          <p:spTgt spid="150">
                                            <p:txEl>
                                              <p:pRg st="0" end="0"/>
                                            </p:txEl>
                                          </p:spTgt>
                                        </p:tgtEl>
                                      </p:cBhvr>
                                    </p:animEffect>
                                    <p:anim calcmode="lin" valueType="num">
                                      <p:cBhvr>
                                        <p:cTn id="151" dur="500" fill="hold"/>
                                        <p:tgtEl>
                                          <p:spTgt spid="150">
                                            <p:txEl>
                                              <p:pRg st="0" end="0"/>
                                            </p:txEl>
                                          </p:spTgt>
                                        </p:tgtEl>
                                        <p:attrNameLst>
                                          <p:attrName>ppt_w</p:attrName>
                                        </p:attrNameLst>
                                      </p:cBhvr>
                                      <p:tavLst>
                                        <p:tav tm="0" fmla="#ppt_w*sin(2.5*pi*$)">
                                          <p:val>
                                            <p:fltVal val="0"/>
                                          </p:val>
                                        </p:tav>
                                        <p:tav tm="100000">
                                          <p:val>
                                            <p:fltVal val="1"/>
                                          </p:val>
                                        </p:tav>
                                      </p:tavLst>
                                    </p:anim>
                                    <p:anim calcmode="lin" valueType="num">
                                      <p:cBhvr>
                                        <p:cTn id="152" dur="500" fill="hold"/>
                                        <p:tgtEl>
                                          <p:spTgt spid="15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P spid="124" grpId="0" animBg="1"/>
      <p:bldP spid="124" grpId="1" animBg="1"/>
      <p:bldP spid="125" grpId="0" animBg="1"/>
      <p:bldP spid="125" grpId="1" animBg="1"/>
      <p:bldP spid="119" grpId="0" animBg="1"/>
      <p:bldP spid="119" grpId="1" animBg="1"/>
      <p:bldP spid="15" grpId="0" build="allAtOnce"/>
      <p:bldP spid="144" grpId="0"/>
      <p:bldP spid="146" grpId="0"/>
      <p:bldP spid="147" grpId="0" build="allAtOnce"/>
      <p:bldP spid="148" grpId="0" build="allAtOnce"/>
      <p:bldP spid="149" grpId="0" build="allAtOnce"/>
      <p:bldP spid="150" grpId="0" build="allAtOnce"/>
      <p:bldP spid="90" grpId="0" animBg="1"/>
      <p:bldP spid="5" grpId="0" animBg="1"/>
      <p:bldP spid="5" grpId="1" animBg="1"/>
      <p:bldP spid="18" grpId="0"/>
      <p:bldP spid="143" grpId="0"/>
      <p:bldP spid="1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Domeinnaamdichtheid</a:t>
            </a:r>
            <a:r>
              <a:rPr lang="en-GB" dirty="0" smtClean="0"/>
              <a:t> van .</a:t>
            </a:r>
            <a:r>
              <a:rPr lang="en-GB" dirty="0" err="1" smtClean="0"/>
              <a:t>nl</a:t>
            </a:r>
            <a:endParaRPr lang="en-GB" dirty="0"/>
          </a:p>
        </p:txBody>
      </p:sp>
      <p:pic>
        <p:nvPicPr>
          <p:cNvPr id="6"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17503" b="17503"/>
          <a:stretch>
            <a:fillRect/>
          </a:stretch>
        </p:blipFill>
        <p:spPr/>
      </p:pic>
      <p:sp>
        <p:nvSpPr>
          <p:cNvPr id="7" name="Vrije vorm 6"/>
          <p:cNvSpPr/>
          <p:nvPr/>
        </p:nvSpPr>
        <p:spPr>
          <a:xfrm>
            <a:off x="2052439" y="1743941"/>
            <a:ext cx="1736404" cy="2789778"/>
          </a:xfrm>
          <a:custGeom>
            <a:avLst/>
            <a:gdLst>
              <a:gd name="connsiteX0" fmla="*/ 510540 w 2872740"/>
              <a:gd name="connsiteY0" fmla="*/ 4351020 h 4632960"/>
              <a:gd name="connsiteX1" fmla="*/ 731520 w 2872740"/>
              <a:gd name="connsiteY1" fmla="*/ 4511040 h 4632960"/>
              <a:gd name="connsiteX2" fmla="*/ 739140 w 2872740"/>
              <a:gd name="connsiteY2" fmla="*/ 4587240 h 4632960"/>
              <a:gd name="connsiteX3" fmla="*/ 609600 w 2872740"/>
              <a:gd name="connsiteY3" fmla="*/ 4617720 h 4632960"/>
              <a:gd name="connsiteX4" fmla="*/ 342900 w 2872740"/>
              <a:gd name="connsiteY4" fmla="*/ 4610100 h 4632960"/>
              <a:gd name="connsiteX5" fmla="*/ 259080 w 2872740"/>
              <a:gd name="connsiteY5" fmla="*/ 4373880 h 4632960"/>
              <a:gd name="connsiteX6" fmla="*/ 190500 w 2872740"/>
              <a:gd name="connsiteY6" fmla="*/ 4503420 h 4632960"/>
              <a:gd name="connsiteX7" fmla="*/ 60960 w 2872740"/>
              <a:gd name="connsiteY7" fmla="*/ 4465320 h 4632960"/>
              <a:gd name="connsiteX8" fmla="*/ 106680 w 2872740"/>
              <a:gd name="connsiteY8" fmla="*/ 4206240 h 4632960"/>
              <a:gd name="connsiteX9" fmla="*/ 0 w 2872740"/>
              <a:gd name="connsiteY9" fmla="*/ 4160520 h 4632960"/>
              <a:gd name="connsiteX10" fmla="*/ 457200 w 2872740"/>
              <a:gd name="connsiteY10" fmla="*/ 3268980 h 4632960"/>
              <a:gd name="connsiteX11" fmla="*/ 548640 w 2872740"/>
              <a:gd name="connsiteY11" fmla="*/ 3154680 h 4632960"/>
              <a:gd name="connsiteX12" fmla="*/ 541020 w 2872740"/>
              <a:gd name="connsiteY12" fmla="*/ 3078480 h 4632960"/>
              <a:gd name="connsiteX13" fmla="*/ 609600 w 2872740"/>
              <a:gd name="connsiteY13" fmla="*/ 3055620 h 4632960"/>
              <a:gd name="connsiteX14" fmla="*/ 914400 w 2872740"/>
              <a:gd name="connsiteY14" fmla="*/ 2362200 h 4632960"/>
              <a:gd name="connsiteX15" fmla="*/ 861060 w 2872740"/>
              <a:gd name="connsiteY15" fmla="*/ 2270760 h 4632960"/>
              <a:gd name="connsiteX16" fmla="*/ 876300 w 2872740"/>
              <a:gd name="connsiteY16" fmla="*/ 1996440 h 4632960"/>
              <a:gd name="connsiteX17" fmla="*/ 944880 w 2872740"/>
              <a:gd name="connsiteY17" fmla="*/ 1882140 h 4632960"/>
              <a:gd name="connsiteX18" fmla="*/ 922020 w 2872740"/>
              <a:gd name="connsiteY18" fmla="*/ 1089660 h 4632960"/>
              <a:gd name="connsiteX19" fmla="*/ 876300 w 2872740"/>
              <a:gd name="connsiteY19" fmla="*/ 1066800 h 4632960"/>
              <a:gd name="connsiteX20" fmla="*/ 929640 w 2872740"/>
              <a:gd name="connsiteY20" fmla="*/ 990600 h 4632960"/>
              <a:gd name="connsiteX21" fmla="*/ 876300 w 2872740"/>
              <a:gd name="connsiteY21" fmla="*/ 838200 h 4632960"/>
              <a:gd name="connsiteX22" fmla="*/ 914400 w 2872740"/>
              <a:gd name="connsiteY22" fmla="*/ 655320 h 4632960"/>
              <a:gd name="connsiteX23" fmla="*/ 876300 w 2872740"/>
              <a:gd name="connsiteY23" fmla="*/ 624840 h 4632960"/>
              <a:gd name="connsiteX24" fmla="*/ 975360 w 2872740"/>
              <a:gd name="connsiteY24" fmla="*/ 563880 h 4632960"/>
              <a:gd name="connsiteX25" fmla="*/ 952500 w 2872740"/>
              <a:gd name="connsiteY25" fmla="*/ 518160 h 4632960"/>
              <a:gd name="connsiteX26" fmla="*/ 1021080 w 2872740"/>
              <a:gd name="connsiteY26" fmla="*/ 335280 h 4632960"/>
              <a:gd name="connsiteX27" fmla="*/ 1066800 w 2872740"/>
              <a:gd name="connsiteY27" fmla="*/ 114300 h 4632960"/>
              <a:gd name="connsiteX28" fmla="*/ 1478280 w 2872740"/>
              <a:gd name="connsiteY28" fmla="*/ 0 h 4632960"/>
              <a:gd name="connsiteX29" fmla="*/ 1676400 w 2872740"/>
              <a:gd name="connsiteY29" fmla="*/ 190500 h 4632960"/>
              <a:gd name="connsiteX30" fmla="*/ 1653540 w 2872740"/>
              <a:gd name="connsiteY30" fmla="*/ 365760 h 4632960"/>
              <a:gd name="connsiteX31" fmla="*/ 1676400 w 2872740"/>
              <a:gd name="connsiteY31" fmla="*/ 480060 h 4632960"/>
              <a:gd name="connsiteX32" fmla="*/ 1554480 w 2872740"/>
              <a:gd name="connsiteY32" fmla="*/ 716280 h 4632960"/>
              <a:gd name="connsiteX33" fmla="*/ 1348740 w 2872740"/>
              <a:gd name="connsiteY33" fmla="*/ 731520 h 4632960"/>
              <a:gd name="connsiteX34" fmla="*/ 1287780 w 2872740"/>
              <a:gd name="connsiteY34" fmla="*/ 754380 h 4632960"/>
              <a:gd name="connsiteX35" fmla="*/ 1722120 w 2872740"/>
              <a:gd name="connsiteY35" fmla="*/ 1295400 h 4632960"/>
              <a:gd name="connsiteX36" fmla="*/ 1714500 w 2872740"/>
              <a:gd name="connsiteY36" fmla="*/ 1417320 h 4632960"/>
              <a:gd name="connsiteX37" fmla="*/ 1912620 w 2872740"/>
              <a:gd name="connsiteY37" fmla="*/ 1287780 h 4632960"/>
              <a:gd name="connsiteX38" fmla="*/ 1988820 w 2872740"/>
              <a:gd name="connsiteY38" fmla="*/ 1059180 h 4632960"/>
              <a:gd name="connsiteX39" fmla="*/ 2171700 w 2872740"/>
              <a:gd name="connsiteY39" fmla="*/ 1150620 h 4632960"/>
              <a:gd name="connsiteX40" fmla="*/ 2202180 w 2872740"/>
              <a:gd name="connsiteY40" fmla="*/ 1036320 h 4632960"/>
              <a:gd name="connsiteX41" fmla="*/ 2270760 w 2872740"/>
              <a:gd name="connsiteY41" fmla="*/ 1036320 h 4632960"/>
              <a:gd name="connsiteX42" fmla="*/ 2400300 w 2872740"/>
              <a:gd name="connsiteY42" fmla="*/ 990600 h 4632960"/>
              <a:gd name="connsiteX43" fmla="*/ 2407920 w 2872740"/>
              <a:gd name="connsiteY43" fmla="*/ 1028700 h 4632960"/>
              <a:gd name="connsiteX44" fmla="*/ 2316480 w 2872740"/>
              <a:gd name="connsiteY44" fmla="*/ 1089660 h 4632960"/>
              <a:gd name="connsiteX45" fmla="*/ 2331720 w 2872740"/>
              <a:gd name="connsiteY45" fmla="*/ 1264920 h 4632960"/>
              <a:gd name="connsiteX46" fmla="*/ 2164080 w 2872740"/>
              <a:gd name="connsiteY46" fmla="*/ 1333500 h 4632960"/>
              <a:gd name="connsiteX47" fmla="*/ 2202180 w 2872740"/>
              <a:gd name="connsiteY47" fmla="*/ 1524000 h 4632960"/>
              <a:gd name="connsiteX48" fmla="*/ 1744980 w 2872740"/>
              <a:gd name="connsiteY48" fmla="*/ 1729740 h 4632960"/>
              <a:gd name="connsiteX49" fmla="*/ 1859280 w 2872740"/>
              <a:gd name="connsiteY49" fmla="*/ 2171700 h 4632960"/>
              <a:gd name="connsiteX50" fmla="*/ 1714500 w 2872740"/>
              <a:gd name="connsiteY50" fmla="*/ 2247900 h 4632960"/>
              <a:gd name="connsiteX51" fmla="*/ 1965960 w 2872740"/>
              <a:gd name="connsiteY51" fmla="*/ 2849880 h 4632960"/>
              <a:gd name="connsiteX52" fmla="*/ 2110740 w 2872740"/>
              <a:gd name="connsiteY52" fmla="*/ 3489960 h 4632960"/>
              <a:gd name="connsiteX53" fmla="*/ 2636520 w 2872740"/>
              <a:gd name="connsiteY53" fmla="*/ 4000500 h 4632960"/>
              <a:gd name="connsiteX54" fmla="*/ 2476500 w 2872740"/>
              <a:gd name="connsiteY54" fmla="*/ 4145280 h 4632960"/>
              <a:gd name="connsiteX55" fmla="*/ 2872740 w 2872740"/>
              <a:gd name="connsiteY55" fmla="*/ 4274820 h 4632960"/>
              <a:gd name="connsiteX56" fmla="*/ 2857500 w 2872740"/>
              <a:gd name="connsiteY56" fmla="*/ 4358640 h 4632960"/>
              <a:gd name="connsiteX57" fmla="*/ 2613660 w 2872740"/>
              <a:gd name="connsiteY57" fmla="*/ 4488180 h 4632960"/>
              <a:gd name="connsiteX58" fmla="*/ 2377440 w 2872740"/>
              <a:gd name="connsiteY58" fmla="*/ 4373880 h 4632960"/>
              <a:gd name="connsiteX59" fmla="*/ 2423160 w 2872740"/>
              <a:gd name="connsiteY59" fmla="*/ 4533900 h 4632960"/>
              <a:gd name="connsiteX60" fmla="*/ 2286000 w 2872740"/>
              <a:gd name="connsiteY60" fmla="*/ 4632960 h 4632960"/>
              <a:gd name="connsiteX61" fmla="*/ 1333500 w 2872740"/>
              <a:gd name="connsiteY61" fmla="*/ 2720340 h 4632960"/>
              <a:gd name="connsiteX62" fmla="*/ 510540 w 2872740"/>
              <a:gd name="connsiteY62" fmla="*/ 4351020 h 4632960"/>
              <a:gd name="connsiteX0" fmla="*/ 510540 w 2872740"/>
              <a:gd name="connsiteY0" fmla="*/ 4389120 h 4671060"/>
              <a:gd name="connsiteX1" fmla="*/ 731520 w 2872740"/>
              <a:gd name="connsiteY1" fmla="*/ 4549140 h 4671060"/>
              <a:gd name="connsiteX2" fmla="*/ 739140 w 2872740"/>
              <a:gd name="connsiteY2" fmla="*/ 4625340 h 4671060"/>
              <a:gd name="connsiteX3" fmla="*/ 609600 w 2872740"/>
              <a:gd name="connsiteY3" fmla="*/ 4655820 h 4671060"/>
              <a:gd name="connsiteX4" fmla="*/ 342900 w 2872740"/>
              <a:gd name="connsiteY4" fmla="*/ 4648200 h 4671060"/>
              <a:gd name="connsiteX5" fmla="*/ 259080 w 2872740"/>
              <a:gd name="connsiteY5" fmla="*/ 4411980 h 4671060"/>
              <a:gd name="connsiteX6" fmla="*/ 190500 w 2872740"/>
              <a:gd name="connsiteY6" fmla="*/ 4541520 h 4671060"/>
              <a:gd name="connsiteX7" fmla="*/ 60960 w 2872740"/>
              <a:gd name="connsiteY7" fmla="*/ 4503420 h 4671060"/>
              <a:gd name="connsiteX8" fmla="*/ 106680 w 2872740"/>
              <a:gd name="connsiteY8" fmla="*/ 4244340 h 4671060"/>
              <a:gd name="connsiteX9" fmla="*/ 0 w 2872740"/>
              <a:gd name="connsiteY9" fmla="*/ 4198620 h 4671060"/>
              <a:gd name="connsiteX10" fmla="*/ 457200 w 2872740"/>
              <a:gd name="connsiteY10" fmla="*/ 3307080 h 4671060"/>
              <a:gd name="connsiteX11" fmla="*/ 548640 w 2872740"/>
              <a:gd name="connsiteY11" fmla="*/ 3192780 h 4671060"/>
              <a:gd name="connsiteX12" fmla="*/ 541020 w 2872740"/>
              <a:gd name="connsiteY12" fmla="*/ 3116580 h 4671060"/>
              <a:gd name="connsiteX13" fmla="*/ 609600 w 2872740"/>
              <a:gd name="connsiteY13" fmla="*/ 3093720 h 4671060"/>
              <a:gd name="connsiteX14" fmla="*/ 914400 w 2872740"/>
              <a:gd name="connsiteY14" fmla="*/ 2400300 h 4671060"/>
              <a:gd name="connsiteX15" fmla="*/ 861060 w 2872740"/>
              <a:gd name="connsiteY15" fmla="*/ 2308860 h 4671060"/>
              <a:gd name="connsiteX16" fmla="*/ 876300 w 2872740"/>
              <a:gd name="connsiteY16" fmla="*/ 2034540 h 4671060"/>
              <a:gd name="connsiteX17" fmla="*/ 944880 w 2872740"/>
              <a:gd name="connsiteY17" fmla="*/ 1920240 h 4671060"/>
              <a:gd name="connsiteX18" fmla="*/ 922020 w 2872740"/>
              <a:gd name="connsiteY18" fmla="*/ 1127760 h 4671060"/>
              <a:gd name="connsiteX19" fmla="*/ 876300 w 2872740"/>
              <a:gd name="connsiteY19" fmla="*/ 1104900 h 4671060"/>
              <a:gd name="connsiteX20" fmla="*/ 929640 w 2872740"/>
              <a:gd name="connsiteY20" fmla="*/ 1028700 h 4671060"/>
              <a:gd name="connsiteX21" fmla="*/ 876300 w 2872740"/>
              <a:gd name="connsiteY21" fmla="*/ 876300 h 4671060"/>
              <a:gd name="connsiteX22" fmla="*/ 914400 w 2872740"/>
              <a:gd name="connsiteY22" fmla="*/ 693420 h 4671060"/>
              <a:gd name="connsiteX23" fmla="*/ 876300 w 2872740"/>
              <a:gd name="connsiteY23" fmla="*/ 662940 h 4671060"/>
              <a:gd name="connsiteX24" fmla="*/ 975360 w 2872740"/>
              <a:gd name="connsiteY24" fmla="*/ 601980 h 4671060"/>
              <a:gd name="connsiteX25" fmla="*/ 952500 w 2872740"/>
              <a:gd name="connsiteY25" fmla="*/ 556260 h 4671060"/>
              <a:gd name="connsiteX26" fmla="*/ 1021080 w 2872740"/>
              <a:gd name="connsiteY26" fmla="*/ 373380 h 4671060"/>
              <a:gd name="connsiteX27" fmla="*/ 1066800 w 2872740"/>
              <a:gd name="connsiteY27" fmla="*/ 152400 h 4671060"/>
              <a:gd name="connsiteX28" fmla="*/ 1242060 w 2872740"/>
              <a:gd name="connsiteY28" fmla="*/ 0 h 4671060"/>
              <a:gd name="connsiteX29" fmla="*/ 1478280 w 2872740"/>
              <a:gd name="connsiteY29" fmla="*/ 38100 h 4671060"/>
              <a:gd name="connsiteX30" fmla="*/ 1676400 w 2872740"/>
              <a:gd name="connsiteY30" fmla="*/ 228600 h 4671060"/>
              <a:gd name="connsiteX31" fmla="*/ 1653540 w 2872740"/>
              <a:gd name="connsiteY31" fmla="*/ 403860 h 4671060"/>
              <a:gd name="connsiteX32" fmla="*/ 1676400 w 2872740"/>
              <a:gd name="connsiteY32" fmla="*/ 518160 h 4671060"/>
              <a:gd name="connsiteX33" fmla="*/ 1554480 w 2872740"/>
              <a:gd name="connsiteY33" fmla="*/ 754380 h 4671060"/>
              <a:gd name="connsiteX34" fmla="*/ 1348740 w 2872740"/>
              <a:gd name="connsiteY34" fmla="*/ 769620 h 4671060"/>
              <a:gd name="connsiteX35" fmla="*/ 1287780 w 2872740"/>
              <a:gd name="connsiteY35" fmla="*/ 792480 h 4671060"/>
              <a:gd name="connsiteX36" fmla="*/ 1722120 w 2872740"/>
              <a:gd name="connsiteY36" fmla="*/ 1333500 h 4671060"/>
              <a:gd name="connsiteX37" fmla="*/ 1714500 w 2872740"/>
              <a:gd name="connsiteY37" fmla="*/ 1455420 h 4671060"/>
              <a:gd name="connsiteX38" fmla="*/ 1912620 w 2872740"/>
              <a:gd name="connsiteY38" fmla="*/ 1325880 h 4671060"/>
              <a:gd name="connsiteX39" fmla="*/ 1988820 w 2872740"/>
              <a:gd name="connsiteY39" fmla="*/ 1097280 h 4671060"/>
              <a:gd name="connsiteX40" fmla="*/ 2171700 w 2872740"/>
              <a:gd name="connsiteY40" fmla="*/ 1188720 h 4671060"/>
              <a:gd name="connsiteX41" fmla="*/ 2202180 w 2872740"/>
              <a:gd name="connsiteY41" fmla="*/ 1074420 h 4671060"/>
              <a:gd name="connsiteX42" fmla="*/ 2270760 w 2872740"/>
              <a:gd name="connsiteY42" fmla="*/ 1074420 h 4671060"/>
              <a:gd name="connsiteX43" fmla="*/ 2400300 w 2872740"/>
              <a:gd name="connsiteY43" fmla="*/ 1028700 h 4671060"/>
              <a:gd name="connsiteX44" fmla="*/ 2407920 w 2872740"/>
              <a:gd name="connsiteY44" fmla="*/ 1066800 h 4671060"/>
              <a:gd name="connsiteX45" fmla="*/ 2316480 w 2872740"/>
              <a:gd name="connsiteY45" fmla="*/ 1127760 h 4671060"/>
              <a:gd name="connsiteX46" fmla="*/ 2331720 w 2872740"/>
              <a:gd name="connsiteY46" fmla="*/ 1303020 h 4671060"/>
              <a:gd name="connsiteX47" fmla="*/ 2164080 w 2872740"/>
              <a:gd name="connsiteY47" fmla="*/ 1371600 h 4671060"/>
              <a:gd name="connsiteX48" fmla="*/ 2202180 w 2872740"/>
              <a:gd name="connsiteY48" fmla="*/ 1562100 h 4671060"/>
              <a:gd name="connsiteX49" fmla="*/ 1744980 w 2872740"/>
              <a:gd name="connsiteY49" fmla="*/ 1767840 h 4671060"/>
              <a:gd name="connsiteX50" fmla="*/ 1859280 w 2872740"/>
              <a:gd name="connsiteY50" fmla="*/ 2209800 h 4671060"/>
              <a:gd name="connsiteX51" fmla="*/ 1714500 w 2872740"/>
              <a:gd name="connsiteY51" fmla="*/ 2286000 h 4671060"/>
              <a:gd name="connsiteX52" fmla="*/ 1965960 w 2872740"/>
              <a:gd name="connsiteY52" fmla="*/ 2887980 h 4671060"/>
              <a:gd name="connsiteX53" fmla="*/ 2110740 w 2872740"/>
              <a:gd name="connsiteY53" fmla="*/ 3528060 h 4671060"/>
              <a:gd name="connsiteX54" fmla="*/ 2636520 w 2872740"/>
              <a:gd name="connsiteY54" fmla="*/ 4038600 h 4671060"/>
              <a:gd name="connsiteX55" fmla="*/ 2476500 w 2872740"/>
              <a:gd name="connsiteY55" fmla="*/ 4183380 h 4671060"/>
              <a:gd name="connsiteX56" fmla="*/ 2872740 w 2872740"/>
              <a:gd name="connsiteY56" fmla="*/ 4312920 h 4671060"/>
              <a:gd name="connsiteX57" fmla="*/ 2857500 w 2872740"/>
              <a:gd name="connsiteY57" fmla="*/ 4396740 h 4671060"/>
              <a:gd name="connsiteX58" fmla="*/ 2613660 w 2872740"/>
              <a:gd name="connsiteY58" fmla="*/ 4526280 h 4671060"/>
              <a:gd name="connsiteX59" fmla="*/ 2377440 w 2872740"/>
              <a:gd name="connsiteY59" fmla="*/ 4411980 h 4671060"/>
              <a:gd name="connsiteX60" fmla="*/ 2423160 w 2872740"/>
              <a:gd name="connsiteY60" fmla="*/ 4572000 h 4671060"/>
              <a:gd name="connsiteX61" fmla="*/ 2286000 w 2872740"/>
              <a:gd name="connsiteY61" fmla="*/ 4671060 h 4671060"/>
              <a:gd name="connsiteX62" fmla="*/ 1333500 w 2872740"/>
              <a:gd name="connsiteY62" fmla="*/ 2758440 h 4671060"/>
              <a:gd name="connsiteX63" fmla="*/ 510540 w 2872740"/>
              <a:gd name="connsiteY63" fmla="*/ 4389120 h 4671060"/>
              <a:gd name="connsiteX0" fmla="*/ 510540 w 2872740"/>
              <a:gd name="connsiteY0" fmla="*/ 4390194 h 4672134"/>
              <a:gd name="connsiteX1" fmla="*/ 731520 w 2872740"/>
              <a:gd name="connsiteY1" fmla="*/ 4550214 h 4672134"/>
              <a:gd name="connsiteX2" fmla="*/ 739140 w 2872740"/>
              <a:gd name="connsiteY2" fmla="*/ 4626414 h 4672134"/>
              <a:gd name="connsiteX3" fmla="*/ 609600 w 2872740"/>
              <a:gd name="connsiteY3" fmla="*/ 4656894 h 4672134"/>
              <a:gd name="connsiteX4" fmla="*/ 342900 w 2872740"/>
              <a:gd name="connsiteY4" fmla="*/ 4649274 h 4672134"/>
              <a:gd name="connsiteX5" fmla="*/ 259080 w 2872740"/>
              <a:gd name="connsiteY5" fmla="*/ 4413054 h 4672134"/>
              <a:gd name="connsiteX6" fmla="*/ 190500 w 2872740"/>
              <a:gd name="connsiteY6" fmla="*/ 4542594 h 4672134"/>
              <a:gd name="connsiteX7" fmla="*/ 60960 w 2872740"/>
              <a:gd name="connsiteY7" fmla="*/ 4504494 h 4672134"/>
              <a:gd name="connsiteX8" fmla="*/ 106680 w 2872740"/>
              <a:gd name="connsiteY8" fmla="*/ 4245414 h 4672134"/>
              <a:gd name="connsiteX9" fmla="*/ 0 w 2872740"/>
              <a:gd name="connsiteY9" fmla="*/ 4199694 h 4672134"/>
              <a:gd name="connsiteX10" fmla="*/ 457200 w 2872740"/>
              <a:gd name="connsiteY10" fmla="*/ 3308154 h 4672134"/>
              <a:gd name="connsiteX11" fmla="*/ 548640 w 2872740"/>
              <a:gd name="connsiteY11" fmla="*/ 3193854 h 4672134"/>
              <a:gd name="connsiteX12" fmla="*/ 541020 w 2872740"/>
              <a:gd name="connsiteY12" fmla="*/ 3117654 h 4672134"/>
              <a:gd name="connsiteX13" fmla="*/ 609600 w 2872740"/>
              <a:gd name="connsiteY13" fmla="*/ 3094794 h 4672134"/>
              <a:gd name="connsiteX14" fmla="*/ 914400 w 2872740"/>
              <a:gd name="connsiteY14" fmla="*/ 2401374 h 4672134"/>
              <a:gd name="connsiteX15" fmla="*/ 861060 w 2872740"/>
              <a:gd name="connsiteY15" fmla="*/ 2309934 h 4672134"/>
              <a:gd name="connsiteX16" fmla="*/ 876300 w 2872740"/>
              <a:gd name="connsiteY16" fmla="*/ 2035614 h 4672134"/>
              <a:gd name="connsiteX17" fmla="*/ 944880 w 2872740"/>
              <a:gd name="connsiteY17" fmla="*/ 1921314 h 4672134"/>
              <a:gd name="connsiteX18" fmla="*/ 922020 w 2872740"/>
              <a:gd name="connsiteY18" fmla="*/ 1128834 h 4672134"/>
              <a:gd name="connsiteX19" fmla="*/ 876300 w 2872740"/>
              <a:gd name="connsiteY19" fmla="*/ 1105974 h 4672134"/>
              <a:gd name="connsiteX20" fmla="*/ 929640 w 2872740"/>
              <a:gd name="connsiteY20" fmla="*/ 1029774 h 4672134"/>
              <a:gd name="connsiteX21" fmla="*/ 876300 w 2872740"/>
              <a:gd name="connsiteY21" fmla="*/ 877374 h 4672134"/>
              <a:gd name="connsiteX22" fmla="*/ 914400 w 2872740"/>
              <a:gd name="connsiteY22" fmla="*/ 694494 h 4672134"/>
              <a:gd name="connsiteX23" fmla="*/ 876300 w 2872740"/>
              <a:gd name="connsiteY23" fmla="*/ 664014 h 4672134"/>
              <a:gd name="connsiteX24" fmla="*/ 975360 w 2872740"/>
              <a:gd name="connsiteY24" fmla="*/ 603054 h 4672134"/>
              <a:gd name="connsiteX25" fmla="*/ 952500 w 2872740"/>
              <a:gd name="connsiteY25" fmla="*/ 557334 h 4672134"/>
              <a:gd name="connsiteX26" fmla="*/ 1021080 w 2872740"/>
              <a:gd name="connsiteY26" fmla="*/ 374454 h 4672134"/>
              <a:gd name="connsiteX27" fmla="*/ 1066800 w 2872740"/>
              <a:gd name="connsiteY27" fmla="*/ 153474 h 4672134"/>
              <a:gd name="connsiteX28" fmla="*/ 1242060 w 2872740"/>
              <a:gd name="connsiteY28" fmla="*/ 1074 h 4672134"/>
              <a:gd name="connsiteX29" fmla="*/ 1478280 w 2872740"/>
              <a:gd name="connsiteY29" fmla="*/ 39174 h 4672134"/>
              <a:gd name="connsiteX30" fmla="*/ 1676400 w 2872740"/>
              <a:gd name="connsiteY30" fmla="*/ 229674 h 4672134"/>
              <a:gd name="connsiteX31" fmla="*/ 1653540 w 2872740"/>
              <a:gd name="connsiteY31" fmla="*/ 404934 h 4672134"/>
              <a:gd name="connsiteX32" fmla="*/ 1676400 w 2872740"/>
              <a:gd name="connsiteY32" fmla="*/ 519234 h 4672134"/>
              <a:gd name="connsiteX33" fmla="*/ 1554480 w 2872740"/>
              <a:gd name="connsiteY33" fmla="*/ 755454 h 4672134"/>
              <a:gd name="connsiteX34" fmla="*/ 1348740 w 2872740"/>
              <a:gd name="connsiteY34" fmla="*/ 770694 h 4672134"/>
              <a:gd name="connsiteX35" fmla="*/ 1287780 w 2872740"/>
              <a:gd name="connsiteY35" fmla="*/ 793554 h 4672134"/>
              <a:gd name="connsiteX36" fmla="*/ 1722120 w 2872740"/>
              <a:gd name="connsiteY36" fmla="*/ 1334574 h 4672134"/>
              <a:gd name="connsiteX37" fmla="*/ 1714500 w 2872740"/>
              <a:gd name="connsiteY37" fmla="*/ 1456494 h 4672134"/>
              <a:gd name="connsiteX38" fmla="*/ 1912620 w 2872740"/>
              <a:gd name="connsiteY38" fmla="*/ 1326954 h 4672134"/>
              <a:gd name="connsiteX39" fmla="*/ 1988820 w 2872740"/>
              <a:gd name="connsiteY39" fmla="*/ 1098354 h 4672134"/>
              <a:gd name="connsiteX40" fmla="*/ 2171700 w 2872740"/>
              <a:gd name="connsiteY40" fmla="*/ 1189794 h 4672134"/>
              <a:gd name="connsiteX41" fmla="*/ 2202180 w 2872740"/>
              <a:gd name="connsiteY41" fmla="*/ 1075494 h 4672134"/>
              <a:gd name="connsiteX42" fmla="*/ 2270760 w 2872740"/>
              <a:gd name="connsiteY42" fmla="*/ 1075494 h 4672134"/>
              <a:gd name="connsiteX43" fmla="*/ 2400300 w 2872740"/>
              <a:gd name="connsiteY43" fmla="*/ 1029774 h 4672134"/>
              <a:gd name="connsiteX44" fmla="*/ 2407920 w 2872740"/>
              <a:gd name="connsiteY44" fmla="*/ 1067874 h 4672134"/>
              <a:gd name="connsiteX45" fmla="*/ 2316480 w 2872740"/>
              <a:gd name="connsiteY45" fmla="*/ 1128834 h 4672134"/>
              <a:gd name="connsiteX46" fmla="*/ 2331720 w 2872740"/>
              <a:gd name="connsiteY46" fmla="*/ 1304094 h 4672134"/>
              <a:gd name="connsiteX47" fmla="*/ 2164080 w 2872740"/>
              <a:gd name="connsiteY47" fmla="*/ 1372674 h 4672134"/>
              <a:gd name="connsiteX48" fmla="*/ 2202180 w 2872740"/>
              <a:gd name="connsiteY48" fmla="*/ 1563174 h 4672134"/>
              <a:gd name="connsiteX49" fmla="*/ 1744980 w 2872740"/>
              <a:gd name="connsiteY49" fmla="*/ 1768914 h 4672134"/>
              <a:gd name="connsiteX50" fmla="*/ 1859280 w 2872740"/>
              <a:gd name="connsiteY50" fmla="*/ 2210874 h 4672134"/>
              <a:gd name="connsiteX51" fmla="*/ 1714500 w 2872740"/>
              <a:gd name="connsiteY51" fmla="*/ 2287074 h 4672134"/>
              <a:gd name="connsiteX52" fmla="*/ 1965960 w 2872740"/>
              <a:gd name="connsiteY52" fmla="*/ 2889054 h 4672134"/>
              <a:gd name="connsiteX53" fmla="*/ 2110740 w 2872740"/>
              <a:gd name="connsiteY53" fmla="*/ 3529134 h 4672134"/>
              <a:gd name="connsiteX54" fmla="*/ 2636520 w 2872740"/>
              <a:gd name="connsiteY54" fmla="*/ 4039674 h 4672134"/>
              <a:gd name="connsiteX55" fmla="*/ 2476500 w 2872740"/>
              <a:gd name="connsiteY55" fmla="*/ 4184454 h 4672134"/>
              <a:gd name="connsiteX56" fmla="*/ 2872740 w 2872740"/>
              <a:gd name="connsiteY56" fmla="*/ 4313994 h 4672134"/>
              <a:gd name="connsiteX57" fmla="*/ 2857500 w 2872740"/>
              <a:gd name="connsiteY57" fmla="*/ 4397814 h 4672134"/>
              <a:gd name="connsiteX58" fmla="*/ 2613660 w 2872740"/>
              <a:gd name="connsiteY58" fmla="*/ 4527354 h 4672134"/>
              <a:gd name="connsiteX59" fmla="*/ 2377440 w 2872740"/>
              <a:gd name="connsiteY59" fmla="*/ 4413054 h 4672134"/>
              <a:gd name="connsiteX60" fmla="*/ 2423160 w 2872740"/>
              <a:gd name="connsiteY60" fmla="*/ 4573074 h 4672134"/>
              <a:gd name="connsiteX61" fmla="*/ 2286000 w 2872740"/>
              <a:gd name="connsiteY61" fmla="*/ 4672134 h 4672134"/>
              <a:gd name="connsiteX62" fmla="*/ 1333500 w 2872740"/>
              <a:gd name="connsiteY62" fmla="*/ 2759514 h 4672134"/>
              <a:gd name="connsiteX63" fmla="*/ 510540 w 2872740"/>
              <a:gd name="connsiteY63" fmla="*/ 4390194 h 4672134"/>
              <a:gd name="connsiteX0" fmla="*/ 510540 w 2872740"/>
              <a:gd name="connsiteY0" fmla="*/ 4390194 h 4672134"/>
              <a:gd name="connsiteX1" fmla="*/ 731520 w 2872740"/>
              <a:gd name="connsiteY1" fmla="*/ 4550214 h 4672134"/>
              <a:gd name="connsiteX2" fmla="*/ 739140 w 2872740"/>
              <a:gd name="connsiteY2" fmla="*/ 4626414 h 4672134"/>
              <a:gd name="connsiteX3" fmla="*/ 609600 w 2872740"/>
              <a:gd name="connsiteY3" fmla="*/ 4656894 h 4672134"/>
              <a:gd name="connsiteX4" fmla="*/ 342900 w 2872740"/>
              <a:gd name="connsiteY4" fmla="*/ 4649274 h 4672134"/>
              <a:gd name="connsiteX5" fmla="*/ 259080 w 2872740"/>
              <a:gd name="connsiteY5" fmla="*/ 4413054 h 4672134"/>
              <a:gd name="connsiteX6" fmla="*/ 190500 w 2872740"/>
              <a:gd name="connsiteY6" fmla="*/ 4542594 h 4672134"/>
              <a:gd name="connsiteX7" fmla="*/ 60960 w 2872740"/>
              <a:gd name="connsiteY7" fmla="*/ 4504494 h 4672134"/>
              <a:gd name="connsiteX8" fmla="*/ 106680 w 2872740"/>
              <a:gd name="connsiteY8" fmla="*/ 4245414 h 4672134"/>
              <a:gd name="connsiteX9" fmla="*/ 0 w 2872740"/>
              <a:gd name="connsiteY9" fmla="*/ 4199694 h 4672134"/>
              <a:gd name="connsiteX10" fmla="*/ 457200 w 2872740"/>
              <a:gd name="connsiteY10" fmla="*/ 3308154 h 4672134"/>
              <a:gd name="connsiteX11" fmla="*/ 548640 w 2872740"/>
              <a:gd name="connsiteY11" fmla="*/ 3193854 h 4672134"/>
              <a:gd name="connsiteX12" fmla="*/ 541020 w 2872740"/>
              <a:gd name="connsiteY12" fmla="*/ 3117654 h 4672134"/>
              <a:gd name="connsiteX13" fmla="*/ 609600 w 2872740"/>
              <a:gd name="connsiteY13" fmla="*/ 3094794 h 4672134"/>
              <a:gd name="connsiteX14" fmla="*/ 914400 w 2872740"/>
              <a:gd name="connsiteY14" fmla="*/ 2401374 h 4672134"/>
              <a:gd name="connsiteX15" fmla="*/ 861060 w 2872740"/>
              <a:gd name="connsiteY15" fmla="*/ 2309934 h 4672134"/>
              <a:gd name="connsiteX16" fmla="*/ 876300 w 2872740"/>
              <a:gd name="connsiteY16" fmla="*/ 2035614 h 4672134"/>
              <a:gd name="connsiteX17" fmla="*/ 944880 w 2872740"/>
              <a:gd name="connsiteY17" fmla="*/ 1921314 h 4672134"/>
              <a:gd name="connsiteX18" fmla="*/ 922020 w 2872740"/>
              <a:gd name="connsiteY18" fmla="*/ 1128834 h 4672134"/>
              <a:gd name="connsiteX19" fmla="*/ 876300 w 2872740"/>
              <a:gd name="connsiteY19" fmla="*/ 1105974 h 4672134"/>
              <a:gd name="connsiteX20" fmla="*/ 929640 w 2872740"/>
              <a:gd name="connsiteY20" fmla="*/ 1029774 h 4672134"/>
              <a:gd name="connsiteX21" fmla="*/ 876300 w 2872740"/>
              <a:gd name="connsiteY21" fmla="*/ 877374 h 4672134"/>
              <a:gd name="connsiteX22" fmla="*/ 914400 w 2872740"/>
              <a:gd name="connsiteY22" fmla="*/ 694494 h 4672134"/>
              <a:gd name="connsiteX23" fmla="*/ 876300 w 2872740"/>
              <a:gd name="connsiteY23" fmla="*/ 664014 h 4672134"/>
              <a:gd name="connsiteX24" fmla="*/ 975360 w 2872740"/>
              <a:gd name="connsiteY24" fmla="*/ 603054 h 4672134"/>
              <a:gd name="connsiteX25" fmla="*/ 952500 w 2872740"/>
              <a:gd name="connsiteY25" fmla="*/ 557334 h 4672134"/>
              <a:gd name="connsiteX26" fmla="*/ 1021080 w 2872740"/>
              <a:gd name="connsiteY26" fmla="*/ 374454 h 4672134"/>
              <a:gd name="connsiteX27" fmla="*/ 1066800 w 2872740"/>
              <a:gd name="connsiteY27" fmla="*/ 153474 h 4672134"/>
              <a:gd name="connsiteX28" fmla="*/ 1242060 w 2872740"/>
              <a:gd name="connsiteY28" fmla="*/ 1074 h 4672134"/>
              <a:gd name="connsiteX29" fmla="*/ 1478280 w 2872740"/>
              <a:gd name="connsiteY29" fmla="*/ 39174 h 4672134"/>
              <a:gd name="connsiteX30" fmla="*/ 1676400 w 2872740"/>
              <a:gd name="connsiteY30" fmla="*/ 229674 h 4672134"/>
              <a:gd name="connsiteX31" fmla="*/ 1653540 w 2872740"/>
              <a:gd name="connsiteY31" fmla="*/ 404934 h 4672134"/>
              <a:gd name="connsiteX32" fmla="*/ 1676400 w 2872740"/>
              <a:gd name="connsiteY32" fmla="*/ 519234 h 4672134"/>
              <a:gd name="connsiteX33" fmla="*/ 1554480 w 2872740"/>
              <a:gd name="connsiteY33" fmla="*/ 755454 h 4672134"/>
              <a:gd name="connsiteX34" fmla="*/ 1348740 w 2872740"/>
              <a:gd name="connsiteY34" fmla="*/ 770694 h 4672134"/>
              <a:gd name="connsiteX35" fmla="*/ 1287780 w 2872740"/>
              <a:gd name="connsiteY35" fmla="*/ 793554 h 4672134"/>
              <a:gd name="connsiteX36" fmla="*/ 1722120 w 2872740"/>
              <a:gd name="connsiteY36" fmla="*/ 1334574 h 4672134"/>
              <a:gd name="connsiteX37" fmla="*/ 1714500 w 2872740"/>
              <a:gd name="connsiteY37" fmla="*/ 1456494 h 4672134"/>
              <a:gd name="connsiteX38" fmla="*/ 1912620 w 2872740"/>
              <a:gd name="connsiteY38" fmla="*/ 1326954 h 4672134"/>
              <a:gd name="connsiteX39" fmla="*/ 1988820 w 2872740"/>
              <a:gd name="connsiteY39" fmla="*/ 1098354 h 4672134"/>
              <a:gd name="connsiteX40" fmla="*/ 2171700 w 2872740"/>
              <a:gd name="connsiteY40" fmla="*/ 1189794 h 4672134"/>
              <a:gd name="connsiteX41" fmla="*/ 2202180 w 2872740"/>
              <a:gd name="connsiteY41" fmla="*/ 1075494 h 4672134"/>
              <a:gd name="connsiteX42" fmla="*/ 2270760 w 2872740"/>
              <a:gd name="connsiteY42" fmla="*/ 1075494 h 4672134"/>
              <a:gd name="connsiteX43" fmla="*/ 2400300 w 2872740"/>
              <a:gd name="connsiteY43" fmla="*/ 1029774 h 4672134"/>
              <a:gd name="connsiteX44" fmla="*/ 2407920 w 2872740"/>
              <a:gd name="connsiteY44" fmla="*/ 1067874 h 4672134"/>
              <a:gd name="connsiteX45" fmla="*/ 2316480 w 2872740"/>
              <a:gd name="connsiteY45" fmla="*/ 1128834 h 4672134"/>
              <a:gd name="connsiteX46" fmla="*/ 2331720 w 2872740"/>
              <a:gd name="connsiteY46" fmla="*/ 1304094 h 4672134"/>
              <a:gd name="connsiteX47" fmla="*/ 2164080 w 2872740"/>
              <a:gd name="connsiteY47" fmla="*/ 1372674 h 4672134"/>
              <a:gd name="connsiteX48" fmla="*/ 2202180 w 2872740"/>
              <a:gd name="connsiteY48" fmla="*/ 1563174 h 4672134"/>
              <a:gd name="connsiteX49" fmla="*/ 1744980 w 2872740"/>
              <a:gd name="connsiteY49" fmla="*/ 1768914 h 4672134"/>
              <a:gd name="connsiteX50" fmla="*/ 1859280 w 2872740"/>
              <a:gd name="connsiteY50" fmla="*/ 2210874 h 4672134"/>
              <a:gd name="connsiteX51" fmla="*/ 1714500 w 2872740"/>
              <a:gd name="connsiteY51" fmla="*/ 2287074 h 4672134"/>
              <a:gd name="connsiteX52" fmla="*/ 1965960 w 2872740"/>
              <a:gd name="connsiteY52" fmla="*/ 2889054 h 4672134"/>
              <a:gd name="connsiteX53" fmla="*/ 2110740 w 2872740"/>
              <a:gd name="connsiteY53" fmla="*/ 3529134 h 4672134"/>
              <a:gd name="connsiteX54" fmla="*/ 2636520 w 2872740"/>
              <a:gd name="connsiteY54" fmla="*/ 4039674 h 4672134"/>
              <a:gd name="connsiteX55" fmla="*/ 2476500 w 2872740"/>
              <a:gd name="connsiteY55" fmla="*/ 4184454 h 4672134"/>
              <a:gd name="connsiteX56" fmla="*/ 2872740 w 2872740"/>
              <a:gd name="connsiteY56" fmla="*/ 4313994 h 4672134"/>
              <a:gd name="connsiteX57" fmla="*/ 2857500 w 2872740"/>
              <a:gd name="connsiteY57" fmla="*/ 4397814 h 4672134"/>
              <a:gd name="connsiteX58" fmla="*/ 2613660 w 2872740"/>
              <a:gd name="connsiteY58" fmla="*/ 4527354 h 4672134"/>
              <a:gd name="connsiteX59" fmla="*/ 2377440 w 2872740"/>
              <a:gd name="connsiteY59" fmla="*/ 4413054 h 4672134"/>
              <a:gd name="connsiteX60" fmla="*/ 2423160 w 2872740"/>
              <a:gd name="connsiteY60" fmla="*/ 4573074 h 4672134"/>
              <a:gd name="connsiteX61" fmla="*/ 2286000 w 2872740"/>
              <a:gd name="connsiteY61" fmla="*/ 4672134 h 4672134"/>
              <a:gd name="connsiteX62" fmla="*/ 1316831 w 2872740"/>
              <a:gd name="connsiteY62" fmla="*/ 2745226 h 4672134"/>
              <a:gd name="connsiteX63" fmla="*/ 510540 w 2872740"/>
              <a:gd name="connsiteY63" fmla="*/ 4390194 h 4672134"/>
              <a:gd name="connsiteX0" fmla="*/ 510540 w 2872740"/>
              <a:gd name="connsiteY0" fmla="*/ 4390194 h 4672134"/>
              <a:gd name="connsiteX1" fmla="*/ 731520 w 2872740"/>
              <a:gd name="connsiteY1" fmla="*/ 4550214 h 4672134"/>
              <a:gd name="connsiteX2" fmla="*/ 739140 w 2872740"/>
              <a:gd name="connsiteY2" fmla="*/ 4626414 h 4672134"/>
              <a:gd name="connsiteX3" fmla="*/ 609600 w 2872740"/>
              <a:gd name="connsiteY3" fmla="*/ 4656894 h 4672134"/>
              <a:gd name="connsiteX4" fmla="*/ 342900 w 2872740"/>
              <a:gd name="connsiteY4" fmla="*/ 4649274 h 4672134"/>
              <a:gd name="connsiteX5" fmla="*/ 259080 w 2872740"/>
              <a:gd name="connsiteY5" fmla="*/ 4413054 h 4672134"/>
              <a:gd name="connsiteX6" fmla="*/ 190500 w 2872740"/>
              <a:gd name="connsiteY6" fmla="*/ 4542594 h 4672134"/>
              <a:gd name="connsiteX7" fmla="*/ 60960 w 2872740"/>
              <a:gd name="connsiteY7" fmla="*/ 4504494 h 4672134"/>
              <a:gd name="connsiteX8" fmla="*/ 106680 w 2872740"/>
              <a:gd name="connsiteY8" fmla="*/ 4245414 h 4672134"/>
              <a:gd name="connsiteX9" fmla="*/ 0 w 2872740"/>
              <a:gd name="connsiteY9" fmla="*/ 4199694 h 4672134"/>
              <a:gd name="connsiteX10" fmla="*/ 457200 w 2872740"/>
              <a:gd name="connsiteY10" fmla="*/ 3308154 h 4672134"/>
              <a:gd name="connsiteX11" fmla="*/ 548640 w 2872740"/>
              <a:gd name="connsiteY11" fmla="*/ 3193854 h 4672134"/>
              <a:gd name="connsiteX12" fmla="*/ 541020 w 2872740"/>
              <a:gd name="connsiteY12" fmla="*/ 3117654 h 4672134"/>
              <a:gd name="connsiteX13" fmla="*/ 609600 w 2872740"/>
              <a:gd name="connsiteY13" fmla="*/ 3094794 h 4672134"/>
              <a:gd name="connsiteX14" fmla="*/ 914400 w 2872740"/>
              <a:gd name="connsiteY14" fmla="*/ 2401374 h 4672134"/>
              <a:gd name="connsiteX15" fmla="*/ 861060 w 2872740"/>
              <a:gd name="connsiteY15" fmla="*/ 2309934 h 4672134"/>
              <a:gd name="connsiteX16" fmla="*/ 876300 w 2872740"/>
              <a:gd name="connsiteY16" fmla="*/ 2035614 h 4672134"/>
              <a:gd name="connsiteX17" fmla="*/ 944880 w 2872740"/>
              <a:gd name="connsiteY17" fmla="*/ 1921314 h 4672134"/>
              <a:gd name="connsiteX18" fmla="*/ 922020 w 2872740"/>
              <a:gd name="connsiteY18" fmla="*/ 1128834 h 4672134"/>
              <a:gd name="connsiteX19" fmla="*/ 876300 w 2872740"/>
              <a:gd name="connsiteY19" fmla="*/ 1105974 h 4672134"/>
              <a:gd name="connsiteX20" fmla="*/ 929640 w 2872740"/>
              <a:gd name="connsiteY20" fmla="*/ 1029774 h 4672134"/>
              <a:gd name="connsiteX21" fmla="*/ 876300 w 2872740"/>
              <a:gd name="connsiteY21" fmla="*/ 877374 h 4672134"/>
              <a:gd name="connsiteX22" fmla="*/ 914400 w 2872740"/>
              <a:gd name="connsiteY22" fmla="*/ 694494 h 4672134"/>
              <a:gd name="connsiteX23" fmla="*/ 876300 w 2872740"/>
              <a:gd name="connsiteY23" fmla="*/ 664014 h 4672134"/>
              <a:gd name="connsiteX24" fmla="*/ 975360 w 2872740"/>
              <a:gd name="connsiteY24" fmla="*/ 603054 h 4672134"/>
              <a:gd name="connsiteX25" fmla="*/ 952500 w 2872740"/>
              <a:gd name="connsiteY25" fmla="*/ 557334 h 4672134"/>
              <a:gd name="connsiteX26" fmla="*/ 1021080 w 2872740"/>
              <a:gd name="connsiteY26" fmla="*/ 374454 h 4672134"/>
              <a:gd name="connsiteX27" fmla="*/ 1066800 w 2872740"/>
              <a:gd name="connsiteY27" fmla="*/ 153474 h 4672134"/>
              <a:gd name="connsiteX28" fmla="*/ 1242060 w 2872740"/>
              <a:gd name="connsiteY28" fmla="*/ 1074 h 4672134"/>
              <a:gd name="connsiteX29" fmla="*/ 1478280 w 2872740"/>
              <a:gd name="connsiteY29" fmla="*/ 39174 h 4672134"/>
              <a:gd name="connsiteX30" fmla="*/ 1676400 w 2872740"/>
              <a:gd name="connsiteY30" fmla="*/ 229674 h 4672134"/>
              <a:gd name="connsiteX31" fmla="*/ 1653540 w 2872740"/>
              <a:gd name="connsiteY31" fmla="*/ 404934 h 4672134"/>
              <a:gd name="connsiteX32" fmla="*/ 1676400 w 2872740"/>
              <a:gd name="connsiteY32" fmla="*/ 519234 h 4672134"/>
              <a:gd name="connsiteX33" fmla="*/ 1554480 w 2872740"/>
              <a:gd name="connsiteY33" fmla="*/ 755454 h 4672134"/>
              <a:gd name="connsiteX34" fmla="*/ 1348740 w 2872740"/>
              <a:gd name="connsiteY34" fmla="*/ 770694 h 4672134"/>
              <a:gd name="connsiteX35" fmla="*/ 1287780 w 2872740"/>
              <a:gd name="connsiteY35" fmla="*/ 793554 h 4672134"/>
              <a:gd name="connsiteX36" fmla="*/ 1722120 w 2872740"/>
              <a:gd name="connsiteY36" fmla="*/ 1334574 h 4672134"/>
              <a:gd name="connsiteX37" fmla="*/ 1714500 w 2872740"/>
              <a:gd name="connsiteY37" fmla="*/ 1456494 h 4672134"/>
              <a:gd name="connsiteX38" fmla="*/ 1912620 w 2872740"/>
              <a:gd name="connsiteY38" fmla="*/ 1326954 h 4672134"/>
              <a:gd name="connsiteX39" fmla="*/ 1988820 w 2872740"/>
              <a:gd name="connsiteY39" fmla="*/ 1098354 h 4672134"/>
              <a:gd name="connsiteX40" fmla="*/ 2171700 w 2872740"/>
              <a:gd name="connsiteY40" fmla="*/ 1189794 h 4672134"/>
              <a:gd name="connsiteX41" fmla="*/ 2202180 w 2872740"/>
              <a:gd name="connsiteY41" fmla="*/ 1075494 h 4672134"/>
              <a:gd name="connsiteX42" fmla="*/ 2270760 w 2872740"/>
              <a:gd name="connsiteY42" fmla="*/ 1075494 h 4672134"/>
              <a:gd name="connsiteX43" fmla="*/ 2400300 w 2872740"/>
              <a:gd name="connsiteY43" fmla="*/ 1029774 h 4672134"/>
              <a:gd name="connsiteX44" fmla="*/ 2407920 w 2872740"/>
              <a:gd name="connsiteY44" fmla="*/ 1067874 h 4672134"/>
              <a:gd name="connsiteX45" fmla="*/ 2316480 w 2872740"/>
              <a:gd name="connsiteY45" fmla="*/ 1128834 h 4672134"/>
              <a:gd name="connsiteX46" fmla="*/ 2331720 w 2872740"/>
              <a:gd name="connsiteY46" fmla="*/ 1304094 h 4672134"/>
              <a:gd name="connsiteX47" fmla="*/ 2164080 w 2872740"/>
              <a:gd name="connsiteY47" fmla="*/ 1372674 h 4672134"/>
              <a:gd name="connsiteX48" fmla="*/ 2202180 w 2872740"/>
              <a:gd name="connsiteY48" fmla="*/ 1563174 h 4672134"/>
              <a:gd name="connsiteX49" fmla="*/ 1744980 w 2872740"/>
              <a:gd name="connsiteY49" fmla="*/ 1768914 h 4672134"/>
              <a:gd name="connsiteX50" fmla="*/ 1859280 w 2872740"/>
              <a:gd name="connsiteY50" fmla="*/ 2210874 h 4672134"/>
              <a:gd name="connsiteX51" fmla="*/ 1714500 w 2872740"/>
              <a:gd name="connsiteY51" fmla="*/ 2287074 h 4672134"/>
              <a:gd name="connsiteX52" fmla="*/ 1965960 w 2872740"/>
              <a:gd name="connsiteY52" fmla="*/ 2889054 h 4672134"/>
              <a:gd name="connsiteX53" fmla="*/ 2110740 w 2872740"/>
              <a:gd name="connsiteY53" fmla="*/ 3529134 h 4672134"/>
              <a:gd name="connsiteX54" fmla="*/ 2636520 w 2872740"/>
              <a:gd name="connsiteY54" fmla="*/ 4039674 h 4672134"/>
              <a:gd name="connsiteX55" fmla="*/ 2476500 w 2872740"/>
              <a:gd name="connsiteY55" fmla="*/ 4184454 h 4672134"/>
              <a:gd name="connsiteX56" fmla="*/ 2872740 w 2872740"/>
              <a:gd name="connsiteY56" fmla="*/ 4313994 h 4672134"/>
              <a:gd name="connsiteX57" fmla="*/ 2857500 w 2872740"/>
              <a:gd name="connsiteY57" fmla="*/ 4397814 h 4672134"/>
              <a:gd name="connsiteX58" fmla="*/ 2613660 w 2872740"/>
              <a:gd name="connsiteY58" fmla="*/ 4527354 h 4672134"/>
              <a:gd name="connsiteX59" fmla="*/ 2377440 w 2872740"/>
              <a:gd name="connsiteY59" fmla="*/ 4413054 h 4672134"/>
              <a:gd name="connsiteX60" fmla="*/ 2423160 w 2872740"/>
              <a:gd name="connsiteY60" fmla="*/ 4573074 h 4672134"/>
              <a:gd name="connsiteX61" fmla="*/ 2286000 w 2872740"/>
              <a:gd name="connsiteY61" fmla="*/ 4672134 h 4672134"/>
              <a:gd name="connsiteX62" fmla="*/ 1316831 w 2872740"/>
              <a:gd name="connsiteY62" fmla="*/ 2745226 h 4672134"/>
              <a:gd name="connsiteX63" fmla="*/ 974408 w 2872740"/>
              <a:gd name="connsiteY63" fmla="*/ 3439123 h 4672134"/>
              <a:gd name="connsiteX64" fmla="*/ 510540 w 2872740"/>
              <a:gd name="connsiteY64" fmla="*/ 4390194 h 4672134"/>
              <a:gd name="connsiteX0" fmla="*/ 510540 w 2872740"/>
              <a:gd name="connsiteY0" fmla="*/ 4390194 h 4672134"/>
              <a:gd name="connsiteX1" fmla="*/ 731520 w 2872740"/>
              <a:gd name="connsiteY1" fmla="*/ 4550214 h 4672134"/>
              <a:gd name="connsiteX2" fmla="*/ 739140 w 2872740"/>
              <a:gd name="connsiteY2" fmla="*/ 4626414 h 4672134"/>
              <a:gd name="connsiteX3" fmla="*/ 609600 w 2872740"/>
              <a:gd name="connsiteY3" fmla="*/ 4656894 h 4672134"/>
              <a:gd name="connsiteX4" fmla="*/ 342900 w 2872740"/>
              <a:gd name="connsiteY4" fmla="*/ 4649274 h 4672134"/>
              <a:gd name="connsiteX5" fmla="*/ 259080 w 2872740"/>
              <a:gd name="connsiteY5" fmla="*/ 4413054 h 4672134"/>
              <a:gd name="connsiteX6" fmla="*/ 190500 w 2872740"/>
              <a:gd name="connsiteY6" fmla="*/ 4542594 h 4672134"/>
              <a:gd name="connsiteX7" fmla="*/ 60960 w 2872740"/>
              <a:gd name="connsiteY7" fmla="*/ 4504494 h 4672134"/>
              <a:gd name="connsiteX8" fmla="*/ 106680 w 2872740"/>
              <a:gd name="connsiteY8" fmla="*/ 4245414 h 4672134"/>
              <a:gd name="connsiteX9" fmla="*/ 0 w 2872740"/>
              <a:gd name="connsiteY9" fmla="*/ 4199694 h 4672134"/>
              <a:gd name="connsiteX10" fmla="*/ 457200 w 2872740"/>
              <a:gd name="connsiteY10" fmla="*/ 3308154 h 4672134"/>
              <a:gd name="connsiteX11" fmla="*/ 548640 w 2872740"/>
              <a:gd name="connsiteY11" fmla="*/ 3193854 h 4672134"/>
              <a:gd name="connsiteX12" fmla="*/ 541020 w 2872740"/>
              <a:gd name="connsiteY12" fmla="*/ 3117654 h 4672134"/>
              <a:gd name="connsiteX13" fmla="*/ 609600 w 2872740"/>
              <a:gd name="connsiteY13" fmla="*/ 3094794 h 4672134"/>
              <a:gd name="connsiteX14" fmla="*/ 914400 w 2872740"/>
              <a:gd name="connsiteY14" fmla="*/ 2401374 h 4672134"/>
              <a:gd name="connsiteX15" fmla="*/ 861060 w 2872740"/>
              <a:gd name="connsiteY15" fmla="*/ 2309934 h 4672134"/>
              <a:gd name="connsiteX16" fmla="*/ 876300 w 2872740"/>
              <a:gd name="connsiteY16" fmla="*/ 2035614 h 4672134"/>
              <a:gd name="connsiteX17" fmla="*/ 944880 w 2872740"/>
              <a:gd name="connsiteY17" fmla="*/ 1921314 h 4672134"/>
              <a:gd name="connsiteX18" fmla="*/ 922020 w 2872740"/>
              <a:gd name="connsiteY18" fmla="*/ 1128834 h 4672134"/>
              <a:gd name="connsiteX19" fmla="*/ 876300 w 2872740"/>
              <a:gd name="connsiteY19" fmla="*/ 1105974 h 4672134"/>
              <a:gd name="connsiteX20" fmla="*/ 929640 w 2872740"/>
              <a:gd name="connsiteY20" fmla="*/ 1029774 h 4672134"/>
              <a:gd name="connsiteX21" fmla="*/ 876300 w 2872740"/>
              <a:gd name="connsiteY21" fmla="*/ 877374 h 4672134"/>
              <a:gd name="connsiteX22" fmla="*/ 914400 w 2872740"/>
              <a:gd name="connsiteY22" fmla="*/ 694494 h 4672134"/>
              <a:gd name="connsiteX23" fmla="*/ 876300 w 2872740"/>
              <a:gd name="connsiteY23" fmla="*/ 664014 h 4672134"/>
              <a:gd name="connsiteX24" fmla="*/ 975360 w 2872740"/>
              <a:gd name="connsiteY24" fmla="*/ 603054 h 4672134"/>
              <a:gd name="connsiteX25" fmla="*/ 952500 w 2872740"/>
              <a:gd name="connsiteY25" fmla="*/ 557334 h 4672134"/>
              <a:gd name="connsiteX26" fmla="*/ 1021080 w 2872740"/>
              <a:gd name="connsiteY26" fmla="*/ 374454 h 4672134"/>
              <a:gd name="connsiteX27" fmla="*/ 1066800 w 2872740"/>
              <a:gd name="connsiteY27" fmla="*/ 153474 h 4672134"/>
              <a:gd name="connsiteX28" fmla="*/ 1242060 w 2872740"/>
              <a:gd name="connsiteY28" fmla="*/ 1074 h 4672134"/>
              <a:gd name="connsiteX29" fmla="*/ 1478280 w 2872740"/>
              <a:gd name="connsiteY29" fmla="*/ 39174 h 4672134"/>
              <a:gd name="connsiteX30" fmla="*/ 1676400 w 2872740"/>
              <a:gd name="connsiteY30" fmla="*/ 229674 h 4672134"/>
              <a:gd name="connsiteX31" fmla="*/ 1653540 w 2872740"/>
              <a:gd name="connsiteY31" fmla="*/ 404934 h 4672134"/>
              <a:gd name="connsiteX32" fmla="*/ 1676400 w 2872740"/>
              <a:gd name="connsiteY32" fmla="*/ 519234 h 4672134"/>
              <a:gd name="connsiteX33" fmla="*/ 1554480 w 2872740"/>
              <a:gd name="connsiteY33" fmla="*/ 755454 h 4672134"/>
              <a:gd name="connsiteX34" fmla="*/ 1348740 w 2872740"/>
              <a:gd name="connsiteY34" fmla="*/ 770694 h 4672134"/>
              <a:gd name="connsiteX35" fmla="*/ 1287780 w 2872740"/>
              <a:gd name="connsiteY35" fmla="*/ 793554 h 4672134"/>
              <a:gd name="connsiteX36" fmla="*/ 1722120 w 2872740"/>
              <a:gd name="connsiteY36" fmla="*/ 1334574 h 4672134"/>
              <a:gd name="connsiteX37" fmla="*/ 1714500 w 2872740"/>
              <a:gd name="connsiteY37" fmla="*/ 1456494 h 4672134"/>
              <a:gd name="connsiteX38" fmla="*/ 1912620 w 2872740"/>
              <a:gd name="connsiteY38" fmla="*/ 1326954 h 4672134"/>
              <a:gd name="connsiteX39" fmla="*/ 1988820 w 2872740"/>
              <a:gd name="connsiteY39" fmla="*/ 1098354 h 4672134"/>
              <a:gd name="connsiteX40" fmla="*/ 2171700 w 2872740"/>
              <a:gd name="connsiteY40" fmla="*/ 1189794 h 4672134"/>
              <a:gd name="connsiteX41" fmla="*/ 2202180 w 2872740"/>
              <a:gd name="connsiteY41" fmla="*/ 1075494 h 4672134"/>
              <a:gd name="connsiteX42" fmla="*/ 2270760 w 2872740"/>
              <a:gd name="connsiteY42" fmla="*/ 1075494 h 4672134"/>
              <a:gd name="connsiteX43" fmla="*/ 2400300 w 2872740"/>
              <a:gd name="connsiteY43" fmla="*/ 1029774 h 4672134"/>
              <a:gd name="connsiteX44" fmla="*/ 2407920 w 2872740"/>
              <a:gd name="connsiteY44" fmla="*/ 1067874 h 4672134"/>
              <a:gd name="connsiteX45" fmla="*/ 2316480 w 2872740"/>
              <a:gd name="connsiteY45" fmla="*/ 1128834 h 4672134"/>
              <a:gd name="connsiteX46" fmla="*/ 2331720 w 2872740"/>
              <a:gd name="connsiteY46" fmla="*/ 1304094 h 4672134"/>
              <a:gd name="connsiteX47" fmla="*/ 2164080 w 2872740"/>
              <a:gd name="connsiteY47" fmla="*/ 1372674 h 4672134"/>
              <a:gd name="connsiteX48" fmla="*/ 2202180 w 2872740"/>
              <a:gd name="connsiteY48" fmla="*/ 1563174 h 4672134"/>
              <a:gd name="connsiteX49" fmla="*/ 1744980 w 2872740"/>
              <a:gd name="connsiteY49" fmla="*/ 1768914 h 4672134"/>
              <a:gd name="connsiteX50" fmla="*/ 1859280 w 2872740"/>
              <a:gd name="connsiteY50" fmla="*/ 2210874 h 4672134"/>
              <a:gd name="connsiteX51" fmla="*/ 1714500 w 2872740"/>
              <a:gd name="connsiteY51" fmla="*/ 2287074 h 4672134"/>
              <a:gd name="connsiteX52" fmla="*/ 1965960 w 2872740"/>
              <a:gd name="connsiteY52" fmla="*/ 2889054 h 4672134"/>
              <a:gd name="connsiteX53" fmla="*/ 2110740 w 2872740"/>
              <a:gd name="connsiteY53" fmla="*/ 3529134 h 4672134"/>
              <a:gd name="connsiteX54" fmla="*/ 2636520 w 2872740"/>
              <a:gd name="connsiteY54" fmla="*/ 4039674 h 4672134"/>
              <a:gd name="connsiteX55" fmla="*/ 2476500 w 2872740"/>
              <a:gd name="connsiteY55" fmla="*/ 4184454 h 4672134"/>
              <a:gd name="connsiteX56" fmla="*/ 2872740 w 2872740"/>
              <a:gd name="connsiteY56" fmla="*/ 4313994 h 4672134"/>
              <a:gd name="connsiteX57" fmla="*/ 2857500 w 2872740"/>
              <a:gd name="connsiteY57" fmla="*/ 4397814 h 4672134"/>
              <a:gd name="connsiteX58" fmla="*/ 2613660 w 2872740"/>
              <a:gd name="connsiteY58" fmla="*/ 4527354 h 4672134"/>
              <a:gd name="connsiteX59" fmla="*/ 2377440 w 2872740"/>
              <a:gd name="connsiteY59" fmla="*/ 4413054 h 4672134"/>
              <a:gd name="connsiteX60" fmla="*/ 2423160 w 2872740"/>
              <a:gd name="connsiteY60" fmla="*/ 4573074 h 4672134"/>
              <a:gd name="connsiteX61" fmla="*/ 2286000 w 2872740"/>
              <a:gd name="connsiteY61" fmla="*/ 4672134 h 4672134"/>
              <a:gd name="connsiteX62" fmla="*/ 1316831 w 2872740"/>
              <a:gd name="connsiteY62" fmla="*/ 2745226 h 4672134"/>
              <a:gd name="connsiteX63" fmla="*/ 872014 w 2872740"/>
              <a:gd name="connsiteY63" fmla="*/ 3379592 h 4672134"/>
              <a:gd name="connsiteX64" fmla="*/ 510540 w 2872740"/>
              <a:gd name="connsiteY64" fmla="*/ 4390194 h 4672134"/>
              <a:gd name="connsiteX0" fmla="*/ 510540 w 2872740"/>
              <a:gd name="connsiteY0" fmla="*/ 4390194 h 4672134"/>
              <a:gd name="connsiteX1" fmla="*/ 731520 w 2872740"/>
              <a:gd name="connsiteY1" fmla="*/ 4550214 h 4672134"/>
              <a:gd name="connsiteX2" fmla="*/ 739140 w 2872740"/>
              <a:gd name="connsiteY2" fmla="*/ 4626414 h 4672134"/>
              <a:gd name="connsiteX3" fmla="*/ 609600 w 2872740"/>
              <a:gd name="connsiteY3" fmla="*/ 4656894 h 4672134"/>
              <a:gd name="connsiteX4" fmla="*/ 342900 w 2872740"/>
              <a:gd name="connsiteY4" fmla="*/ 4649274 h 4672134"/>
              <a:gd name="connsiteX5" fmla="*/ 259080 w 2872740"/>
              <a:gd name="connsiteY5" fmla="*/ 4413054 h 4672134"/>
              <a:gd name="connsiteX6" fmla="*/ 190500 w 2872740"/>
              <a:gd name="connsiteY6" fmla="*/ 4542594 h 4672134"/>
              <a:gd name="connsiteX7" fmla="*/ 60960 w 2872740"/>
              <a:gd name="connsiteY7" fmla="*/ 4504494 h 4672134"/>
              <a:gd name="connsiteX8" fmla="*/ 106680 w 2872740"/>
              <a:gd name="connsiteY8" fmla="*/ 4245414 h 4672134"/>
              <a:gd name="connsiteX9" fmla="*/ 0 w 2872740"/>
              <a:gd name="connsiteY9" fmla="*/ 4199694 h 4672134"/>
              <a:gd name="connsiteX10" fmla="*/ 457200 w 2872740"/>
              <a:gd name="connsiteY10" fmla="*/ 3308154 h 4672134"/>
              <a:gd name="connsiteX11" fmla="*/ 548640 w 2872740"/>
              <a:gd name="connsiteY11" fmla="*/ 3193854 h 4672134"/>
              <a:gd name="connsiteX12" fmla="*/ 541020 w 2872740"/>
              <a:gd name="connsiteY12" fmla="*/ 3117654 h 4672134"/>
              <a:gd name="connsiteX13" fmla="*/ 609600 w 2872740"/>
              <a:gd name="connsiteY13" fmla="*/ 3094794 h 4672134"/>
              <a:gd name="connsiteX14" fmla="*/ 914400 w 2872740"/>
              <a:gd name="connsiteY14" fmla="*/ 2401374 h 4672134"/>
              <a:gd name="connsiteX15" fmla="*/ 861060 w 2872740"/>
              <a:gd name="connsiteY15" fmla="*/ 2309934 h 4672134"/>
              <a:gd name="connsiteX16" fmla="*/ 876300 w 2872740"/>
              <a:gd name="connsiteY16" fmla="*/ 2035614 h 4672134"/>
              <a:gd name="connsiteX17" fmla="*/ 944880 w 2872740"/>
              <a:gd name="connsiteY17" fmla="*/ 1921314 h 4672134"/>
              <a:gd name="connsiteX18" fmla="*/ 922020 w 2872740"/>
              <a:gd name="connsiteY18" fmla="*/ 1128834 h 4672134"/>
              <a:gd name="connsiteX19" fmla="*/ 876300 w 2872740"/>
              <a:gd name="connsiteY19" fmla="*/ 1105974 h 4672134"/>
              <a:gd name="connsiteX20" fmla="*/ 929640 w 2872740"/>
              <a:gd name="connsiteY20" fmla="*/ 1029774 h 4672134"/>
              <a:gd name="connsiteX21" fmla="*/ 876300 w 2872740"/>
              <a:gd name="connsiteY21" fmla="*/ 877374 h 4672134"/>
              <a:gd name="connsiteX22" fmla="*/ 914400 w 2872740"/>
              <a:gd name="connsiteY22" fmla="*/ 694494 h 4672134"/>
              <a:gd name="connsiteX23" fmla="*/ 876300 w 2872740"/>
              <a:gd name="connsiteY23" fmla="*/ 664014 h 4672134"/>
              <a:gd name="connsiteX24" fmla="*/ 975360 w 2872740"/>
              <a:gd name="connsiteY24" fmla="*/ 603054 h 4672134"/>
              <a:gd name="connsiteX25" fmla="*/ 952500 w 2872740"/>
              <a:gd name="connsiteY25" fmla="*/ 557334 h 4672134"/>
              <a:gd name="connsiteX26" fmla="*/ 1021080 w 2872740"/>
              <a:gd name="connsiteY26" fmla="*/ 374454 h 4672134"/>
              <a:gd name="connsiteX27" fmla="*/ 1066800 w 2872740"/>
              <a:gd name="connsiteY27" fmla="*/ 153474 h 4672134"/>
              <a:gd name="connsiteX28" fmla="*/ 1242060 w 2872740"/>
              <a:gd name="connsiteY28" fmla="*/ 1074 h 4672134"/>
              <a:gd name="connsiteX29" fmla="*/ 1478280 w 2872740"/>
              <a:gd name="connsiteY29" fmla="*/ 39174 h 4672134"/>
              <a:gd name="connsiteX30" fmla="*/ 1676400 w 2872740"/>
              <a:gd name="connsiteY30" fmla="*/ 229674 h 4672134"/>
              <a:gd name="connsiteX31" fmla="*/ 1653540 w 2872740"/>
              <a:gd name="connsiteY31" fmla="*/ 404934 h 4672134"/>
              <a:gd name="connsiteX32" fmla="*/ 1676400 w 2872740"/>
              <a:gd name="connsiteY32" fmla="*/ 519234 h 4672134"/>
              <a:gd name="connsiteX33" fmla="*/ 1554480 w 2872740"/>
              <a:gd name="connsiteY33" fmla="*/ 755454 h 4672134"/>
              <a:gd name="connsiteX34" fmla="*/ 1348740 w 2872740"/>
              <a:gd name="connsiteY34" fmla="*/ 770694 h 4672134"/>
              <a:gd name="connsiteX35" fmla="*/ 1287780 w 2872740"/>
              <a:gd name="connsiteY35" fmla="*/ 793554 h 4672134"/>
              <a:gd name="connsiteX36" fmla="*/ 1722120 w 2872740"/>
              <a:gd name="connsiteY36" fmla="*/ 1334574 h 4672134"/>
              <a:gd name="connsiteX37" fmla="*/ 1714500 w 2872740"/>
              <a:gd name="connsiteY37" fmla="*/ 1456494 h 4672134"/>
              <a:gd name="connsiteX38" fmla="*/ 1912620 w 2872740"/>
              <a:gd name="connsiteY38" fmla="*/ 1326954 h 4672134"/>
              <a:gd name="connsiteX39" fmla="*/ 1988820 w 2872740"/>
              <a:gd name="connsiteY39" fmla="*/ 1098354 h 4672134"/>
              <a:gd name="connsiteX40" fmla="*/ 2171700 w 2872740"/>
              <a:gd name="connsiteY40" fmla="*/ 1189794 h 4672134"/>
              <a:gd name="connsiteX41" fmla="*/ 2202180 w 2872740"/>
              <a:gd name="connsiteY41" fmla="*/ 1075494 h 4672134"/>
              <a:gd name="connsiteX42" fmla="*/ 2270760 w 2872740"/>
              <a:gd name="connsiteY42" fmla="*/ 1075494 h 4672134"/>
              <a:gd name="connsiteX43" fmla="*/ 2400300 w 2872740"/>
              <a:gd name="connsiteY43" fmla="*/ 1029774 h 4672134"/>
              <a:gd name="connsiteX44" fmla="*/ 2407920 w 2872740"/>
              <a:gd name="connsiteY44" fmla="*/ 1067874 h 4672134"/>
              <a:gd name="connsiteX45" fmla="*/ 2316480 w 2872740"/>
              <a:gd name="connsiteY45" fmla="*/ 1128834 h 4672134"/>
              <a:gd name="connsiteX46" fmla="*/ 2331720 w 2872740"/>
              <a:gd name="connsiteY46" fmla="*/ 1304094 h 4672134"/>
              <a:gd name="connsiteX47" fmla="*/ 2164080 w 2872740"/>
              <a:gd name="connsiteY47" fmla="*/ 1372674 h 4672134"/>
              <a:gd name="connsiteX48" fmla="*/ 2202180 w 2872740"/>
              <a:gd name="connsiteY48" fmla="*/ 1563174 h 4672134"/>
              <a:gd name="connsiteX49" fmla="*/ 1744980 w 2872740"/>
              <a:gd name="connsiteY49" fmla="*/ 1768914 h 4672134"/>
              <a:gd name="connsiteX50" fmla="*/ 1859280 w 2872740"/>
              <a:gd name="connsiteY50" fmla="*/ 2210874 h 4672134"/>
              <a:gd name="connsiteX51" fmla="*/ 1714500 w 2872740"/>
              <a:gd name="connsiteY51" fmla="*/ 2287074 h 4672134"/>
              <a:gd name="connsiteX52" fmla="*/ 1965960 w 2872740"/>
              <a:gd name="connsiteY52" fmla="*/ 2889054 h 4672134"/>
              <a:gd name="connsiteX53" fmla="*/ 2110740 w 2872740"/>
              <a:gd name="connsiteY53" fmla="*/ 3529134 h 4672134"/>
              <a:gd name="connsiteX54" fmla="*/ 2636520 w 2872740"/>
              <a:gd name="connsiteY54" fmla="*/ 4039674 h 4672134"/>
              <a:gd name="connsiteX55" fmla="*/ 2476500 w 2872740"/>
              <a:gd name="connsiteY55" fmla="*/ 4184454 h 4672134"/>
              <a:gd name="connsiteX56" fmla="*/ 2872740 w 2872740"/>
              <a:gd name="connsiteY56" fmla="*/ 4313994 h 4672134"/>
              <a:gd name="connsiteX57" fmla="*/ 2857500 w 2872740"/>
              <a:gd name="connsiteY57" fmla="*/ 4397814 h 4672134"/>
              <a:gd name="connsiteX58" fmla="*/ 2613660 w 2872740"/>
              <a:gd name="connsiteY58" fmla="*/ 4527354 h 4672134"/>
              <a:gd name="connsiteX59" fmla="*/ 2377440 w 2872740"/>
              <a:gd name="connsiteY59" fmla="*/ 4413054 h 4672134"/>
              <a:gd name="connsiteX60" fmla="*/ 2423160 w 2872740"/>
              <a:gd name="connsiteY60" fmla="*/ 4573074 h 4672134"/>
              <a:gd name="connsiteX61" fmla="*/ 2286000 w 2872740"/>
              <a:gd name="connsiteY61" fmla="*/ 4672134 h 4672134"/>
              <a:gd name="connsiteX62" fmla="*/ 1316831 w 2872740"/>
              <a:gd name="connsiteY62" fmla="*/ 2745226 h 4672134"/>
              <a:gd name="connsiteX63" fmla="*/ 872014 w 2872740"/>
              <a:gd name="connsiteY63" fmla="*/ 3379592 h 4672134"/>
              <a:gd name="connsiteX64" fmla="*/ 664845 w 2872740"/>
              <a:gd name="connsiteY64" fmla="*/ 3870129 h 4672134"/>
              <a:gd name="connsiteX65" fmla="*/ 510540 w 2872740"/>
              <a:gd name="connsiteY65" fmla="*/ 4390194 h 4672134"/>
              <a:gd name="connsiteX0" fmla="*/ 510540 w 2872740"/>
              <a:gd name="connsiteY0" fmla="*/ 4390194 h 4672134"/>
              <a:gd name="connsiteX1" fmla="*/ 731520 w 2872740"/>
              <a:gd name="connsiteY1" fmla="*/ 4550214 h 4672134"/>
              <a:gd name="connsiteX2" fmla="*/ 739140 w 2872740"/>
              <a:gd name="connsiteY2" fmla="*/ 4626414 h 4672134"/>
              <a:gd name="connsiteX3" fmla="*/ 609600 w 2872740"/>
              <a:gd name="connsiteY3" fmla="*/ 4656894 h 4672134"/>
              <a:gd name="connsiteX4" fmla="*/ 342900 w 2872740"/>
              <a:gd name="connsiteY4" fmla="*/ 4649274 h 4672134"/>
              <a:gd name="connsiteX5" fmla="*/ 259080 w 2872740"/>
              <a:gd name="connsiteY5" fmla="*/ 4413054 h 4672134"/>
              <a:gd name="connsiteX6" fmla="*/ 190500 w 2872740"/>
              <a:gd name="connsiteY6" fmla="*/ 4542594 h 4672134"/>
              <a:gd name="connsiteX7" fmla="*/ 60960 w 2872740"/>
              <a:gd name="connsiteY7" fmla="*/ 4504494 h 4672134"/>
              <a:gd name="connsiteX8" fmla="*/ 106680 w 2872740"/>
              <a:gd name="connsiteY8" fmla="*/ 4245414 h 4672134"/>
              <a:gd name="connsiteX9" fmla="*/ 0 w 2872740"/>
              <a:gd name="connsiteY9" fmla="*/ 4199694 h 4672134"/>
              <a:gd name="connsiteX10" fmla="*/ 457200 w 2872740"/>
              <a:gd name="connsiteY10" fmla="*/ 3308154 h 4672134"/>
              <a:gd name="connsiteX11" fmla="*/ 548640 w 2872740"/>
              <a:gd name="connsiteY11" fmla="*/ 3193854 h 4672134"/>
              <a:gd name="connsiteX12" fmla="*/ 541020 w 2872740"/>
              <a:gd name="connsiteY12" fmla="*/ 3117654 h 4672134"/>
              <a:gd name="connsiteX13" fmla="*/ 609600 w 2872740"/>
              <a:gd name="connsiteY13" fmla="*/ 3094794 h 4672134"/>
              <a:gd name="connsiteX14" fmla="*/ 914400 w 2872740"/>
              <a:gd name="connsiteY14" fmla="*/ 2401374 h 4672134"/>
              <a:gd name="connsiteX15" fmla="*/ 861060 w 2872740"/>
              <a:gd name="connsiteY15" fmla="*/ 2309934 h 4672134"/>
              <a:gd name="connsiteX16" fmla="*/ 876300 w 2872740"/>
              <a:gd name="connsiteY16" fmla="*/ 2035614 h 4672134"/>
              <a:gd name="connsiteX17" fmla="*/ 944880 w 2872740"/>
              <a:gd name="connsiteY17" fmla="*/ 1921314 h 4672134"/>
              <a:gd name="connsiteX18" fmla="*/ 922020 w 2872740"/>
              <a:gd name="connsiteY18" fmla="*/ 1128834 h 4672134"/>
              <a:gd name="connsiteX19" fmla="*/ 876300 w 2872740"/>
              <a:gd name="connsiteY19" fmla="*/ 1105974 h 4672134"/>
              <a:gd name="connsiteX20" fmla="*/ 929640 w 2872740"/>
              <a:gd name="connsiteY20" fmla="*/ 1029774 h 4672134"/>
              <a:gd name="connsiteX21" fmla="*/ 876300 w 2872740"/>
              <a:gd name="connsiteY21" fmla="*/ 877374 h 4672134"/>
              <a:gd name="connsiteX22" fmla="*/ 914400 w 2872740"/>
              <a:gd name="connsiteY22" fmla="*/ 694494 h 4672134"/>
              <a:gd name="connsiteX23" fmla="*/ 876300 w 2872740"/>
              <a:gd name="connsiteY23" fmla="*/ 664014 h 4672134"/>
              <a:gd name="connsiteX24" fmla="*/ 975360 w 2872740"/>
              <a:gd name="connsiteY24" fmla="*/ 603054 h 4672134"/>
              <a:gd name="connsiteX25" fmla="*/ 952500 w 2872740"/>
              <a:gd name="connsiteY25" fmla="*/ 557334 h 4672134"/>
              <a:gd name="connsiteX26" fmla="*/ 1021080 w 2872740"/>
              <a:gd name="connsiteY26" fmla="*/ 374454 h 4672134"/>
              <a:gd name="connsiteX27" fmla="*/ 1066800 w 2872740"/>
              <a:gd name="connsiteY27" fmla="*/ 153474 h 4672134"/>
              <a:gd name="connsiteX28" fmla="*/ 1242060 w 2872740"/>
              <a:gd name="connsiteY28" fmla="*/ 1074 h 4672134"/>
              <a:gd name="connsiteX29" fmla="*/ 1478280 w 2872740"/>
              <a:gd name="connsiteY29" fmla="*/ 39174 h 4672134"/>
              <a:gd name="connsiteX30" fmla="*/ 1676400 w 2872740"/>
              <a:gd name="connsiteY30" fmla="*/ 229674 h 4672134"/>
              <a:gd name="connsiteX31" fmla="*/ 1653540 w 2872740"/>
              <a:gd name="connsiteY31" fmla="*/ 404934 h 4672134"/>
              <a:gd name="connsiteX32" fmla="*/ 1676400 w 2872740"/>
              <a:gd name="connsiteY32" fmla="*/ 519234 h 4672134"/>
              <a:gd name="connsiteX33" fmla="*/ 1554480 w 2872740"/>
              <a:gd name="connsiteY33" fmla="*/ 755454 h 4672134"/>
              <a:gd name="connsiteX34" fmla="*/ 1348740 w 2872740"/>
              <a:gd name="connsiteY34" fmla="*/ 770694 h 4672134"/>
              <a:gd name="connsiteX35" fmla="*/ 1287780 w 2872740"/>
              <a:gd name="connsiteY35" fmla="*/ 793554 h 4672134"/>
              <a:gd name="connsiteX36" fmla="*/ 1722120 w 2872740"/>
              <a:gd name="connsiteY36" fmla="*/ 1334574 h 4672134"/>
              <a:gd name="connsiteX37" fmla="*/ 1714500 w 2872740"/>
              <a:gd name="connsiteY37" fmla="*/ 1456494 h 4672134"/>
              <a:gd name="connsiteX38" fmla="*/ 1912620 w 2872740"/>
              <a:gd name="connsiteY38" fmla="*/ 1326954 h 4672134"/>
              <a:gd name="connsiteX39" fmla="*/ 1988820 w 2872740"/>
              <a:gd name="connsiteY39" fmla="*/ 1098354 h 4672134"/>
              <a:gd name="connsiteX40" fmla="*/ 2171700 w 2872740"/>
              <a:gd name="connsiteY40" fmla="*/ 1189794 h 4672134"/>
              <a:gd name="connsiteX41" fmla="*/ 2202180 w 2872740"/>
              <a:gd name="connsiteY41" fmla="*/ 1075494 h 4672134"/>
              <a:gd name="connsiteX42" fmla="*/ 2270760 w 2872740"/>
              <a:gd name="connsiteY42" fmla="*/ 1075494 h 4672134"/>
              <a:gd name="connsiteX43" fmla="*/ 2400300 w 2872740"/>
              <a:gd name="connsiteY43" fmla="*/ 1029774 h 4672134"/>
              <a:gd name="connsiteX44" fmla="*/ 2407920 w 2872740"/>
              <a:gd name="connsiteY44" fmla="*/ 1067874 h 4672134"/>
              <a:gd name="connsiteX45" fmla="*/ 2316480 w 2872740"/>
              <a:gd name="connsiteY45" fmla="*/ 1128834 h 4672134"/>
              <a:gd name="connsiteX46" fmla="*/ 2331720 w 2872740"/>
              <a:gd name="connsiteY46" fmla="*/ 1304094 h 4672134"/>
              <a:gd name="connsiteX47" fmla="*/ 2164080 w 2872740"/>
              <a:gd name="connsiteY47" fmla="*/ 1372674 h 4672134"/>
              <a:gd name="connsiteX48" fmla="*/ 2202180 w 2872740"/>
              <a:gd name="connsiteY48" fmla="*/ 1563174 h 4672134"/>
              <a:gd name="connsiteX49" fmla="*/ 1744980 w 2872740"/>
              <a:gd name="connsiteY49" fmla="*/ 1768914 h 4672134"/>
              <a:gd name="connsiteX50" fmla="*/ 1859280 w 2872740"/>
              <a:gd name="connsiteY50" fmla="*/ 2210874 h 4672134"/>
              <a:gd name="connsiteX51" fmla="*/ 1714500 w 2872740"/>
              <a:gd name="connsiteY51" fmla="*/ 2287074 h 4672134"/>
              <a:gd name="connsiteX52" fmla="*/ 1965960 w 2872740"/>
              <a:gd name="connsiteY52" fmla="*/ 2889054 h 4672134"/>
              <a:gd name="connsiteX53" fmla="*/ 2110740 w 2872740"/>
              <a:gd name="connsiteY53" fmla="*/ 3529134 h 4672134"/>
              <a:gd name="connsiteX54" fmla="*/ 2636520 w 2872740"/>
              <a:gd name="connsiteY54" fmla="*/ 4039674 h 4672134"/>
              <a:gd name="connsiteX55" fmla="*/ 2476500 w 2872740"/>
              <a:gd name="connsiteY55" fmla="*/ 4184454 h 4672134"/>
              <a:gd name="connsiteX56" fmla="*/ 2872740 w 2872740"/>
              <a:gd name="connsiteY56" fmla="*/ 4313994 h 4672134"/>
              <a:gd name="connsiteX57" fmla="*/ 2857500 w 2872740"/>
              <a:gd name="connsiteY57" fmla="*/ 4397814 h 4672134"/>
              <a:gd name="connsiteX58" fmla="*/ 2613660 w 2872740"/>
              <a:gd name="connsiteY58" fmla="*/ 4527354 h 4672134"/>
              <a:gd name="connsiteX59" fmla="*/ 2377440 w 2872740"/>
              <a:gd name="connsiteY59" fmla="*/ 4413054 h 4672134"/>
              <a:gd name="connsiteX60" fmla="*/ 2423160 w 2872740"/>
              <a:gd name="connsiteY60" fmla="*/ 4573074 h 4672134"/>
              <a:gd name="connsiteX61" fmla="*/ 2286000 w 2872740"/>
              <a:gd name="connsiteY61" fmla="*/ 4672134 h 4672134"/>
              <a:gd name="connsiteX62" fmla="*/ 1316831 w 2872740"/>
              <a:gd name="connsiteY62" fmla="*/ 2745226 h 4672134"/>
              <a:gd name="connsiteX63" fmla="*/ 872014 w 2872740"/>
              <a:gd name="connsiteY63" fmla="*/ 3379592 h 4672134"/>
              <a:gd name="connsiteX64" fmla="*/ 664845 w 2872740"/>
              <a:gd name="connsiteY64" fmla="*/ 3929660 h 4672134"/>
              <a:gd name="connsiteX65" fmla="*/ 510540 w 2872740"/>
              <a:gd name="connsiteY65" fmla="*/ 4390194 h 4672134"/>
              <a:gd name="connsiteX0" fmla="*/ 510540 w 2872740"/>
              <a:gd name="connsiteY0" fmla="*/ 4390194 h 4672134"/>
              <a:gd name="connsiteX1" fmla="*/ 552926 w 2872740"/>
              <a:gd name="connsiteY1" fmla="*/ 4491635 h 4672134"/>
              <a:gd name="connsiteX2" fmla="*/ 731520 w 2872740"/>
              <a:gd name="connsiteY2" fmla="*/ 4550214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510540 w 2872740"/>
              <a:gd name="connsiteY66" fmla="*/ 4390194 h 4672134"/>
              <a:gd name="connsiteX0" fmla="*/ 510540 w 2872740"/>
              <a:gd name="connsiteY0" fmla="*/ 4390194 h 4672134"/>
              <a:gd name="connsiteX1" fmla="*/ 552926 w 2872740"/>
              <a:gd name="connsiteY1" fmla="*/ 4491635 h 4672134"/>
              <a:gd name="connsiteX2" fmla="*/ 719614 w 2872740"/>
              <a:gd name="connsiteY2" fmla="*/ 4519258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510540 w 2872740"/>
              <a:gd name="connsiteY66" fmla="*/ 4390194 h 4672134"/>
              <a:gd name="connsiteX0" fmla="*/ 510540 w 2872740"/>
              <a:gd name="connsiteY0" fmla="*/ 4390194 h 4672134"/>
              <a:gd name="connsiteX1" fmla="*/ 552926 w 2872740"/>
              <a:gd name="connsiteY1" fmla="*/ 4491635 h 4672134"/>
              <a:gd name="connsiteX2" fmla="*/ 719614 w 2872740"/>
              <a:gd name="connsiteY2" fmla="*/ 4519258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510540 w 2872740"/>
              <a:gd name="connsiteY66" fmla="*/ 4390194 h 4672134"/>
              <a:gd name="connsiteX0" fmla="*/ 510540 w 2872740"/>
              <a:gd name="connsiteY0" fmla="*/ 4390194 h 4672134"/>
              <a:gd name="connsiteX1" fmla="*/ 552926 w 2872740"/>
              <a:gd name="connsiteY1" fmla="*/ 4491635 h 4672134"/>
              <a:gd name="connsiteX2" fmla="*/ 719614 w 2872740"/>
              <a:gd name="connsiteY2" fmla="*/ 4519258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510540 w 2872740"/>
              <a:gd name="connsiteY66" fmla="*/ 4390194 h 4672134"/>
              <a:gd name="connsiteX0" fmla="*/ 510540 w 2872740"/>
              <a:gd name="connsiteY0" fmla="*/ 4390194 h 4672134"/>
              <a:gd name="connsiteX1" fmla="*/ 552926 w 2872740"/>
              <a:gd name="connsiteY1" fmla="*/ 4491635 h 4672134"/>
              <a:gd name="connsiteX2" fmla="*/ 719614 w 2872740"/>
              <a:gd name="connsiteY2" fmla="*/ 4519258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510540 w 2872740"/>
              <a:gd name="connsiteY66" fmla="*/ 4390194 h 4672134"/>
              <a:gd name="connsiteX0" fmla="*/ 496252 w 2872740"/>
              <a:gd name="connsiteY0" fmla="*/ 4394956 h 4672134"/>
              <a:gd name="connsiteX1" fmla="*/ 552926 w 2872740"/>
              <a:gd name="connsiteY1" fmla="*/ 4491635 h 4672134"/>
              <a:gd name="connsiteX2" fmla="*/ 719614 w 2872740"/>
              <a:gd name="connsiteY2" fmla="*/ 4519258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19614 w 2872740"/>
              <a:gd name="connsiteY2" fmla="*/ 4519258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39140 w 2872740"/>
              <a:gd name="connsiteY3" fmla="*/ 4626414 h 4672134"/>
              <a:gd name="connsiteX4" fmla="*/ 609600 w 2872740"/>
              <a:gd name="connsiteY4" fmla="*/ 4656894 h 4672134"/>
              <a:gd name="connsiteX5" fmla="*/ 342900 w 2872740"/>
              <a:gd name="connsiteY5" fmla="*/ 4649274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534"/>
              <a:gd name="connsiteX1" fmla="*/ 552926 w 2872740"/>
              <a:gd name="connsiteY1" fmla="*/ 4491635 h 4672534"/>
              <a:gd name="connsiteX2" fmla="*/ 707708 w 2872740"/>
              <a:gd name="connsiteY2" fmla="*/ 4543071 h 4672534"/>
              <a:gd name="connsiteX3" fmla="*/ 739140 w 2872740"/>
              <a:gd name="connsiteY3" fmla="*/ 4626414 h 4672534"/>
              <a:gd name="connsiteX4" fmla="*/ 609600 w 2872740"/>
              <a:gd name="connsiteY4" fmla="*/ 4656894 h 4672534"/>
              <a:gd name="connsiteX5" fmla="*/ 342900 w 2872740"/>
              <a:gd name="connsiteY5" fmla="*/ 4649274 h 4672534"/>
              <a:gd name="connsiteX6" fmla="*/ 259080 w 2872740"/>
              <a:gd name="connsiteY6" fmla="*/ 4413054 h 4672534"/>
              <a:gd name="connsiteX7" fmla="*/ 190500 w 2872740"/>
              <a:gd name="connsiteY7" fmla="*/ 4542594 h 4672534"/>
              <a:gd name="connsiteX8" fmla="*/ 60960 w 2872740"/>
              <a:gd name="connsiteY8" fmla="*/ 4504494 h 4672534"/>
              <a:gd name="connsiteX9" fmla="*/ 106680 w 2872740"/>
              <a:gd name="connsiteY9" fmla="*/ 4245414 h 4672534"/>
              <a:gd name="connsiteX10" fmla="*/ 0 w 2872740"/>
              <a:gd name="connsiteY10" fmla="*/ 4199694 h 4672534"/>
              <a:gd name="connsiteX11" fmla="*/ 457200 w 2872740"/>
              <a:gd name="connsiteY11" fmla="*/ 3308154 h 4672534"/>
              <a:gd name="connsiteX12" fmla="*/ 548640 w 2872740"/>
              <a:gd name="connsiteY12" fmla="*/ 3193854 h 4672534"/>
              <a:gd name="connsiteX13" fmla="*/ 541020 w 2872740"/>
              <a:gd name="connsiteY13" fmla="*/ 3117654 h 4672534"/>
              <a:gd name="connsiteX14" fmla="*/ 609600 w 2872740"/>
              <a:gd name="connsiteY14" fmla="*/ 3094794 h 4672534"/>
              <a:gd name="connsiteX15" fmla="*/ 914400 w 2872740"/>
              <a:gd name="connsiteY15" fmla="*/ 2401374 h 4672534"/>
              <a:gd name="connsiteX16" fmla="*/ 861060 w 2872740"/>
              <a:gd name="connsiteY16" fmla="*/ 2309934 h 4672534"/>
              <a:gd name="connsiteX17" fmla="*/ 876300 w 2872740"/>
              <a:gd name="connsiteY17" fmla="*/ 2035614 h 4672534"/>
              <a:gd name="connsiteX18" fmla="*/ 944880 w 2872740"/>
              <a:gd name="connsiteY18" fmla="*/ 1921314 h 4672534"/>
              <a:gd name="connsiteX19" fmla="*/ 922020 w 2872740"/>
              <a:gd name="connsiteY19" fmla="*/ 1128834 h 4672534"/>
              <a:gd name="connsiteX20" fmla="*/ 876300 w 2872740"/>
              <a:gd name="connsiteY20" fmla="*/ 1105974 h 4672534"/>
              <a:gd name="connsiteX21" fmla="*/ 929640 w 2872740"/>
              <a:gd name="connsiteY21" fmla="*/ 1029774 h 4672534"/>
              <a:gd name="connsiteX22" fmla="*/ 876300 w 2872740"/>
              <a:gd name="connsiteY22" fmla="*/ 877374 h 4672534"/>
              <a:gd name="connsiteX23" fmla="*/ 914400 w 2872740"/>
              <a:gd name="connsiteY23" fmla="*/ 694494 h 4672534"/>
              <a:gd name="connsiteX24" fmla="*/ 876300 w 2872740"/>
              <a:gd name="connsiteY24" fmla="*/ 664014 h 4672534"/>
              <a:gd name="connsiteX25" fmla="*/ 975360 w 2872740"/>
              <a:gd name="connsiteY25" fmla="*/ 603054 h 4672534"/>
              <a:gd name="connsiteX26" fmla="*/ 952500 w 2872740"/>
              <a:gd name="connsiteY26" fmla="*/ 557334 h 4672534"/>
              <a:gd name="connsiteX27" fmla="*/ 1021080 w 2872740"/>
              <a:gd name="connsiteY27" fmla="*/ 374454 h 4672534"/>
              <a:gd name="connsiteX28" fmla="*/ 1066800 w 2872740"/>
              <a:gd name="connsiteY28" fmla="*/ 153474 h 4672534"/>
              <a:gd name="connsiteX29" fmla="*/ 1242060 w 2872740"/>
              <a:gd name="connsiteY29" fmla="*/ 1074 h 4672534"/>
              <a:gd name="connsiteX30" fmla="*/ 1478280 w 2872740"/>
              <a:gd name="connsiteY30" fmla="*/ 39174 h 4672534"/>
              <a:gd name="connsiteX31" fmla="*/ 1676400 w 2872740"/>
              <a:gd name="connsiteY31" fmla="*/ 229674 h 4672534"/>
              <a:gd name="connsiteX32" fmla="*/ 1653540 w 2872740"/>
              <a:gd name="connsiteY32" fmla="*/ 404934 h 4672534"/>
              <a:gd name="connsiteX33" fmla="*/ 1676400 w 2872740"/>
              <a:gd name="connsiteY33" fmla="*/ 519234 h 4672534"/>
              <a:gd name="connsiteX34" fmla="*/ 1554480 w 2872740"/>
              <a:gd name="connsiteY34" fmla="*/ 755454 h 4672534"/>
              <a:gd name="connsiteX35" fmla="*/ 1348740 w 2872740"/>
              <a:gd name="connsiteY35" fmla="*/ 770694 h 4672534"/>
              <a:gd name="connsiteX36" fmla="*/ 1287780 w 2872740"/>
              <a:gd name="connsiteY36" fmla="*/ 793554 h 4672534"/>
              <a:gd name="connsiteX37" fmla="*/ 1722120 w 2872740"/>
              <a:gd name="connsiteY37" fmla="*/ 1334574 h 4672534"/>
              <a:gd name="connsiteX38" fmla="*/ 1714500 w 2872740"/>
              <a:gd name="connsiteY38" fmla="*/ 1456494 h 4672534"/>
              <a:gd name="connsiteX39" fmla="*/ 1912620 w 2872740"/>
              <a:gd name="connsiteY39" fmla="*/ 1326954 h 4672534"/>
              <a:gd name="connsiteX40" fmla="*/ 1988820 w 2872740"/>
              <a:gd name="connsiteY40" fmla="*/ 1098354 h 4672534"/>
              <a:gd name="connsiteX41" fmla="*/ 2171700 w 2872740"/>
              <a:gd name="connsiteY41" fmla="*/ 1189794 h 4672534"/>
              <a:gd name="connsiteX42" fmla="*/ 2202180 w 2872740"/>
              <a:gd name="connsiteY42" fmla="*/ 1075494 h 4672534"/>
              <a:gd name="connsiteX43" fmla="*/ 2270760 w 2872740"/>
              <a:gd name="connsiteY43" fmla="*/ 1075494 h 4672534"/>
              <a:gd name="connsiteX44" fmla="*/ 2400300 w 2872740"/>
              <a:gd name="connsiteY44" fmla="*/ 1029774 h 4672534"/>
              <a:gd name="connsiteX45" fmla="*/ 2407920 w 2872740"/>
              <a:gd name="connsiteY45" fmla="*/ 1067874 h 4672534"/>
              <a:gd name="connsiteX46" fmla="*/ 2316480 w 2872740"/>
              <a:gd name="connsiteY46" fmla="*/ 1128834 h 4672534"/>
              <a:gd name="connsiteX47" fmla="*/ 2331720 w 2872740"/>
              <a:gd name="connsiteY47" fmla="*/ 1304094 h 4672534"/>
              <a:gd name="connsiteX48" fmla="*/ 2164080 w 2872740"/>
              <a:gd name="connsiteY48" fmla="*/ 1372674 h 4672534"/>
              <a:gd name="connsiteX49" fmla="*/ 2202180 w 2872740"/>
              <a:gd name="connsiteY49" fmla="*/ 1563174 h 4672534"/>
              <a:gd name="connsiteX50" fmla="*/ 1744980 w 2872740"/>
              <a:gd name="connsiteY50" fmla="*/ 1768914 h 4672534"/>
              <a:gd name="connsiteX51" fmla="*/ 1859280 w 2872740"/>
              <a:gd name="connsiteY51" fmla="*/ 2210874 h 4672534"/>
              <a:gd name="connsiteX52" fmla="*/ 1714500 w 2872740"/>
              <a:gd name="connsiteY52" fmla="*/ 2287074 h 4672534"/>
              <a:gd name="connsiteX53" fmla="*/ 1965960 w 2872740"/>
              <a:gd name="connsiteY53" fmla="*/ 2889054 h 4672534"/>
              <a:gd name="connsiteX54" fmla="*/ 2110740 w 2872740"/>
              <a:gd name="connsiteY54" fmla="*/ 3529134 h 4672534"/>
              <a:gd name="connsiteX55" fmla="*/ 2636520 w 2872740"/>
              <a:gd name="connsiteY55" fmla="*/ 4039674 h 4672534"/>
              <a:gd name="connsiteX56" fmla="*/ 2476500 w 2872740"/>
              <a:gd name="connsiteY56" fmla="*/ 4184454 h 4672534"/>
              <a:gd name="connsiteX57" fmla="*/ 2872740 w 2872740"/>
              <a:gd name="connsiteY57" fmla="*/ 4313994 h 4672534"/>
              <a:gd name="connsiteX58" fmla="*/ 2857500 w 2872740"/>
              <a:gd name="connsiteY58" fmla="*/ 4397814 h 4672534"/>
              <a:gd name="connsiteX59" fmla="*/ 2613660 w 2872740"/>
              <a:gd name="connsiteY59" fmla="*/ 4527354 h 4672534"/>
              <a:gd name="connsiteX60" fmla="*/ 2377440 w 2872740"/>
              <a:gd name="connsiteY60" fmla="*/ 4413054 h 4672534"/>
              <a:gd name="connsiteX61" fmla="*/ 2423160 w 2872740"/>
              <a:gd name="connsiteY61" fmla="*/ 4573074 h 4672534"/>
              <a:gd name="connsiteX62" fmla="*/ 2286000 w 2872740"/>
              <a:gd name="connsiteY62" fmla="*/ 4672134 h 4672534"/>
              <a:gd name="connsiteX63" fmla="*/ 1316831 w 2872740"/>
              <a:gd name="connsiteY63" fmla="*/ 2745226 h 4672534"/>
              <a:gd name="connsiteX64" fmla="*/ 872014 w 2872740"/>
              <a:gd name="connsiteY64" fmla="*/ 3379592 h 4672534"/>
              <a:gd name="connsiteX65" fmla="*/ 664845 w 2872740"/>
              <a:gd name="connsiteY65" fmla="*/ 3929660 h 4672534"/>
              <a:gd name="connsiteX66" fmla="*/ 496252 w 2872740"/>
              <a:gd name="connsiteY66" fmla="*/ 4394956 h 4672534"/>
              <a:gd name="connsiteX0" fmla="*/ 496252 w 2872740"/>
              <a:gd name="connsiteY0" fmla="*/ 4394956 h 4672134"/>
              <a:gd name="connsiteX1" fmla="*/ 552926 w 2872740"/>
              <a:gd name="connsiteY1" fmla="*/ 4491635 h 4672134"/>
              <a:gd name="connsiteX2" fmla="*/ 707708 w 2872740"/>
              <a:gd name="connsiteY2" fmla="*/ 4543071 h 4672134"/>
              <a:gd name="connsiteX3" fmla="*/ 739140 w 2872740"/>
              <a:gd name="connsiteY3" fmla="*/ 4626414 h 4672134"/>
              <a:gd name="connsiteX4" fmla="*/ 609600 w 2872740"/>
              <a:gd name="connsiteY4" fmla="*/ 4656894 h 4672134"/>
              <a:gd name="connsiteX5" fmla="*/ 345282 w 2872740"/>
              <a:gd name="connsiteY5" fmla="*/ 4613556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39140 w 2872740"/>
              <a:gd name="connsiteY3" fmla="*/ 4626414 h 4672134"/>
              <a:gd name="connsiteX4" fmla="*/ 609600 w 2872740"/>
              <a:gd name="connsiteY4" fmla="*/ 4656894 h 4672134"/>
              <a:gd name="connsiteX5" fmla="*/ 345282 w 2872740"/>
              <a:gd name="connsiteY5" fmla="*/ 4613556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39140 w 2872740"/>
              <a:gd name="connsiteY3" fmla="*/ 4626414 h 4672134"/>
              <a:gd name="connsiteX4" fmla="*/ 609600 w 2872740"/>
              <a:gd name="connsiteY4" fmla="*/ 4656894 h 4672134"/>
              <a:gd name="connsiteX5" fmla="*/ 345282 w 2872740"/>
              <a:gd name="connsiteY5" fmla="*/ 4613556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20090 w 2872740"/>
              <a:gd name="connsiteY3" fmla="*/ 4616889 h 4672134"/>
              <a:gd name="connsiteX4" fmla="*/ 609600 w 2872740"/>
              <a:gd name="connsiteY4" fmla="*/ 4656894 h 4672134"/>
              <a:gd name="connsiteX5" fmla="*/ 345282 w 2872740"/>
              <a:gd name="connsiteY5" fmla="*/ 4613556 h 4672134"/>
              <a:gd name="connsiteX6" fmla="*/ 259080 w 2872740"/>
              <a:gd name="connsiteY6" fmla="*/ 4413054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20090 w 2872740"/>
              <a:gd name="connsiteY3" fmla="*/ 4616889 h 4672134"/>
              <a:gd name="connsiteX4" fmla="*/ 609600 w 2872740"/>
              <a:gd name="connsiteY4" fmla="*/ 4656894 h 4672134"/>
              <a:gd name="connsiteX5" fmla="*/ 345282 w 2872740"/>
              <a:gd name="connsiteY5" fmla="*/ 4613556 h 4672134"/>
              <a:gd name="connsiteX6" fmla="*/ 240030 w 2872740"/>
              <a:gd name="connsiteY6" fmla="*/ 4415436 h 4672134"/>
              <a:gd name="connsiteX7" fmla="*/ 190500 w 2872740"/>
              <a:gd name="connsiteY7" fmla="*/ 4542594 h 4672134"/>
              <a:gd name="connsiteX8" fmla="*/ 60960 w 2872740"/>
              <a:gd name="connsiteY8" fmla="*/ 4504494 h 4672134"/>
              <a:gd name="connsiteX9" fmla="*/ 106680 w 2872740"/>
              <a:gd name="connsiteY9" fmla="*/ 4245414 h 4672134"/>
              <a:gd name="connsiteX10" fmla="*/ 0 w 2872740"/>
              <a:gd name="connsiteY10" fmla="*/ 4199694 h 4672134"/>
              <a:gd name="connsiteX11" fmla="*/ 457200 w 2872740"/>
              <a:gd name="connsiteY11" fmla="*/ 3308154 h 4672134"/>
              <a:gd name="connsiteX12" fmla="*/ 548640 w 2872740"/>
              <a:gd name="connsiteY12" fmla="*/ 3193854 h 4672134"/>
              <a:gd name="connsiteX13" fmla="*/ 541020 w 2872740"/>
              <a:gd name="connsiteY13" fmla="*/ 3117654 h 4672134"/>
              <a:gd name="connsiteX14" fmla="*/ 609600 w 2872740"/>
              <a:gd name="connsiteY14" fmla="*/ 3094794 h 4672134"/>
              <a:gd name="connsiteX15" fmla="*/ 914400 w 2872740"/>
              <a:gd name="connsiteY15" fmla="*/ 2401374 h 4672134"/>
              <a:gd name="connsiteX16" fmla="*/ 861060 w 2872740"/>
              <a:gd name="connsiteY16" fmla="*/ 2309934 h 4672134"/>
              <a:gd name="connsiteX17" fmla="*/ 876300 w 2872740"/>
              <a:gd name="connsiteY17" fmla="*/ 2035614 h 4672134"/>
              <a:gd name="connsiteX18" fmla="*/ 944880 w 2872740"/>
              <a:gd name="connsiteY18" fmla="*/ 1921314 h 4672134"/>
              <a:gd name="connsiteX19" fmla="*/ 922020 w 2872740"/>
              <a:gd name="connsiteY19" fmla="*/ 1128834 h 4672134"/>
              <a:gd name="connsiteX20" fmla="*/ 876300 w 2872740"/>
              <a:gd name="connsiteY20" fmla="*/ 1105974 h 4672134"/>
              <a:gd name="connsiteX21" fmla="*/ 929640 w 2872740"/>
              <a:gd name="connsiteY21" fmla="*/ 1029774 h 4672134"/>
              <a:gd name="connsiteX22" fmla="*/ 876300 w 2872740"/>
              <a:gd name="connsiteY22" fmla="*/ 877374 h 4672134"/>
              <a:gd name="connsiteX23" fmla="*/ 914400 w 2872740"/>
              <a:gd name="connsiteY23" fmla="*/ 694494 h 4672134"/>
              <a:gd name="connsiteX24" fmla="*/ 876300 w 2872740"/>
              <a:gd name="connsiteY24" fmla="*/ 664014 h 4672134"/>
              <a:gd name="connsiteX25" fmla="*/ 975360 w 2872740"/>
              <a:gd name="connsiteY25" fmla="*/ 603054 h 4672134"/>
              <a:gd name="connsiteX26" fmla="*/ 952500 w 2872740"/>
              <a:gd name="connsiteY26" fmla="*/ 557334 h 4672134"/>
              <a:gd name="connsiteX27" fmla="*/ 1021080 w 2872740"/>
              <a:gd name="connsiteY27" fmla="*/ 374454 h 4672134"/>
              <a:gd name="connsiteX28" fmla="*/ 1066800 w 2872740"/>
              <a:gd name="connsiteY28" fmla="*/ 153474 h 4672134"/>
              <a:gd name="connsiteX29" fmla="*/ 1242060 w 2872740"/>
              <a:gd name="connsiteY29" fmla="*/ 1074 h 4672134"/>
              <a:gd name="connsiteX30" fmla="*/ 1478280 w 2872740"/>
              <a:gd name="connsiteY30" fmla="*/ 39174 h 4672134"/>
              <a:gd name="connsiteX31" fmla="*/ 1676400 w 2872740"/>
              <a:gd name="connsiteY31" fmla="*/ 229674 h 4672134"/>
              <a:gd name="connsiteX32" fmla="*/ 1653540 w 2872740"/>
              <a:gd name="connsiteY32" fmla="*/ 404934 h 4672134"/>
              <a:gd name="connsiteX33" fmla="*/ 1676400 w 2872740"/>
              <a:gd name="connsiteY33" fmla="*/ 519234 h 4672134"/>
              <a:gd name="connsiteX34" fmla="*/ 1554480 w 2872740"/>
              <a:gd name="connsiteY34" fmla="*/ 755454 h 4672134"/>
              <a:gd name="connsiteX35" fmla="*/ 1348740 w 2872740"/>
              <a:gd name="connsiteY35" fmla="*/ 770694 h 4672134"/>
              <a:gd name="connsiteX36" fmla="*/ 1287780 w 2872740"/>
              <a:gd name="connsiteY36" fmla="*/ 793554 h 4672134"/>
              <a:gd name="connsiteX37" fmla="*/ 1722120 w 2872740"/>
              <a:gd name="connsiteY37" fmla="*/ 1334574 h 4672134"/>
              <a:gd name="connsiteX38" fmla="*/ 1714500 w 2872740"/>
              <a:gd name="connsiteY38" fmla="*/ 1456494 h 4672134"/>
              <a:gd name="connsiteX39" fmla="*/ 1912620 w 2872740"/>
              <a:gd name="connsiteY39" fmla="*/ 1326954 h 4672134"/>
              <a:gd name="connsiteX40" fmla="*/ 1988820 w 2872740"/>
              <a:gd name="connsiteY40" fmla="*/ 1098354 h 4672134"/>
              <a:gd name="connsiteX41" fmla="*/ 2171700 w 2872740"/>
              <a:gd name="connsiteY41" fmla="*/ 1189794 h 4672134"/>
              <a:gd name="connsiteX42" fmla="*/ 2202180 w 2872740"/>
              <a:gd name="connsiteY42" fmla="*/ 1075494 h 4672134"/>
              <a:gd name="connsiteX43" fmla="*/ 2270760 w 2872740"/>
              <a:gd name="connsiteY43" fmla="*/ 1075494 h 4672134"/>
              <a:gd name="connsiteX44" fmla="*/ 2400300 w 2872740"/>
              <a:gd name="connsiteY44" fmla="*/ 1029774 h 4672134"/>
              <a:gd name="connsiteX45" fmla="*/ 2407920 w 2872740"/>
              <a:gd name="connsiteY45" fmla="*/ 1067874 h 4672134"/>
              <a:gd name="connsiteX46" fmla="*/ 2316480 w 2872740"/>
              <a:gd name="connsiteY46" fmla="*/ 1128834 h 4672134"/>
              <a:gd name="connsiteX47" fmla="*/ 2331720 w 2872740"/>
              <a:gd name="connsiteY47" fmla="*/ 1304094 h 4672134"/>
              <a:gd name="connsiteX48" fmla="*/ 2164080 w 2872740"/>
              <a:gd name="connsiteY48" fmla="*/ 1372674 h 4672134"/>
              <a:gd name="connsiteX49" fmla="*/ 2202180 w 2872740"/>
              <a:gd name="connsiteY49" fmla="*/ 1563174 h 4672134"/>
              <a:gd name="connsiteX50" fmla="*/ 1744980 w 2872740"/>
              <a:gd name="connsiteY50" fmla="*/ 1768914 h 4672134"/>
              <a:gd name="connsiteX51" fmla="*/ 1859280 w 2872740"/>
              <a:gd name="connsiteY51" fmla="*/ 2210874 h 4672134"/>
              <a:gd name="connsiteX52" fmla="*/ 1714500 w 2872740"/>
              <a:gd name="connsiteY52" fmla="*/ 2287074 h 4672134"/>
              <a:gd name="connsiteX53" fmla="*/ 1965960 w 2872740"/>
              <a:gd name="connsiteY53" fmla="*/ 2889054 h 4672134"/>
              <a:gd name="connsiteX54" fmla="*/ 2110740 w 2872740"/>
              <a:gd name="connsiteY54" fmla="*/ 3529134 h 4672134"/>
              <a:gd name="connsiteX55" fmla="*/ 2636520 w 2872740"/>
              <a:gd name="connsiteY55" fmla="*/ 4039674 h 4672134"/>
              <a:gd name="connsiteX56" fmla="*/ 2476500 w 2872740"/>
              <a:gd name="connsiteY56" fmla="*/ 4184454 h 4672134"/>
              <a:gd name="connsiteX57" fmla="*/ 2872740 w 2872740"/>
              <a:gd name="connsiteY57" fmla="*/ 4313994 h 4672134"/>
              <a:gd name="connsiteX58" fmla="*/ 2857500 w 2872740"/>
              <a:gd name="connsiteY58" fmla="*/ 4397814 h 4672134"/>
              <a:gd name="connsiteX59" fmla="*/ 2613660 w 2872740"/>
              <a:gd name="connsiteY59" fmla="*/ 4527354 h 4672134"/>
              <a:gd name="connsiteX60" fmla="*/ 2377440 w 2872740"/>
              <a:gd name="connsiteY60" fmla="*/ 4413054 h 4672134"/>
              <a:gd name="connsiteX61" fmla="*/ 2423160 w 2872740"/>
              <a:gd name="connsiteY61" fmla="*/ 4573074 h 4672134"/>
              <a:gd name="connsiteX62" fmla="*/ 2286000 w 2872740"/>
              <a:gd name="connsiteY62" fmla="*/ 4672134 h 4672134"/>
              <a:gd name="connsiteX63" fmla="*/ 1316831 w 2872740"/>
              <a:gd name="connsiteY63" fmla="*/ 2745226 h 4672134"/>
              <a:gd name="connsiteX64" fmla="*/ 872014 w 2872740"/>
              <a:gd name="connsiteY64" fmla="*/ 3379592 h 4672134"/>
              <a:gd name="connsiteX65" fmla="*/ 664845 w 2872740"/>
              <a:gd name="connsiteY65" fmla="*/ 3929660 h 4672134"/>
              <a:gd name="connsiteX66" fmla="*/ 496252 w 2872740"/>
              <a:gd name="connsiteY66"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20090 w 2872740"/>
              <a:gd name="connsiteY3" fmla="*/ 4616889 h 4672134"/>
              <a:gd name="connsiteX4" fmla="*/ 609600 w 2872740"/>
              <a:gd name="connsiteY4" fmla="*/ 4656894 h 4672134"/>
              <a:gd name="connsiteX5" fmla="*/ 345282 w 2872740"/>
              <a:gd name="connsiteY5" fmla="*/ 4613556 h 4672134"/>
              <a:gd name="connsiteX6" fmla="*/ 286226 w 2872740"/>
              <a:gd name="connsiteY6" fmla="*/ 4510685 h 4672134"/>
              <a:gd name="connsiteX7" fmla="*/ 240030 w 2872740"/>
              <a:gd name="connsiteY7" fmla="*/ 4415436 h 4672134"/>
              <a:gd name="connsiteX8" fmla="*/ 190500 w 2872740"/>
              <a:gd name="connsiteY8" fmla="*/ 4542594 h 4672134"/>
              <a:gd name="connsiteX9" fmla="*/ 60960 w 2872740"/>
              <a:gd name="connsiteY9" fmla="*/ 4504494 h 4672134"/>
              <a:gd name="connsiteX10" fmla="*/ 106680 w 2872740"/>
              <a:gd name="connsiteY10" fmla="*/ 4245414 h 4672134"/>
              <a:gd name="connsiteX11" fmla="*/ 0 w 2872740"/>
              <a:gd name="connsiteY11" fmla="*/ 4199694 h 4672134"/>
              <a:gd name="connsiteX12" fmla="*/ 457200 w 2872740"/>
              <a:gd name="connsiteY12" fmla="*/ 3308154 h 4672134"/>
              <a:gd name="connsiteX13" fmla="*/ 548640 w 2872740"/>
              <a:gd name="connsiteY13" fmla="*/ 3193854 h 4672134"/>
              <a:gd name="connsiteX14" fmla="*/ 541020 w 2872740"/>
              <a:gd name="connsiteY14" fmla="*/ 3117654 h 4672134"/>
              <a:gd name="connsiteX15" fmla="*/ 609600 w 2872740"/>
              <a:gd name="connsiteY15" fmla="*/ 3094794 h 4672134"/>
              <a:gd name="connsiteX16" fmla="*/ 914400 w 2872740"/>
              <a:gd name="connsiteY16" fmla="*/ 2401374 h 4672134"/>
              <a:gd name="connsiteX17" fmla="*/ 861060 w 2872740"/>
              <a:gd name="connsiteY17" fmla="*/ 2309934 h 4672134"/>
              <a:gd name="connsiteX18" fmla="*/ 876300 w 2872740"/>
              <a:gd name="connsiteY18" fmla="*/ 2035614 h 4672134"/>
              <a:gd name="connsiteX19" fmla="*/ 944880 w 2872740"/>
              <a:gd name="connsiteY19" fmla="*/ 1921314 h 4672134"/>
              <a:gd name="connsiteX20" fmla="*/ 922020 w 2872740"/>
              <a:gd name="connsiteY20" fmla="*/ 1128834 h 4672134"/>
              <a:gd name="connsiteX21" fmla="*/ 876300 w 2872740"/>
              <a:gd name="connsiteY21" fmla="*/ 1105974 h 4672134"/>
              <a:gd name="connsiteX22" fmla="*/ 929640 w 2872740"/>
              <a:gd name="connsiteY22" fmla="*/ 1029774 h 4672134"/>
              <a:gd name="connsiteX23" fmla="*/ 876300 w 2872740"/>
              <a:gd name="connsiteY23" fmla="*/ 877374 h 4672134"/>
              <a:gd name="connsiteX24" fmla="*/ 914400 w 2872740"/>
              <a:gd name="connsiteY24" fmla="*/ 694494 h 4672134"/>
              <a:gd name="connsiteX25" fmla="*/ 876300 w 2872740"/>
              <a:gd name="connsiteY25" fmla="*/ 664014 h 4672134"/>
              <a:gd name="connsiteX26" fmla="*/ 975360 w 2872740"/>
              <a:gd name="connsiteY26" fmla="*/ 603054 h 4672134"/>
              <a:gd name="connsiteX27" fmla="*/ 952500 w 2872740"/>
              <a:gd name="connsiteY27" fmla="*/ 557334 h 4672134"/>
              <a:gd name="connsiteX28" fmla="*/ 1021080 w 2872740"/>
              <a:gd name="connsiteY28" fmla="*/ 374454 h 4672134"/>
              <a:gd name="connsiteX29" fmla="*/ 1066800 w 2872740"/>
              <a:gd name="connsiteY29" fmla="*/ 153474 h 4672134"/>
              <a:gd name="connsiteX30" fmla="*/ 1242060 w 2872740"/>
              <a:gd name="connsiteY30" fmla="*/ 1074 h 4672134"/>
              <a:gd name="connsiteX31" fmla="*/ 1478280 w 2872740"/>
              <a:gd name="connsiteY31" fmla="*/ 39174 h 4672134"/>
              <a:gd name="connsiteX32" fmla="*/ 1676400 w 2872740"/>
              <a:gd name="connsiteY32" fmla="*/ 229674 h 4672134"/>
              <a:gd name="connsiteX33" fmla="*/ 1653540 w 2872740"/>
              <a:gd name="connsiteY33" fmla="*/ 404934 h 4672134"/>
              <a:gd name="connsiteX34" fmla="*/ 1676400 w 2872740"/>
              <a:gd name="connsiteY34" fmla="*/ 519234 h 4672134"/>
              <a:gd name="connsiteX35" fmla="*/ 1554480 w 2872740"/>
              <a:gd name="connsiteY35" fmla="*/ 755454 h 4672134"/>
              <a:gd name="connsiteX36" fmla="*/ 1348740 w 2872740"/>
              <a:gd name="connsiteY36" fmla="*/ 770694 h 4672134"/>
              <a:gd name="connsiteX37" fmla="*/ 1287780 w 2872740"/>
              <a:gd name="connsiteY37" fmla="*/ 793554 h 4672134"/>
              <a:gd name="connsiteX38" fmla="*/ 1722120 w 2872740"/>
              <a:gd name="connsiteY38" fmla="*/ 1334574 h 4672134"/>
              <a:gd name="connsiteX39" fmla="*/ 1714500 w 2872740"/>
              <a:gd name="connsiteY39" fmla="*/ 1456494 h 4672134"/>
              <a:gd name="connsiteX40" fmla="*/ 1912620 w 2872740"/>
              <a:gd name="connsiteY40" fmla="*/ 1326954 h 4672134"/>
              <a:gd name="connsiteX41" fmla="*/ 1988820 w 2872740"/>
              <a:gd name="connsiteY41" fmla="*/ 1098354 h 4672134"/>
              <a:gd name="connsiteX42" fmla="*/ 2171700 w 2872740"/>
              <a:gd name="connsiteY42" fmla="*/ 1189794 h 4672134"/>
              <a:gd name="connsiteX43" fmla="*/ 2202180 w 2872740"/>
              <a:gd name="connsiteY43" fmla="*/ 1075494 h 4672134"/>
              <a:gd name="connsiteX44" fmla="*/ 2270760 w 2872740"/>
              <a:gd name="connsiteY44" fmla="*/ 1075494 h 4672134"/>
              <a:gd name="connsiteX45" fmla="*/ 2400300 w 2872740"/>
              <a:gd name="connsiteY45" fmla="*/ 1029774 h 4672134"/>
              <a:gd name="connsiteX46" fmla="*/ 2407920 w 2872740"/>
              <a:gd name="connsiteY46" fmla="*/ 1067874 h 4672134"/>
              <a:gd name="connsiteX47" fmla="*/ 2316480 w 2872740"/>
              <a:gd name="connsiteY47" fmla="*/ 1128834 h 4672134"/>
              <a:gd name="connsiteX48" fmla="*/ 2331720 w 2872740"/>
              <a:gd name="connsiteY48" fmla="*/ 1304094 h 4672134"/>
              <a:gd name="connsiteX49" fmla="*/ 2164080 w 2872740"/>
              <a:gd name="connsiteY49" fmla="*/ 1372674 h 4672134"/>
              <a:gd name="connsiteX50" fmla="*/ 2202180 w 2872740"/>
              <a:gd name="connsiteY50" fmla="*/ 1563174 h 4672134"/>
              <a:gd name="connsiteX51" fmla="*/ 1744980 w 2872740"/>
              <a:gd name="connsiteY51" fmla="*/ 1768914 h 4672134"/>
              <a:gd name="connsiteX52" fmla="*/ 1859280 w 2872740"/>
              <a:gd name="connsiteY52" fmla="*/ 2210874 h 4672134"/>
              <a:gd name="connsiteX53" fmla="*/ 1714500 w 2872740"/>
              <a:gd name="connsiteY53" fmla="*/ 2287074 h 4672134"/>
              <a:gd name="connsiteX54" fmla="*/ 1965960 w 2872740"/>
              <a:gd name="connsiteY54" fmla="*/ 2889054 h 4672134"/>
              <a:gd name="connsiteX55" fmla="*/ 2110740 w 2872740"/>
              <a:gd name="connsiteY55" fmla="*/ 3529134 h 4672134"/>
              <a:gd name="connsiteX56" fmla="*/ 2636520 w 2872740"/>
              <a:gd name="connsiteY56" fmla="*/ 4039674 h 4672134"/>
              <a:gd name="connsiteX57" fmla="*/ 2476500 w 2872740"/>
              <a:gd name="connsiteY57" fmla="*/ 4184454 h 4672134"/>
              <a:gd name="connsiteX58" fmla="*/ 2872740 w 2872740"/>
              <a:gd name="connsiteY58" fmla="*/ 4313994 h 4672134"/>
              <a:gd name="connsiteX59" fmla="*/ 2857500 w 2872740"/>
              <a:gd name="connsiteY59" fmla="*/ 4397814 h 4672134"/>
              <a:gd name="connsiteX60" fmla="*/ 2613660 w 2872740"/>
              <a:gd name="connsiteY60" fmla="*/ 4527354 h 4672134"/>
              <a:gd name="connsiteX61" fmla="*/ 2377440 w 2872740"/>
              <a:gd name="connsiteY61" fmla="*/ 4413054 h 4672134"/>
              <a:gd name="connsiteX62" fmla="*/ 2423160 w 2872740"/>
              <a:gd name="connsiteY62" fmla="*/ 4573074 h 4672134"/>
              <a:gd name="connsiteX63" fmla="*/ 2286000 w 2872740"/>
              <a:gd name="connsiteY63" fmla="*/ 4672134 h 4672134"/>
              <a:gd name="connsiteX64" fmla="*/ 1316831 w 2872740"/>
              <a:gd name="connsiteY64" fmla="*/ 2745226 h 4672134"/>
              <a:gd name="connsiteX65" fmla="*/ 872014 w 2872740"/>
              <a:gd name="connsiteY65" fmla="*/ 3379592 h 4672134"/>
              <a:gd name="connsiteX66" fmla="*/ 664845 w 2872740"/>
              <a:gd name="connsiteY66" fmla="*/ 3929660 h 4672134"/>
              <a:gd name="connsiteX67" fmla="*/ 496252 w 2872740"/>
              <a:gd name="connsiteY67"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20090 w 2872740"/>
              <a:gd name="connsiteY3" fmla="*/ 4616889 h 4672134"/>
              <a:gd name="connsiteX4" fmla="*/ 609600 w 2872740"/>
              <a:gd name="connsiteY4" fmla="*/ 4656894 h 4672134"/>
              <a:gd name="connsiteX5" fmla="*/ 345282 w 2872740"/>
              <a:gd name="connsiteY5" fmla="*/ 4613556 h 4672134"/>
              <a:gd name="connsiteX6" fmla="*/ 286226 w 2872740"/>
              <a:gd name="connsiteY6" fmla="*/ 4510685 h 4672134"/>
              <a:gd name="connsiteX7" fmla="*/ 240030 w 2872740"/>
              <a:gd name="connsiteY7" fmla="*/ 4415436 h 4672134"/>
              <a:gd name="connsiteX8" fmla="*/ 190500 w 2872740"/>
              <a:gd name="connsiteY8" fmla="*/ 4542594 h 4672134"/>
              <a:gd name="connsiteX9" fmla="*/ 60960 w 2872740"/>
              <a:gd name="connsiteY9" fmla="*/ 4504494 h 4672134"/>
              <a:gd name="connsiteX10" fmla="*/ 106680 w 2872740"/>
              <a:gd name="connsiteY10" fmla="*/ 4245414 h 4672134"/>
              <a:gd name="connsiteX11" fmla="*/ 0 w 2872740"/>
              <a:gd name="connsiteY11" fmla="*/ 4199694 h 4672134"/>
              <a:gd name="connsiteX12" fmla="*/ 457200 w 2872740"/>
              <a:gd name="connsiteY12" fmla="*/ 3308154 h 4672134"/>
              <a:gd name="connsiteX13" fmla="*/ 548640 w 2872740"/>
              <a:gd name="connsiteY13" fmla="*/ 3193854 h 4672134"/>
              <a:gd name="connsiteX14" fmla="*/ 541020 w 2872740"/>
              <a:gd name="connsiteY14" fmla="*/ 3117654 h 4672134"/>
              <a:gd name="connsiteX15" fmla="*/ 609600 w 2872740"/>
              <a:gd name="connsiteY15" fmla="*/ 3094794 h 4672134"/>
              <a:gd name="connsiteX16" fmla="*/ 914400 w 2872740"/>
              <a:gd name="connsiteY16" fmla="*/ 2401374 h 4672134"/>
              <a:gd name="connsiteX17" fmla="*/ 861060 w 2872740"/>
              <a:gd name="connsiteY17" fmla="*/ 2309934 h 4672134"/>
              <a:gd name="connsiteX18" fmla="*/ 876300 w 2872740"/>
              <a:gd name="connsiteY18" fmla="*/ 2035614 h 4672134"/>
              <a:gd name="connsiteX19" fmla="*/ 944880 w 2872740"/>
              <a:gd name="connsiteY19" fmla="*/ 1921314 h 4672134"/>
              <a:gd name="connsiteX20" fmla="*/ 922020 w 2872740"/>
              <a:gd name="connsiteY20" fmla="*/ 1128834 h 4672134"/>
              <a:gd name="connsiteX21" fmla="*/ 876300 w 2872740"/>
              <a:gd name="connsiteY21" fmla="*/ 1105974 h 4672134"/>
              <a:gd name="connsiteX22" fmla="*/ 929640 w 2872740"/>
              <a:gd name="connsiteY22" fmla="*/ 1029774 h 4672134"/>
              <a:gd name="connsiteX23" fmla="*/ 876300 w 2872740"/>
              <a:gd name="connsiteY23" fmla="*/ 877374 h 4672134"/>
              <a:gd name="connsiteX24" fmla="*/ 914400 w 2872740"/>
              <a:gd name="connsiteY24" fmla="*/ 694494 h 4672134"/>
              <a:gd name="connsiteX25" fmla="*/ 876300 w 2872740"/>
              <a:gd name="connsiteY25" fmla="*/ 664014 h 4672134"/>
              <a:gd name="connsiteX26" fmla="*/ 975360 w 2872740"/>
              <a:gd name="connsiteY26" fmla="*/ 603054 h 4672134"/>
              <a:gd name="connsiteX27" fmla="*/ 952500 w 2872740"/>
              <a:gd name="connsiteY27" fmla="*/ 557334 h 4672134"/>
              <a:gd name="connsiteX28" fmla="*/ 1021080 w 2872740"/>
              <a:gd name="connsiteY28" fmla="*/ 374454 h 4672134"/>
              <a:gd name="connsiteX29" fmla="*/ 1066800 w 2872740"/>
              <a:gd name="connsiteY29" fmla="*/ 153474 h 4672134"/>
              <a:gd name="connsiteX30" fmla="*/ 1242060 w 2872740"/>
              <a:gd name="connsiteY30" fmla="*/ 1074 h 4672134"/>
              <a:gd name="connsiteX31" fmla="*/ 1478280 w 2872740"/>
              <a:gd name="connsiteY31" fmla="*/ 39174 h 4672134"/>
              <a:gd name="connsiteX32" fmla="*/ 1676400 w 2872740"/>
              <a:gd name="connsiteY32" fmla="*/ 229674 h 4672134"/>
              <a:gd name="connsiteX33" fmla="*/ 1653540 w 2872740"/>
              <a:gd name="connsiteY33" fmla="*/ 404934 h 4672134"/>
              <a:gd name="connsiteX34" fmla="*/ 1676400 w 2872740"/>
              <a:gd name="connsiteY34" fmla="*/ 519234 h 4672134"/>
              <a:gd name="connsiteX35" fmla="*/ 1554480 w 2872740"/>
              <a:gd name="connsiteY35" fmla="*/ 755454 h 4672134"/>
              <a:gd name="connsiteX36" fmla="*/ 1348740 w 2872740"/>
              <a:gd name="connsiteY36" fmla="*/ 770694 h 4672134"/>
              <a:gd name="connsiteX37" fmla="*/ 1287780 w 2872740"/>
              <a:gd name="connsiteY37" fmla="*/ 793554 h 4672134"/>
              <a:gd name="connsiteX38" fmla="*/ 1722120 w 2872740"/>
              <a:gd name="connsiteY38" fmla="*/ 1334574 h 4672134"/>
              <a:gd name="connsiteX39" fmla="*/ 1714500 w 2872740"/>
              <a:gd name="connsiteY39" fmla="*/ 1456494 h 4672134"/>
              <a:gd name="connsiteX40" fmla="*/ 1912620 w 2872740"/>
              <a:gd name="connsiteY40" fmla="*/ 1326954 h 4672134"/>
              <a:gd name="connsiteX41" fmla="*/ 1988820 w 2872740"/>
              <a:gd name="connsiteY41" fmla="*/ 1098354 h 4672134"/>
              <a:gd name="connsiteX42" fmla="*/ 2171700 w 2872740"/>
              <a:gd name="connsiteY42" fmla="*/ 1189794 h 4672134"/>
              <a:gd name="connsiteX43" fmla="*/ 2202180 w 2872740"/>
              <a:gd name="connsiteY43" fmla="*/ 1075494 h 4672134"/>
              <a:gd name="connsiteX44" fmla="*/ 2270760 w 2872740"/>
              <a:gd name="connsiteY44" fmla="*/ 1075494 h 4672134"/>
              <a:gd name="connsiteX45" fmla="*/ 2400300 w 2872740"/>
              <a:gd name="connsiteY45" fmla="*/ 1029774 h 4672134"/>
              <a:gd name="connsiteX46" fmla="*/ 2407920 w 2872740"/>
              <a:gd name="connsiteY46" fmla="*/ 1067874 h 4672134"/>
              <a:gd name="connsiteX47" fmla="*/ 2316480 w 2872740"/>
              <a:gd name="connsiteY47" fmla="*/ 1128834 h 4672134"/>
              <a:gd name="connsiteX48" fmla="*/ 2331720 w 2872740"/>
              <a:gd name="connsiteY48" fmla="*/ 1304094 h 4672134"/>
              <a:gd name="connsiteX49" fmla="*/ 2164080 w 2872740"/>
              <a:gd name="connsiteY49" fmla="*/ 1372674 h 4672134"/>
              <a:gd name="connsiteX50" fmla="*/ 2202180 w 2872740"/>
              <a:gd name="connsiteY50" fmla="*/ 1563174 h 4672134"/>
              <a:gd name="connsiteX51" fmla="*/ 1744980 w 2872740"/>
              <a:gd name="connsiteY51" fmla="*/ 1768914 h 4672134"/>
              <a:gd name="connsiteX52" fmla="*/ 1859280 w 2872740"/>
              <a:gd name="connsiteY52" fmla="*/ 2210874 h 4672134"/>
              <a:gd name="connsiteX53" fmla="*/ 1714500 w 2872740"/>
              <a:gd name="connsiteY53" fmla="*/ 2287074 h 4672134"/>
              <a:gd name="connsiteX54" fmla="*/ 1965960 w 2872740"/>
              <a:gd name="connsiteY54" fmla="*/ 2889054 h 4672134"/>
              <a:gd name="connsiteX55" fmla="*/ 2110740 w 2872740"/>
              <a:gd name="connsiteY55" fmla="*/ 3529134 h 4672134"/>
              <a:gd name="connsiteX56" fmla="*/ 2636520 w 2872740"/>
              <a:gd name="connsiteY56" fmla="*/ 4039674 h 4672134"/>
              <a:gd name="connsiteX57" fmla="*/ 2476500 w 2872740"/>
              <a:gd name="connsiteY57" fmla="*/ 4184454 h 4672134"/>
              <a:gd name="connsiteX58" fmla="*/ 2872740 w 2872740"/>
              <a:gd name="connsiteY58" fmla="*/ 4313994 h 4672134"/>
              <a:gd name="connsiteX59" fmla="*/ 2857500 w 2872740"/>
              <a:gd name="connsiteY59" fmla="*/ 4397814 h 4672134"/>
              <a:gd name="connsiteX60" fmla="*/ 2613660 w 2872740"/>
              <a:gd name="connsiteY60" fmla="*/ 4527354 h 4672134"/>
              <a:gd name="connsiteX61" fmla="*/ 2377440 w 2872740"/>
              <a:gd name="connsiteY61" fmla="*/ 4413054 h 4672134"/>
              <a:gd name="connsiteX62" fmla="*/ 2423160 w 2872740"/>
              <a:gd name="connsiteY62" fmla="*/ 4573074 h 4672134"/>
              <a:gd name="connsiteX63" fmla="*/ 2286000 w 2872740"/>
              <a:gd name="connsiteY63" fmla="*/ 4672134 h 4672134"/>
              <a:gd name="connsiteX64" fmla="*/ 1316831 w 2872740"/>
              <a:gd name="connsiteY64" fmla="*/ 2745226 h 4672134"/>
              <a:gd name="connsiteX65" fmla="*/ 872014 w 2872740"/>
              <a:gd name="connsiteY65" fmla="*/ 3379592 h 4672134"/>
              <a:gd name="connsiteX66" fmla="*/ 664845 w 2872740"/>
              <a:gd name="connsiteY66" fmla="*/ 3929660 h 4672134"/>
              <a:gd name="connsiteX67" fmla="*/ 496252 w 2872740"/>
              <a:gd name="connsiteY67"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20090 w 2872740"/>
              <a:gd name="connsiteY3" fmla="*/ 4616889 h 4672134"/>
              <a:gd name="connsiteX4" fmla="*/ 609600 w 2872740"/>
              <a:gd name="connsiteY4" fmla="*/ 4656894 h 4672134"/>
              <a:gd name="connsiteX5" fmla="*/ 345282 w 2872740"/>
              <a:gd name="connsiteY5" fmla="*/ 4613556 h 4672134"/>
              <a:gd name="connsiteX6" fmla="*/ 298133 w 2872740"/>
              <a:gd name="connsiteY6" fmla="*/ 4498779 h 4672134"/>
              <a:gd name="connsiteX7" fmla="*/ 240030 w 2872740"/>
              <a:gd name="connsiteY7" fmla="*/ 4415436 h 4672134"/>
              <a:gd name="connsiteX8" fmla="*/ 190500 w 2872740"/>
              <a:gd name="connsiteY8" fmla="*/ 4542594 h 4672134"/>
              <a:gd name="connsiteX9" fmla="*/ 60960 w 2872740"/>
              <a:gd name="connsiteY9" fmla="*/ 4504494 h 4672134"/>
              <a:gd name="connsiteX10" fmla="*/ 106680 w 2872740"/>
              <a:gd name="connsiteY10" fmla="*/ 4245414 h 4672134"/>
              <a:gd name="connsiteX11" fmla="*/ 0 w 2872740"/>
              <a:gd name="connsiteY11" fmla="*/ 4199694 h 4672134"/>
              <a:gd name="connsiteX12" fmla="*/ 457200 w 2872740"/>
              <a:gd name="connsiteY12" fmla="*/ 3308154 h 4672134"/>
              <a:gd name="connsiteX13" fmla="*/ 548640 w 2872740"/>
              <a:gd name="connsiteY13" fmla="*/ 3193854 h 4672134"/>
              <a:gd name="connsiteX14" fmla="*/ 541020 w 2872740"/>
              <a:gd name="connsiteY14" fmla="*/ 3117654 h 4672134"/>
              <a:gd name="connsiteX15" fmla="*/ 609600 w 2872740"/>
              <a:gd name="connsiteY15" fmla="*/ 3094794 h 4672134"/>
              <a:gd name="connsiteX16" fmla="*/ 914400 w 2872740"/>
              <a:gd name="connsiteY16" fmla="*/ 2401374 h 4672134"/>
              <a:gd name="connsiteX17" fmla="*/ 861060 w 2872740"/>
              <a:gd name="connsiteY17" fmla="*/ 2309934 h 4672134"/>
              <a:gd name="connsiteX18" fmla="*/ 876300 w 2872740"/>
              <a:gd name="connsiteY18" fmla="*/ 2035614 h 4672134"/>
              <a:gd name="connsiteX19" fmla="*/ 944880 w 2872740"/>
              <a:gd name="connsiteY19" fmla="*/ 1921314 h 4672134"/>
              <a:gd name="connsiteX20" fmla="*/ 922020 w 2872740"/>
              <a:gd name="connsiteY20" fmla="*/ 1128834 h 4672134"/>
              <a:gd name="connsiteX21" fmla="*/ 876300 w 2872740"/>
              <a:gd name="connsiteY21" fmla="*/ 1105974 h 4672134"/>
              <a:gd name="connsiteX22" fmla="*/ 929640 w 2872740"/>
              <a:gd name="connsiteY22" fmla="*/ 1029774 h 4672134"/>
              <a:gd name="connsiteX23" fmla="*/ 876300 w 2872740"/>
              <a:gd name="connsiteY23" fmla="*/ 877374 h 4672134"/>
              <a:gd name="connsiteX24" fmla="*/ 914400 w 2872740"/>
              <a:gd name="connsiteY24" fmla="*/ 694494 h 4672134"/>
              <a:gd name="connsiteX25" fmla="*/ 876300 w 2872740"/>
              <a:gd name="connsiteY25" fmla="*/ 664014 h 4672134"/>
              <a:gd name="connsiteX26" fmla="*/ 975360 w 2872740"/>
              <a:gd name="connsiteY26" fmla="*/ 603054 h 4672134"/>
              <a:gd name="connsiteX27" fmla="*/ 952500 w 2872740"/>
              <a:gd name="connsiteY27" fmla="*/ 557334 h 4672134"/>
              <a:gd name="connsiteX28" fmla="*/ 1021080 w 2872740"/>
              <a:gd name="connsiteY28" fmla="*/ 374454 h 4672134"/>
              <a:gd name="connsiteX29" fmla="*/ 1066800 w 2872740"/>
              <a:gd name="connsiteY29" fmla="*/ 153474 h 4672134"/>
              <a:gd name="connsiteX30" fmla="*/ 1242060 w 2872740"/>
              <a:gd name="connsiteY30" fmla="*/ 1074 h 4672134"/>
              <a:gd name="connsiteX31" fmla="*/ 1478280 w 2872740"/>
              <a:gd name="connsiteY31" fmla="*/ 39174 h 4672134"/>
              <a:gd name="connsiteX32" fmla="*/ 1676400 w 2872740"/>
              <a:gd name="connsiteY32" fmla="*/ 229674 h 4672134"/>
              <a:gd name="connsiteX33" fmla="*/ 1653540 w 2872740"/>
              <a:gd name="connsiteY33" fmla="*/ 404934 h 4672134"/>
              <a:gd name="connsiteX34" fmla="*/ 1676400 w 2872740"/>
              <a:gd name="connsiteY34" fmla="*/ 519234 h 4672134"/>
              <a:gd name="connsiteX35" fmla="*/ 1554480 w 2872740"/>
              <a:gd name="connsiteY35" fmla="*/ 755454 h 4672134"/>
              <a:gd name="connsiteX36" fmla="*/ 1348740 w 2872740"/>
              <a:gd name="connsiteY36" fmla="*/ 770694 h 4672134"/>
              <a:gd name="connsiteX37" fmla="*/ 1287780 w 2872740"/>
              <a:gd name="connsiteY37" fmla="*/ 793554 h 4672134"/>
              <a:gd name="connsiteX38" fmla="*/ 1722120 w 2872740"/>
              <a:gd name="connsiteY38" fmla="*/ 1334574 h 4672134"/>
              <a:gd name="connsiteX39" fmla="*/ 1714500 w 2872740"/>
              <a:gd name="connsiteY39" fmla="*/ 1456494 h 4672134"/>
              <a:gd name="connsiteX40" fmla="*/ 1912620 w 2872740"/>
              <a:gd name="connsiteY40" fmla="*/ 1326954 h 4672134"/>
              <a:gd name="connsiteX41" fmla="*/ 1988820 w 2872740"/>
              <a:gd name="connsiteY41" fmla="*/ 1098354 h 4672134"/>
              <a:gd name="connsiteX42" fmla="*/ 2171700 w 2872740"/>
              <a:gd name="connsiteY42" fmla="*/ 1189794 h 4672134"/>
              <a:gd name="connsiteX43" fmla="*/ 2202180 w 2872740"/>
              <a:gd name="connsiteY43" fmla="*/ 1075494 h 4672134"/>
              <a:gd name="connsiteX44" fmla="*/ 2270760 w 2872740"/>
              <a:gd name="connsiteY44" fmla="*/ 1075494 h 4672134"/>
              <a:gd name="connsiteX45" fmla="*/ 2400300 w 2872740"/>
              <a:gd name="connsiteY45" fmla="*/ 1029774 h 4672134"/>
              <a:gd name="connsiteX46" fmla="*/ 2407920 w 2872740"/>
              <a:gd name="connsiteY46" fmla="*/ 1067874 h 4672134"/>
              <a:gd name="connsiteX47" fmla="*/ 2316480 w 2872740"/>
              <a:gd name="connsiteY47" fmla="*/ 1128834 h 4672134"/>
              <a:gd name="connsiteX48" fmla="*/ 2331720 w 2872740"/>
              <a:gd name="connsiteY48" fmla="*/ 1304094 h 4672134"/>
              <a:gd name="connsiteX49" fmla="*/ 2164080 w 2872740"/>
              <a:gd name="connsiteY49" fmla="*/ 1372674 h 4672134"/>
              <a:gd name="connsiteX50" fmla="*/ 2202180 w 2872740"/>
              <a:gd name="connsiteY50" fmla="*/ 1563174 h 4672134"/>
              <a:gd name="connsiteX51" fmla="*/ 1744980 w 2872740"/>
              <a:gd name="connsiteY51" fmla="*/ 1768914 h 4672134"/>
              <a:gd name="connsiteX52" fmla="*/ 1859280 w 2872740"/>
              <a:gd name="connsiteY52" fmla="*/ 2210874 h 4672134"/>
              <a:gd name="connsiteX53" fmla="*/ 1714500 w 2872740"/>
              <a:gd name="connsiteY53" fmla="*/ 2287074 h 4672134"/>
              <a:gd name="connsiteX54" fmla="*/ 1965960 w 2872740"/>
              <a:gd name="connsiteY54" fmla="*/ 2889054 h 4672134"/>
              <a:gd name="connsiteX55" fmla="*/ 2110740 w 2872740"/>
              <a:gd name="connsiteY55" fmla="*/ 3529134 h 4672134"/>
              <a:gd name="connsiteX56" fmla="*/ 2636520 w 2872740"/>
              <a:gd name="connsiteY56" fmla="*/ 4039674 h 4672134"/>
              <a:gd name="connsiteX57" fmla="*/ 2476500 w 2872740"/>
              <a:gd name="connsiteY57" fmla="*/ 4184454 h 4672134"/>
              <a:gd name="connsiteX58" fmla="*/ 2872740 w 2872740"/>
              <a:gd name="connsiteY58" fmla="*/ 4313994 h 4672134"/>
              <a:gd name="connsiteX59" fmla="*/ 2857500 w 2872740"/>
              <a:gd name="connsiteY59" fmla="*/ 4397814 h 4672134"/>
              <a:gd name="connsiteX60" fmla="*/ 2613660 w 2872740"/>
              <a:gd name="connsiteY60" fmla="*/ 4527354 h 4672134"/>
              <a:gd name="connsiteX61" fmla="*/ 2377440 w 2872740"/>
              <a:gd name="connsiteY61" fmla="*/ 4413054 h 4672134"/>
              <a:gd name="connsiteX62" fmla="*/ 2423160 w 2872740"/>
              <a:gd name="connsiteY62" fmla="*/ 4573074 h 4672134"/>
              <a:gd name="connsiteX63" fmla="*/ 2286000 w 2872740"/>
              <a:gd name="connsiteY63" fmla="*/ 4672134 h 4672134"/>
              <a:gd name="connsiteX64" fmla="*/ 1316831 w 2872740"/>
              <a:gd name="connsiteY64" fmla="*/ 2745226 h 4672134"/>
              <a:gd name="connsiteX65" fmla="*/ 872014 w 2872740"/>
              <a:gd name="connsiteY65" fmla="*/ 3379592 h 4672134"/>
              <a:gd name="connsiteX66" fmla="*/ 664845 w 2872740"/>
              <a:gd name="connsiteY66" fmla="*/ 3929660 h 4672134"/>
              <a:gd name="connsiteX67" fmla="*/ 496252 w 2872740"/>
              <a:gd name="connsiteY67"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20090 w 2872740"/>
              <a:gd name="connsiteY3" fmla="*/ 4616889 h 4672134"/>
              <a:gd name="connsiteX4" fmla="*/ 609600 w 2872740"/>
              <a:gd name="connsiteY4" fmla="*/ 4656894 h 4672134"/>
              <a:gd name="connsiteX5" fmla="*/ 345282 w 2872740"/>
              <a:gd name="connsiteY5" fmla="*/ 4613556 h 4672134"/>
              <a:gd name="connsiteX6" fmla="*/ 298133 w 2872740"/>
              <a:gd name="connsiteY6" fmla="*/ 4498779 h 4672134"/>
              <a:gd name="connsiteX7" fmla="*/ 228124 w 2872740"/>
              <a:gd name="connsiteY7" fmla="*/ 4413054 h 4672134"/>
              <a:gd name="connsiteX8" fmla="*/ 190500 w 2872740"/>
              <a:gd name="connsiteY8" fmla="*/ 4542594 h 4672134"/>
              <a:gd name="connsiteX9" fmla="*/ 60960 w 2872740"/>
              <a:gd name="connsiteY9" fmla="*/ 4504494 h 4672134"/>
              <a:gd name="connsiteX10" fmla="*/ 106680 w 2872740"/>
              <a:gd name="connsiteY10" fmla="*/ 4245414 h 4672134"/>
              <a:gd name="connsiteX11" fmla="*/ 0 w 2872740"/>
              <a:gd name="connsiteY11" fmla="*/ 4199694 h 4672134"/>
              <a:gd name="connsiteX12" fmla="*/ 457200 w 2872740"/>
              <a:gd name="connsiteY12" fmla="*/ 3308154 h 4672134"/>
              <a:gd name="connsiteX13" fmla="*/ 548640 w 2872740"/>
              <a:gd name="connsiteY13" fmla="*/ 3193854 h 4672134"/>
              <a:gd name="connsiteX14" fmla="*/ 541020 w 2872740"/>
              <a:gd name="connsiteY14" fmla="*/ 3117654 h 4672134"/>
              <a:gd name="connsiteX15" fmla="*/ 609600 w 2872740"/>
              <a:gd name="connsiteY15" fmla="*/ 3094794 h 4672134"/>
              <a:gd name="connsiteX16" fmla="*/ 914400 w 2872740"/>
              <a:gd name="connsiteY16" fmla="*/ 2401374 h 4672134"/>
              <a:gd name="connsiteX17" fmla="*/ 861060 w 2872740"/>
              <a:gd name="connsiteY17" fmla="*/ 2309934 h 4672134"/>
              <a:gd name="connsiteX18" fmla="*/ 876300 w 2872740"/>
              <a:gd name="connsiteY18" fmla="*/ 2035614 h 4672134"/>
              <a:gd name="connsiteX19" fmla="*/ 944880 w 2872740"/>
              <a:gd name="connsiteY19" fmla="*/ 1921314 h 4672134"/>
              <a:gd name="connsiteX20" fmla="*/ 922020 w 2872740"/>
              <a:gd name="connsiteY20" fmla="*/ 1128834 h 4672134"/>
              <a:gd name="connsiteX21" fmla="*/ 876300 w 2872740"/>
              <a:gd name="connsiteY21" fmla="*/ 1105974 h 4672134"/>
              <a:gd name="connsiteX22" fmla="*/ 929640 w 2872740"/>
              <a:gd name="connsiteY22" fmla="*/ 1029774 h 4672134"/>
              <a:gd name="connsiteX23" fmla="*/ 876300 w 2872740"/>
              <a:gd name="connsiteY23" fmla="*/ 877374 h 4672134"/>
              <a:gd name="connsiteX24" fmla="*/ 914400 w 2872740"/>
              <a:gd name="connsiteY24" fmla="*/ 694494 h 4672134"/>
              <a:gd name="connsiteX25" fmla="*/ 876300 w 2872740"/>
              <a:gd name="connsiteY25" fmla="*/ 664014 h 4672134"/>
              <a:gd name="connsiteX26" fmla="*/ 975360 w 2872740"/>
              <a:gd name="connsiteY26" fmla="*/ 603054 h 4672134"/>
              <a:gd name="connsiteX27" fmla="*/ 952500 w 2872740"/>
              <a:gd name="connsiteY27" fmla="*/ 557334 h 4672134"/>
              <a:gd name="connsiteX28" fmla="*/ 1021080 w 2872740"/>
              <a:gd name="connsiteY28" fmla="*/ 374454 h 4672134"/>
              <a:gd name="connsiteX29" fmla="*/ 1066800 w 2872740"/>
              <a:gd name="connsiteY29" fmla="*/ 153474 h 4672134"/>
              <a:gd name="connsiteX30" fmla="*/ 1242060 w 2872740"/>
              <a:gd name="connsiteY30" fmla="*/ 1074 h 4672134"/>
              <a:gd name="connsiteX31" fmla="*/ 1478280 w 2872740"/>
              <a:gd name="connsiteY31" fmla="*/ 39174 h 4672134"/>
              <a:gd name="connsiteX32" fmla="*/ 1676400 w 2872740"/>
              <a:gd name="connsiteY32" fmla="*/ 229674 h 4672134"/>
              <a:gd name="connsiteX33" fmla="*/ 1653540 w 2872740"/>
              <a:gd name="connsiteY33" fmla="*/ 404934 h 4672134"/>
              <a:gd name="connsiteX34" fmla="*/ 1676400 w 2872740"/>
              <a:gd name="connsiteY34" fmla="*/ 519234 h 4672134"/>
              <a:gd name="connsiteX35" fmla="*/ 1554480 w 2872740"/>
              <a:gd name="connsiteY35" fmla="*/ 755454 h 4672134"/>
              <a:gd name="connsiteX36" fmla="*/ 1348740 w 2872740"/>
              <a:gd name="connsiteY36" fmla="*/ 770694 h 4672134"/>
              <a:gd name="connsiteX37" fmla="*/ 1287780 w 2872740"/>
              <a:gd name="connsiteY37" fmla="*/ 793554 h 4672134"/>
              <a:gd name="connsiteX38" fmla="*/ 1722120 w 2872740"/>
              <a:gd name="connsiteY38" fmla="*/ 1334574 h 4672134"/>
              <a:gd name="connsiteX39" fmla="*/ 1714500 w 2872740"/>
              <a:gd name="connsiteY39" fmla="*/ 1456494 h 4672134"/>
              <a:gd name="connsiteX40" fmla="*/ 1912620 w 2872740"/>
              <a:gd name="connsiteY40" fmla="*/ 1326954 h 4672134"/>
              <a:gd name="connsiteX41" fmla="*/ 1988820 w 2872740"/>
              <a:gd name="connsiteY41" fmla="*/ 1098354 h 4672134"/>
              <a:gd name="connsiteX42" fmla="*/ 2171700 w 2872740"/>
              <a:gd name="connsiteY42" fmla="*/ 1189794 h 4672134"/>
              <a:gd name="connsiteX43" fmla="*/ 2202180 w 2872740"/>
              <a:gd name="connsiteY43" fmla="*/ 1075494 h 4672134"/>
              <a:gd name="connsiteX44" fmla="*/ 2270760 w 2872740"/>
              <a:gd name="connsiteY44" fmla="*/ 1075494 h 4672134"/>
              <a:gd name="connsiteX45" fmla="*/ 2400300 w 2872740"/>
              <a:gd name="connsiteY45" fmla="*/ 1029774 h 4672134"/>
              <a:gd name="connsiteX46" fmla="*/ 2407920 w 2872740"/>
              <a:gd name="connsiteY46" fmla="*/ 1067874 h 4672134"/>
              <a:gd name="connsiteX47" fmla="*/ 2316480 w 2872740"/>
              <a:gd name="connsiteY47" fmla="*/ 1128834 h 4672134"/>
              <a:gd name="connsiteX48" fmla="*/ 2331720 w 2872740"/>
              <a:gd name="connsiteY48" fmla="*/ 1304094 h 4672134"/>
              <a:gd name="connsiteX49" fmla="*/ 2164080 w 2872740"/>
              <a:gd name="connsiteY49" fmla="*/ 1372674 h 4672134"/>
              <a:gd name="connsiteX50" fmla="*/ 2202180 w 2872740"/>
              <a:gd name="connsiteY50" fmla="*/ 1563174 h 4672134"/>
              <a:gd name="connsiteX51" fmla="*/ 1744980 w 2872740"/>
              <a:gd name="connsiteY51" fmla="*/ 1768914 h 4672134"/>
              <a:gd name="connsiteX52" fmla="*/ 1859280 w 2872740"/>
              <a:gd name="connsiteY52" fmla="*/ 2210874 h 4672134"/>
              <a:gd name="connsiteX53" fmla="*/ 1714500 w 2872740"/>
              <a:gd name="connsiteY53" fmla="*/ 2287074 h 4672134"/>
              <a:gd name="connsiteX54" fmla="*/ 1965960 w 2872740"/>
              <a:gd name="connsiteY54" fmla="*/ 2889054 h 4672134"/>
              <a:gd name="connsiteX55" fmla="*/ 2110740 w 2872740"/>
              <a:gd name="connsiteY55" fmla="*/ 3529134 h 4672134"/>
              <a:gd name="connsiteX56" fmla="*/ 2636520 w 2872740"/>
              <a:gd name="connsiteY56" fmla="*/ 4039674 h 4672134"/>
              <a:gd name="connsiteX57" fmla="*/ 2476500 w 2872740"/>
              <a:gd name="connsiteY57" fmla="*/ 4184454 h 4672134"/>
              <a:gd name="connsiteX58" fmla="*/ 2872740 w 2872740"/>
              <a:gd name="connsiteY58" fmla="*/ 4313994 h 4672134"/>
              <a:gd name="connsiteX59" fmla="*/ 2857500 w 2872740"/>
              <a:gd name="connsiteY59" fmla="*/ 4397814 h 4672134"/>
              <a:gd name="connsiteX60" fmla="*/ 2613660 w 2872740"/>
              <a:gd name="connsiteY60" fmla="*/ 4527354 h 4672134"/>
              <a:gd name="connsiteX61" fmla="*/ 2377440 w 2872740"/>
              <a:gd name="connsiteY61" fmla="*/ 4413054 h 4672134"/>
              <a:gd name="connsiteX62" fmla="*/ 2423160 w 2872740"/>
              <a:gd name="connsiteY62" fmla="*/ 4573074 h 4672134"/>
              <a:gd name="connsiteX63" fmla="*/ 2286000 w 2872740"/>
              <a:gd name="connsiteY63" fmla="*/ 4672134 h 4672134"/>
              <a:gd name="connsiteX64" fmla="*/ 1316831 w 2872740"/>
              <a:gd name="connsiteY64" fmla="*/ 2745226 h 4672134"/>
              <a:gd name="connsiteX65" fmla="*/ 872014 w 2872740"/>
              <a:gd name="connsiteY65" fmla="*/ 3379592 h 4672134"/>
              <a:gd name="connsiteX66" fmla="*/ 664845 w 2872740"/>
              <a:gd name="connsiteY66" fmla="*/ 3929660 h 4672134"/>
              <a:gd name="connsiteX67" fmla="*/ 496252 w 2872740"/>
              <a:gd name="connsiteY67"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20090 w 2872740"/>
              <a:gd name="connsiteY3" fmla="*/ 4616889 h 4672134"/>
              <a:gd name="connsiteX4" fmla="*/ 609600 w 2872740"/>
              <a:gd name="connsiteY4" fmla="*/ 4656894 h 4672134"/>
              <a:gd name="connsiteX5" fmla="*/ 345282 w 2872740"/>
              <a:gd name="connsiteY5" fmla="*/ 4613556 h 4672134"/>
              <a:gd name="connsiteX6" fmla="*/ 298133 w 2872740"/>
              <a:gd name="connsiteY6" fmla="*/ 4498779 h 4672134"/>
              <a:gd name="connsiteX7" fmla="*/ 228124 w 2872740"/>
              <a:gd name="connsiteY7" fmla="*/ 4413054 h 4672134"/>
              <a:gd name="connsiteX8" fmla="*/ 200025 w 2872740"/>
              <a:gd name="connsiteY8" fmla="*/ 4564025 h 4672134"/>
              <a:gd name="connsiteX9" fmla="*/ 60960 w 2872740"/>
              <a:gd name="connsiteY9" fmla="*/ 4504494 h 4672134"/>
              <a:gd name="connsiteX10" fmla="*/ 106680 w 2872740"/>
              <a:gd name="connsiteY10" fmla="*/ 4245414 h 4672134"/>
              <a:gd name="connsiteX11" fmla="*/ 0 w 2872740"/>
              <a:gd name="connsiteY11" fmla="*/ 4199694 h 4672134"/>
              <a:gd name="connsiteX12" fmla="*/ 457200 w 2872740"/>
              <a:gd name="connsiteY12" fmla="*/ 3308154 h 4672134"/>
              <a:gd name="connsiteX13" fmla="*/ 548640 w 2872740"/>
              <a:gd name="connsiteY13" fmla="*/ 3193854 h 4672134"/>
              <a:gd name="connsiteX14" fmla="*/ 541020 w 2872740"/>
              <a:gd name="connsiteY14" fmla="*/ 3117654 h 4672134"/>
              <a:gd name="connsiteX15" fmla="*/ 609600 w 2872740"/>
              <a:gd name="connsiteY15" fmla="*/ 3094794 h 4672134"/>
              <a:gd name="connsiteX16" fmla="*/ 914400 w 2872740"/>
              <a:gd name="connsiteY16" fmla="*/ 2401374 h 4672134"/>
              <a:gd name="connsiteX17" fmla="*/ 861060 w 2872740"/>
              <a:gd name="connsiteY17" fmla="*/ 2309934 h 4672134"/>
              <a:gd name="connsiteX18" fmla="*/ 876300 w 2872740"/>
              <a:gd name="connsiteY18" fmla="*/ 2035614 h 4672134"/>
              <a:gd name="connsiteX19" fmla="*/ 944880 w 2872740"/>
              <a:gd name="connsiteY19" fmla="*/ 1921314 h 4672134"/>
              <a:gd name="connsiteX20" fmla="*/ 922020 w 2872740"/>
              <a:gd name="connsiteY20" fmla="*/ 1128834 h 4672134"/>
              <a:gd name="connsiteX21" fmla="*/ 876300 w 2872740"/>
              <a:gd name="connsiteY21" fmla="*/ 1105974 h 4672134"/>
              <a:gd name="connsiteX22" fmla="*/ 929640 w 2872740"/>
              <a:gd name="connsiteY22" fmla="*/ 1029774 h 4672134"/>
              <a:gd name="connsiteX23" fmla="*/ 876300 w 2872740"/>
              <a:gd name="connsiteY23" fmla="*/ 877374 h 4672134"/>
              <a:gd name="connsiteX24" fmla="*/ 914400 w 2872740"/>
              <a:gd name="connsiteY24" fmla="*/ 694494 h 4672134"/>
              <a:gd name="connsiteX25" fmla="*/ 876300 w 2872740"/>
              <a:gd name="connsiteY25" fmla="*/ 664014 h 4672134"/>
              <a:gd name="connsiteX26" fmla="*/ 975360 w 2872740"/>
              <a:gd name="connsiteY26" fmla="*/ 603054 h 4672134"/>
              <a:gd name="connsiteX27" fmla="*/ 952500 w 2872740"/>
              <a:gd name="connsiteY27" fmla="*/ 557334 h 4672134"/>
              <a:gd name="connsiteX28" fmla="*/ 1021080 w 2872740"/>
              <a:gd name="connsiteY28" fmla="*/ 374454 h 4672134"/>
              <a:gd name="connsiteX29" fmla="*/ 1066800 w 2872740"/>
              <a:gd name="connsiteY29" fmla="*/ 153474 h 4672134"/>
              <a:gd name="connsiteX30" fmla="*/ 1242060 w 2872740"/>
              <a:gd name="connsiteY30" fmla="*/ 1074 h 4672134"/>
              <a:gd name="connsiteX31" fmla="*/ 1478280 w 2872740"/>
              <a:gd name="connsiteY31" fmla="*/ 39174 h 4672134"/>
              <a:gd name="connsiteX32" fmla="*/ 1676400 w 2872740"/>
              <a:gd name="connsiteY32" fmla="*/ 229674 h 4672134"/>
              <a:gd name="connsiteX33" fmla="*/ 1653540 w 2872740"/>
              <a:gd name="connsiteY33" fmla="*/ 404934 h 4672134"/>
              <a:gd name="connsiteX34" fmla="*/ 1676400 w 2872740"/>
              <a:gd name="connsiteY34" fmla="*/ 519234 h 4672134"/>
              <a:gd name="connsiteX35" fmla="*/ 1554480 w 2872740"/>
              <a:gd name="connsiteY35" fmla="*/ 755454 h 4672134"/>
              <a:gd name="connsiteX36" fmla="*/ 1348740 w 2872740"/>
              <a:gd name="connsiteY36" fmla="*/ 770694 h 4672134"/>
              <a:gd name="connsiteX37" fmla="*/ 1287780 w 2872740"/>
              <a:gd name="connsiteY37" fmla="*/ 793554 h 4672134"/>
              <a:gd name="connsiteX38" fmla="*/ 1722120 w 2872740"/>
              <a:gd name="connsiteY38" fmla="*/ 1334574 h 4672134"/>
              <a:gd name="connsiteX39" fmla="*/ 1714500 w 2872740"/>
              <a:gd name="connsiteY39" fmla="*/ 1456494 h 4672134"/>
              <a:gd name="connsiteX40" fmla="*/ 1912620 w 2872740"/>
              <a:gd name="connsiteY40" fmla="*/ 1326954 h 4672134"/>
              <a:gd name="connsiteX41" fmla="*/ 1988820 w 2872740"/>
              <a:gd name="connsiteY41" fmla="*/ 1098354 h 4672134"/>
              <a:gd name="connsiteX42" fmla="*/ 2171700 w 2872740"/>
              <a:gd name="connsiteY42" fmla="*/ 1189794 h 4672134"/>
              <a:gd name="connsiteX43" fmla="*/ 2202180 w 2872740"/>
              <a:gd name="connsiteY43" fmla="*/ 1075494 h 4672134"/>
              <a:gd name="connsiteX44" fmla="*/ 2270760 w 2872740"/>
              <a:gd name="connsiteY44" fmla="*/ 1075494 h 4672134"/>
              <a:gd name="connsiteX45" fmla="*/ 2400300 w 2872740"/>
              <a:gd name="connsiteY45" fmla="*/ 1029774 h 4672134"/>
              <a:gd name="connsiteX46" fmla="*/ 2407920 w 2872740"/>
              <a:gd name="connsiteY46" fmla="*/ 1067874 h 4672134"/>
              <a:gd name="connsiteX47" fmla="*/ 2316480 w 2872740"/>
              <a:gd name="connsiteY47" fmla="*/ 1128834 h 4672134"/>
              <a:gd name="connsiteX48" fmla="*/ 2331720 w 2872740"/>
              <a:gd name="connsiteY48" fmla="*/ 1304094 h 4672134"/>
              <a:gd name="connsiteX49" fmla="*/ 2164080 w 2872740"/>
              <a:gd name="connsiteY49" fmla="*/ 1372674 h 4672134"/>
              <a:gd name="connsiteX50" fmla="*/ 2202180 w 2872740"/>
              <a:gd name="connsiteY50" fmla="*/ 1563174 h 4672134"/>
              <a:gd name="connsiteX51" fmla="*/ 1744980 w 2872740"/>
              <a:gd name="connsiteY51" fmla="*/ 1768914 h 4672134"/>
              <a:gd name="connsiteX52" fmla="*/ 1859280 w 2872740"/>
              <a:gd name="connsiteY52" fmla="*/ 2210874 h 4672134"/>
              <a:gd name="connsiteX53" fmla="*/ 1714500 w 2872740"/>
              <a:gd name="connsiteY53" fmla="*/ 2287074 h 4672134"/>
              <a:gd name="connsiteX54" fmla="*/ 1965960 w 2872740"/>
              <a:gd name="connsiteY54" fmla="*/ 2889054 h 4672134"/>
              <a:gd name="connsiteX55" fmla="*/ 2110740 w 2872740"/>
              <a:gd name="connsiteY55" fmla="*/ 3529134 h 4672134"/>
              <a:gd name="connsiteX56" fmla="*/ 2636520 w 2872740"/>
              <a:gd name="connsiteY56" fmla="*/ 4039674 h 4672134"/>
              <a:gd name="connsiteX57" fmla="*/ 2476500 w 2872740"/>
              <a:gd name="connsiteY57" fmla="*/ 4184454 h 4672134"/>
              <a:gd name="connsiteX58" fmla="*/ 2872740 w 2872740"/>
              <a:gd name="connsiteY58" fmla="*/ 4313994 h 4672134"/>
              <a:gd name="connsiteX59" fmla="*/ 2857500 w 2872740"/>
              <a:gd name="connsiteY59" fmla="*/ 4397814 h 4672134"/>
              <a:gd name="connsiteX60" fmla="*/ 2613660 w 2872740"/>
              <a:gd name="connsiteY60" fmla="*/ 4527354 h 4672134"/>
              <a:gd name="connsiteX61" fmla="*/ 2377440 w 2872740"/>
              <a:gd name="connsiteY61" fmla="*/ 4413054 h 4672134"/>
              <a:gd name="connsiteX62" fmla="*/ 2423160 w 2872740"/>
              <a:gd name="connsiteY62" fmla="*/ 4573074 h 4672134"/>
              <a:gd name="connsiteX63" fmla="*/ 2286000 w 2872740"/>
              <a:gd name="connsiteY63" fmla="*/ 4672134 h 4672134"/>
              <a:gd name="connsiteX64" fmla="*/ 1316831 w 2872740"/>
              <a:gd name="connsiteY64" fmla="*/ 2745226 h 4672134"/>
              <a:gd name="connsiteX65" fmla="*/ 872014 w 2872740"/>
              <a:gd name="connsiteY65" fmla="*/ 3379592 h 4672134"/>
              <a:gd name="connsiteX66" fmla="*/ 664845 w 2872740"/>
              <a:gd name="connsiteY66" fmla="*/ 3929660 h 4672134"/>
              <a:gd name="connsiteX67" fmla="*/ 496252 w 2872740"/>
              <a:gd name="connsiteY67" fmla="*/ 4394956 h 4672134"/>
              <a:gd name="connsiteX0" fmla="*/ 496252 w 2872740"/>
              <a:gd name="connsiteY0" fmla="*/ 4394956 h 4672134"/>
              <a:gd name="connsiteX1" fmla="*/ 552926 w 2872740"/>
              <a:gd name="connsiteY1" fmla="*/ 4491635 h 4672134"/>
              <a:gd name="connsiteX2" fmla="*/ 707708 w 2872740"/>
              <a:gd name="connsiteY2" fmla="*/ 4543071 h 4672134"/>
              <a:gd name="connsiteX3" fmla="*/ 720090 w 2872740"/>
              <a:gd name="connsiteY3" fmla="*/ 4616889 h 4672134"/>
              <a:gd name="connsiteX4" fmla="*/ 609600 w 2872740"/>
              <a:gd name="connsiteY4" fmla="*/ 4656894 h 4672134"/>
              <a:gd name="connsiteX5" fmla="*/ 345282 w 2872740"/>
              <a:gd name="connsiteY5" fmla="*/ 4613556 h 4672134"/>
              <a:gd name="connsiteX6" fmla="*/ 298133 w 2872740"/>
              <a:gd name="connsiteY6" fmla="*/ 4498779 h 4672134"/>
              <a:gd name="connsiteX7" fmla="*/ 228124 w 2872740"/>
              <a:gd name="connsiteY7" fmla="*/ 4413054 h 4672134"/>
              <a:gd name="connsiteX8" fmla="*/ 200025 w 2872740"/>
              <a:gd name="connsiteY8" fmla="*/ 4564025 h 4672134"/>
              <a:gd name="connsiteX9" fmla="*/ 34766 w 2872740"/>
              <a:gd name="connsiteY9" fmla="*/ 4516401 h 4672134"/>
              <a:gd name="connsiteX10" fmla="*/ 106680 w 2872740"/>
              <a:gd name="connsiteY10" fmla="*/ 4245414 h 4672134"/>
              <a:gd name="connsiteX11" fmla="*/ 0 w 2872740"/>
              <a:gd name="connsiteY11" fmla="*/ 4199694 h 4672134"/>
              <a:gd name="connsiteX12" fmla="*/ 457200 w 2872740"/>
              <a:gd name="connsiteY12" fmla="*/ 3308154 h 4672134"/>
              <a:gd name="connsiteX13" fmla="*/ 548640 w 2872740"/>
              <a:gd name="connsiteY13" fmla="*/ 3193854 h 4672134"/>
              <a:gd name="connsiteX14" fmla="*/ 541020 w 2872740"/>
              <a:gd name="connsiteY14" fmla="*/ 3117654 h 4672134"/>
              <a:gd name="connsiteX15" fmla="*/ 609600 w 2872740"/>
              <a:gd name="connsiteY15" fmla="*/ 3094794 h 4672134"/>
              <a:gd name="connsiteX16" fmla="*/ 914400 w 2872740"/>
              <a:gd name="connsiteY16" fmla="*/ 2401374 h 4672134"/>
              <a:gd name="connsiteX17" fmla="*/ 861060 w 2872740"/>
              <a:gd name="connsiteY17" fmla="*/ 2309934 h 4672134"/>
              <a:gd name="connsiteX18" fmla="*/ 876300 w 2872740"/>
              <a:gd name="connsiteY18" fmla="*/ 2035614 h 4672134"/>
              <a:gd name="connsiteX19" fmla="*/ 944880 w 2872740"/>
              <a:gd name="connsiteY19" fmla="*/ 1921314 h 4672134"/>
              <a:gd name="connsiteX20" fmla="*/ 922020 w 2872740"/>
              <a:gd name="connsiteY20" fmla="*/ 1128834 h 4672134"/>
              <a:gd name="connsiteX21" fmla="*/ 876300 w 2872740"/>
              <a:gd name="connsiteY21" fmla="*/ 1105974 h 4672134"/>
              <a:gd name="connsiteX22" fmla="*/ 929640 w 2872740"/>
              <a:gd name="connsiteY22" fmla="*/ 1029774 h 4672134"/>
              <a:gd name="connsiteX23" fmla="*/ 876300 w 2872740"/>
              <a:gd name="connsiteY23" fmla="*/ 877374 h 4672134"/>
              <a:gd name="connsiteX24" fmla="*/ 914400 w 2872740"/>
              <a:gd name="connsiteY24" fmla="*/ 694494 h 4672134"/>
              <a:gd name="connsiteX25" fmla="*/ 876300 w 2872740"/>
              <a:gd name="connsiteY25" fmla="*/ 664014 h 4672134"/>
              <a:gd name="connsiteX26" fmla="*/ 975360 w 2872740"/>
              <a:gd name="connsiteY26" fmla="*/ 603054 h 4672134"/>
              <a:gd name="connsiteX27" fmla="*/ 952500 w 2872740"/>
              <a:gd name="connsiteY27" fmla="*/ 557334 h 4672134"/>
              <a:gd name="connsiteX28" fmla="*/ 1021080 w 2872740"/>
              <a:gd name="connsiteY28" fmla="*/ 374454 h 4672134"/>
              <a:gd name="connsiteX29" fmla="*/ 1066800 w 2872740"/>
              <a:gd name="connsiteY29" fmla="*/ 153474 h 4672134"/>
              <a:gd name="connsiteX30" fmla="*/ 1242060 w 2872740"/>
              <a:gd name="connsiteY30" fmla="*/ 1074 h 4672134"/>
              <a:gd name="connsiteX31" fmla="*/ 1478280 w 2872740"/>
              <a:gd name="connsiteY31" fmla="*/ 39174 h 4672134"/>
              <a:gd name="connsiteX32" fmla="*/ 1676400 w 2872740"/>
              <a:gd name="connsiteY32" fmla="*/ 229674 h 4672134"/>
              <a:gd name="connsiteX33" fmla="*/ 1653540 w 2872740"/>
              <a:gd name="connsiteY33" fmla="*/ 404934 h 4672134"/>
              <a:gd name="connsiteX34" fmla="*/ 1676400 w 2872740"/>
              <a:gd name="connsiteY34" fmla="*/ 519234 h 4672134"/>
              <a:gd name="connsiteX35" fmla="*/ 1554480 w 2872740"/>
              <a:gd name="connsiteY35" fmla="*/ 755454 h 4672134"/>
              <a:gd name="connsiteX36" fmla="*/ 1348740 w 2872740"/>
              <a:gd name="connsiteY36" fmla="*/ 770694 h 4672134"/>
              <a:gd name="connsiteX37" fmla="*/ 1287780 w 2872740"/>
              <a:gd name="connsiteY37" fmla="*/ 793554 h 4672134"/>
              <a:gd name="connsiteX38" fmla="*/ 1722120 w 2872740"/>
              <a:gd name="connsiteY38" fmla="*/ 1334574 h 4672134"/>
              <a:gd name="connsiteX39" fmla="*/ 1714500 w 2872740"/>
              <a:gd name="connsiteY39" fmla="*/ 1456494 h 4672134"/>
              <a:gd name="connsiteX40" fmla="*/ 1912620 w 2872740"/>
              <a:gd name="connsiteY40" fmla="*/ 1326954 h 4672134"/>
              <a:gd name="connsiteX41" fmla="*/ 1988820 w 2872740"/>
              <a:gd name="connsiteY41" fmla="*/ 1098354 h 4672134"/>
              <a:gd name="connsiteX42" fmla="*/ 2171700 w 2872740"/>
              <a:gd name="connsiteY42" fmla="*/ 1189794 h 4672134"/>
              <a:gd name="connsiteX43" fmla="*/ 2202180 w 2872740"/>
              <a:gd name="connsiteY43" fmla="*/ 1075494 h 4672134"/>
              <a:gd name="connsiteX44" fmla="*/ 2270760 w 2872740"/>
              <a:gd name="connsiteY44" fmla="*/ 1075494 h 4672134"/>
              <a:gd name="connsiteX45" fmla="*/ 2400300 w 2872740"/>
              <a:gd name="connsiteY45" fmla="*/ 1029774 h 4672134"/>
              <a:gd name="connsiteX46" fmla="*/ 2407920 w 2872740"/>
              <a:gd name="connsiteY46" fmla="*/ 1067874 h 4672134"/>
              <a:gd name="connsiteX47" fmla="*/ 2316480 w 2872740"/>
              <a:gd name="connsiteY47" fmla="*/ 1128834 h 4672134"/>
              <a:gd name="connsiteX48" fmla="*/ 2331720 w 2872740"/>
              <a:gd name="connsiteY48" fmla="*/ 1304094 h 4672134"/>
              <a:gd name="connsiteX49" fmla="*/ 2164080 w 2872740"/>
              <a:gd name="connsiteY49" fmla="*/ 1372674 h 4672134"/>
              <a:gd name="connsiteX50" fmla="*/ 2202180 w 2872740"/>
              <a:gd name="connsiteY50" fmla="*/ 1563174 h 4672134"/>
              <a:gd name="connsiteX51" fmla="*/ 1744980 w 2872740"/>
              <a:gd name="connsiteY51" fmla="*/ 1768914 h 4672134"/>
              <a:gd name="connsiteX52" fmla="*/ 1859280 w 2872740"/>
              <a:gd name="connsiteY52" fmla="*/ 2210874 h 4672134"/>
              <a:gd name="connsiteX53" fmla="*/ 1714500 w 2872740"/>
              <a:gd name="connsiteY53" fmla="*/ 2287074 h 4672134"/>
              <a:gd name="connsiteX54" fmla="*/ 1965960 w 2872740"/>
              <a:gd name="connsiteY54" fmla="*/ 2889054 h 4672134"/>
              <a:gd name="connsiteX55" fmla="*/ 2110740 w 2872740"/>
              <a:gd name="connsiteY55" fmla="*/ 3529134 h 4672134"/>
              <a:gd name="connsiteX56" fmla="*/ 2636520 w 2872740"/>
              <a:gd name="connsiteY56" fmla="*/ 4039674 h 4672134"/>
              <a:gd name="connsiteX57" fmla="*/ 2476500 w 2872740"/>
              <a:gd name="connsiteY57" fmla="*/ 4184454 h 4672134"/>
              <a:gd name="connsiteX58" fmla="*/ 2872740 w 2872740"/>
              <a:gd name="connsiteY58" fmla="*/ 4313994 h 4672134"/>
              <a:gd name="connsiteX59" fmla="*/ 2857500 w 2872740"/>
              <a:gd name="connsiteY59" fmla="*/ 4397814 h 4672134"/>
              <a:gd name="connsiteX60" fmla="*/ 2613660 w 2872740"/>
              <a:gd name="connsiteY60" fmla="*/ 4527354 h 4672134"/>
              <a:gd name="connsiteX61" fmla="*/ 2377440 w 2872740"/>
              <a:gd name="connsiteY61" fmla="*/ 4413054 h 4672134"/>
              <a:gd name="connsiteX62" fmla="*/ 2423160 w 2872740"/>
              <a:gd name="connsiteY62" fmla="*/ 4573074 h 4672134"/>
              <a:gd name="connsiteX63" fmla="*/ 2286000 w 2872740"/>
              <a:gd name="connsiteY63" fmla="*/ 4672134 h 4672134"/>
              <a:gd name="connsiteX64" fmla="*/ 1316831 w 2872740"/>
              <a:gd name="connsiteY64" fmla="*/ 2745226 h 4672134"/>
              <a:gd name="connsiteX65" fmla="*/ 872014 w 2872740"/>
              <a:gd name="connsiteY65" fmla="*/ 3379592 h 4672134"/>
              <a:gd name="connsiteX66" fmla="*/ 664845 w 2872740"/>
              <a:gd name="connsiteY66" fmla="*/ 3929660 h 4672134"/>
              <a:gd name="connsiteX67" fmla="*/ 496252 w 2872740"/>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54405 w 2882265"/>
              <a:gd name="connsiteY19" fmla="*/ 1921314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885825 w 2882265"/>
              <a:gd name="connsiteY23" fmla="*/ 877374 h 4672134"/>
              <a:gd name="connsiteX24" fmla="*/ 923925 w 2882265"/>
              <a:gd name="connsiteY24" fmla="*/ 694494 h 4672134"/>
              <a:gd name="connsiteX25" fmla="*/ 885825 w 2882265"/>
              <a:gd name="connsiteY25" fmla="*/ 664014 h 4672134"/>
              <a:gd name="connsiteX26" fmla="*/ 984885 w 2882265"/>
              <a:gd name="connsiteY26" fmla="*/ 603054 h 4672134"/>
              <a:gd name="connsiteX27" fmla="*/ 962025 w 2882265"/>
              <a:gd name="connsiteY27" fmla="*/ 557334 h 4672134"/>
              <a:gd name="connsiteX28" fmla="*/ 1030605 w 2882265"/>
              <a:gd name="connsiteY28" fmla="*/ 374454 h 4672134"/>
              <a:gd name="connsiteX29" fmla="*/ 1076325 w 2882265"/>
              <a:gd name="connsiteY29" fmla="*/ 153474 h 4672134"/>
              <a:gd name="connsiteX30" fmla="*/ 1251585 w 2882265"/>
              <a:gd name="connsiteY30" fmla="*/ 1074 h 4672134"/>
              <a:gd name="connsiteX31" fmla="*/ 1487805 w 2882265"/>
              <a:gd name="connsiteY31" fmla="*/ 39174 h 4672134"/>
              <a:gd name="connsiteX32" fmla="*/ 1685925 w 2882265"/>
              <a:gd name="connsiteY32" fmla="*/ 229674 h 4672134"/>
              <a:gd name="connsiteX33" fmla="*/ 1663065 w 2882265"/>
              <a:gd name="connsiteY33" fmla="*/ 404934 h 4672134"/>
              <a:gd name="connsiteX34" fmla="*/ 1685925 w 2882265"/>
              <a:gd name="connsiteY34" fmla="*/ 519234 h 4672134"/>
              <a:gd name="connsiteX35" fmla="*/ 1564005 w 2882265"/>
              <a:gd name="connsiteY35" fmla="*/ 755454 h 4672134"/>
              <a:gd name="connsiteX36" fmla="*/ 1358265 w 2882265"/>
              <a:gd name="connsiteY36" fmla="*/ 770694 h 4672134"/>
              <a:gd name="connsiteX37" fmla="*/ 1297305 w 2882265"/>
              <a:gd name="connsiteY37" fmla="*/ 793554 h 4672134"/>
              <a:gd name="connsiteX38" fmla="*/ 1731645 w 2882265"/>
              <a:gd name="connsiteY38" fmla="*/ 1334574 h 4672134"/>
              <a:gd name="connsiteX39" fmla="*/ 1724025 w 2882265"/>
              <a:gd name="connsiteY39" fmla="*/ 1456494 h 4672134"/>
              <a:gd name="connsiteX40" fmla="*/ 1922145 w 2882265"/>
              <a:gd name="connsiteY40" fmla="*/ 1326954 h 4672134"/>
              <a:gd name="connsiteX41" fmla="*/ 1998345 w 2882265"/>
              <a:gd name="connsiteY41" fmla="*/ 1098354 h 4672134"/>
              <a:gd name="connsiteX42" fmla="*/ 2181225 w 2882265"/>
              <a:gd name="connsiteY42" fmla="*/ 1189794 h 4672134"/>
              <a:gd name="connsiteX43" fmla="*/ 2211705 w 2882265"/>
              <a:gd name="connsiteY43" fmla="*/ 1075494 h 4672134"/>
              <a:gd name="connsiteX44" fmla="*/ 2280285 w 2882265"/>
              <a:gd name="connsiteY44" fmla="*/ 1075494 h 4672134"/>
              <a:gd name="connsiteX45" fmla="*/ 2409825 w 2882265"/>
              <a:gd name="connsiteY45" fmla="*/ 1029774 h 4672134"/>
              <a:gd name="connsiteX46" fmla="*/ 2417445 w 2882265"/>
              <a:gd name="connsiteY46" fmla="*/ 1067874 h 4672134"/>
              <a:gd name="connsiteX47" fmla="*/ 2326005 w 2882265"/>
              <a:gd name="connsiteY47" fmla="*/ 1128834 h 4672134"/>
              <a:gd name="connsiteX48" fmla="*/ 2341245 w 2882265"/>
              <a:gd name="connsiteY48" fmla="*/ 1304094 h 4672134"/>
              <a:gd name="connsiteX49" fmla="*/ 2173605 w 2882265"/>
              <a:gd name="connsiteY49" fmla="*/ 1372674 h 4672134"/>
              <a:gd name="connsiteX50" fmla="*/ 2211705 w 2882265"/>
              <a:gd name="connsiteY50" fmla="*/ 1563174 h 4672134"/>
              <a:gd name="connsiteX51" fmla="*/ 1754505 w 2882265"/>
              <a:gd name="connsiteY51" fmla="*/ 1768914 h 4672134"/>
              <a:gd name="connsiteX52" fmla="*/ 1868805 w 2882265"/>
              <a:gd name="connsiteY52" fmla="*/ 2210874 h 4672134"/>
              <a:gd name="connsiteX53" fmla="*/ 1724025 w 2882265"/>
              <a:gd name="connsiteY53" fmla="*/ 2287074 h 4672134"/>
              <a:gd name="connsiteX54" fmla="*/ 1975485 w 2882265"/>
              <a:gd name="connsiteY54" fmla="*/ 2889054 h 4672134"/>
              <a:gd name="connsiteX55" fmla="*/ 2120265 w 2882265"/>
              <a:gd name="connsiteY55" fmla="*/ 3529134 h 4672134"/>
              <a:gd name="connsiteX56" fmla="*/ 2646045 w 2882265"/>
              <a:gd name="connsiteY56" fmla="*/ 4039674 h 4672134"/>
              <a:gd name="connsiteX57" fmla="*/ 2486025 w 2882265"/>
              <a:gd name="connsiteY57" fmla="*/ 4184454 h 4672134"/>
              <a:gd name="connsiteX58" fmla="*/ 2882265 w 2882265"/>
              <a:gd name="connsiteY58" fmla="*/ 4313994 h 4672134"/>
              <a:gd name="connsiteX59" fmla="*/ 2867025 w 2882265"/>
              <a:gd name="connsiteY59" fmla="*/ 4397814 h 4672134"/>
              <a:gd name="connsiteX60" fmla="*/ 2623185 w 2882265"/>
              <a:gd name="connsiteY60" fmla="*/ 4527354 h 4672134"/>
              <a:gd name="connsiteX61" fmla="*/ 2386965 w 2882265"/>
              <a:gd name="connsiteY61" fmla="*/ 4413054 h 4672134"/>
              <a:gd name="connsiteX62" fmla="*/ 2432685 w 2882265"/>
              <a:gd name="connsiteY62" fmla="*/ 4573074 h 4672134"/>
              <a:gd name="connsiteX63" fmla="*/ 2295525 w 2882265"/>
              <a:gd name="connsiteY63" fmla="*/ 4672134 h 4672134"/>
              <a:gd name="connsiteX64" fmla="*/ 1326356 w 2882265"/>
              <a:gd name="connsiteY64" fmla="*/ 2745226 h 4672134"/>
              <a:gd name="connsiteX65" fmla="*/ 881539 w 2882265"/>
              <a:gd name="connsiteY65" fmla="*/ 3379592 h 4672134"/>
              <a:gd name="connsiteX66" fmla="*/ 674370 w 2882265"/>
              <a:gd name="connsiteY66" fmla="*/ 3929660 h 4672134"/>
              <a:gd name="connsiteX67" fmla="*/ 505777 w 2882265"/>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54405 w 2882265"/>
              <a:gd name="connsiteY19" fmla="*/ 1921314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885825 w 2882265"/>
              <a:gd name="connsiteY23" fmla="*/ 877374 h 4672134"/>
              <a:gd name="connsiteX24" fmla="*/ 923925 w 2882265"/>
              <a:gd name="connsiteY24" fmla="*/ 694494 h 4672134"/>
              <a:gd name="connsiteX25" fmla="*/ 885825 w 2882265"/>
              <a:gd name="connsiteY25" fmla="*/ 664014 h 4672134"/>
              <a:gd name="connsiteX26" fmla="*/ 984885 w 2882265"/>
              <a:gd name="connsiteY26" fmla="*/ 603054 h 4672134"/>
              <a:gd name="connsiteX27" fmla="*/ 962025 w 2882265"/>
              <a:gd name="connsiteY27" fmla="*/ 557334 h 4672134"/>
              <a:gd name="connsiteX28" fmla="*/ 1030605 w 2882265"/>
              <a:gd name="connsiteY28" fmla="*/ 374454 h 4672134"/>
              <a:gd name="connsiteX29" fmla="*/ 1076325 w 2882265"/>
              <a:gd name="connsiteY29" fmla="*/ 153474 h 4672134"/>
              <a:gd name="connsiteX30" fmla="*/ 1251585 w 2882265"/>
              <a:gd name="connsiteY30" fmla="*/ 1074 h 4672134"/>
              <a:gd name="connsiteX31" fmla="*/ 1487805 w 2882265"/>
              <a:gd name="connsiteY31" fmla="*/ 39174 h 4672134"/>
              <a:gd name="connsiteX32" fmla="*/ 1685925 w 2882265"/>
              <a:gd name="connsiteY32" fmla="*/ 229674 h 4672134"/>
              <a:gd name="connsiteX33" fmla="*/ 1663065 w 2882265"/>
              <a:gd name="connsiteY33" fmla="*/ 404934 h 4672134"/>
              <a:gd name="connsiteX34" fmla="*/ 1685925 w 2882265"/>
              <a:gd name="connsiteY34" fmla="*/ 519234 h 4672134"/>
              <a:gd name="connsiteX35" fmla="*/ 1564005 w 2882265"/>
              <a:gd name="connsiteY35" fmla="*/ 755454 h 4672134"/>
              <a:gd name="connsiteX36" fmla="*/ 1358265 w 2882265"/>
              <a:gd name="connsiteY36" fmla="*/ 770694 h 4672134"/>
              <a:gd name="connsiteX37" fmla="*/ 1297305 w 2882265"/>
              <a:gd name="connsiteY37" fmla="*/ 793554 h 4672134"/>
              <a:gd name="connsiteX38" fmla="*/ 1731645 w 2882265"/>
              <a:gd name="connsiteY38" fmla="*/ 1334574 h 4672134"/>
              <a:gd name="connsiteX39" fmla="*/ 1724025 w 2882265"/>
              <a:gd name="connsiteY39" fmla="*/ 1456494 h 4672134"/>
              <a:gd name="connsiteX40" fmla="*/ 1922145 w 2882265"/>
              <a:gd name="connsiteY40" fmla="*/ 1326954 h 4672134"/>
              <a:gd name="connsiteX41" fmla="*/ 1998345 w 2882265"/>
              <a:gd name="connsiteY41" fmla="*/ 1098354 h 4672134"/>
              <a:gd name="connsiteX42" fmla="*/ 2181225 w 2882265"/>
              <a:gd name="connsiteY42" fmla="*/ 1189794 h 4672134"/>
              <a:gd name="connsiteX43" fmla="*/ 2211705 w 2882265"/>
              <a:gd name="connsiteY43" fmla="*/ 1075494 h 4672134"/>
              <a:gd name="connsiteX44" fmla="*/ 2280285 w 2882265"/>
              <a:gd name="connsiteY44" fmla="*/ 1075494 h 4672134"/>
              <a:gd name="connsiteX45" fmla="*/ 2409825 w 2882265"/>
              <a:gd name="connsiteY45" fmla="*/ 1029774 h 4672134"/>
              <a:gd name="connsiteX46" fmla="*/ 2417445 w 2882265"/>
              <a:gd name="connsiteY46" fmla="*/ 1067874 h 4672134"/>
              <a:gd name="connsiteX47" fmla="*/ 2326005 w 2882265"/>
              <a:gd name="connsiteY47" fmla="*/ 1128834 h 4672134"/>
              <a:gd name="connsiteX48" fmla="*/ 2341245 w 2882265"/>
              <a:gd name="connsiteY48" fmla="*/ 1304094 h 4672134"/>
              <a:gd name="connsiteX49" fmla="*/ 2173605 w 2882265"/>
              <a:gd name="connsiteY49" fmla="*/ 1372674 h 4672134"/>
              <a:gd name="connsiteX50" fmla="*/ 2211705 w 2882265"/>
              <a:gd name="connsiteY50" fmla="*/ 1563174 h 4672134"/>
              <a:gd name="connsiteX51" fmla="*/ 1754505 w 2882265"/>
              <a:gd name="connsiteY51" fmla="*/ 1768914 h 4672134"/>
              <a:gd name="connsiteX52" fmla="*/ 1868805 w 2882265"/>
              <a:gd name="connsiteY52" fmla="*/ 2210874 h 4672134"/>
              <a:gd name="connsiteX53" fmla="*/ 1724025 w 2882265"/>
              <a:gd name="connsiteY53" fmla="*/ 2287074 h 4672134"/>
              <a:gd name="connsiteX54" fmla="*/ 1975485 w 2882265"/>
              <a:gd name="connsiteY54" fmla="*/ 2889054 h 4672134"/>
              <a:gd name="connsiteX55" fmla="*/ 2120265 w 2882265"/>
              <a:gd name="connsiteY55" fmla="*/ 3529134 h 4672134"/>
              <a:gd name="connsiteX56" fmla="*/ 2646045 w 2882265"/>
              <a:gd name="connsiteY56" fmla="*/ 4039674 h 4672134"/>
              <a:gd name="connsiteX57" fmla="*/ 2486025 w 2882265"/>
              <a:gd name="connsiteY57" fmla="*/ 4184454 h 4672134"/>
              <a:gd name="connsiteX58" fmla="*/ 2882265 w 2882265"/>
              <a:gd name="connsiteY58" fmla="*/ 4313994 h 4672134"/>
              <a:gd name="connsiteX59" fmla="*/ 2867025 w 2882265"/>
              <a:gd name="connsiteY59" fmla="*/ 4397814 h 4672134"/>
              <a:gd name="connsiteX60" fmla="*/ 2623185 w 2882265"/>
              <a:gd name="connsiteY60" fmla="*/ 4527354 h 4672134"/>
              <a:gd name="connsiteX61" fmla="*/ 2386965 w 2882265"/>
              <a:gd name="connsiteY61" fmla="*/ 4413054 h 4672134"/>
              <a:gd name="connsiteX62" fmla="*/ 2432685 w 2882265"/>
              <a:gd name="connsiteY62" fmla="*/ 4573074 h 4672134"/>
              <a:gd name="connsiteX63" fmla="*/ 2295525 w 2882265"/>
              <a:gd name="connsiteY63" fmla="*/ 4672134 h 4672134"/>
              <a:gd name="connsiteX64" fmla="*/ 1326356 w 2882265"/>
              <a:gd name="connsiteY64" fmla="*/ 2745226 h 4672134"/>
              <a:gd name="connsiteX65" fmla="*/ 881539 w 2882265"/>
              <a:gd name="connsiteY65" fmla="*/ 3379592 h 4672134"/>
              <a:gd name="connsiteX66" fmla="*/ 674370 w 2882265"/>
              <a:gd name="connsiteY66" fmla="*/ 3929660 h 4672134"/>
              <a:gd name="connsiteX67" fmla="*/ 505777 w 2882265"/>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23448 w 2882265"/>
              <a:gd name="connsiteY19" fmla="*/ 1918933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885825 w 2882265"/>
              <a:gd name="connsiteY23" fmla="*/ 877374 h 4672134"/>
              <a:gd name="connsiteX24" fmla="*/ 923925 w 2882265"/>
              <a:gd name="connsiteY24" fmla="*/ 694494 h 4672134"/>
              <a:gd name="connsiteX25" fmla="*/ 885825 w 2882265"/>
              <a:gd name="connsiteY25" fmla="*/ 664014 h 4672134"/>
              <a:gd name="connsiteX26" fmla="*/ 984885 w 2882265"/>
              <a:gd name="connsiteY26" fmla="*/ 603054 h 4672134"/>
              <a:gd name="connsiteX27" fmla="*/ 962025 w 2882265"/>
              <a:gd name="connsiteY27" fmla="*/ 557334 h 4672134"/>
              <a:gd name="connsiteX28" fmla="*/ 1030605 w 2882265"/>
              <a:gd name="connsiteY28" fmla="*/ 374454 h 4672134"/>
              <a:gd name="connsiteX29" fmla="*/ 1076325 w 2882265"/>
              <a:gd name="connsiteY29" fmla="*/ 153474 h 4672134"/>
              <a:gd name="connsiteX30" fmla="*/ 1251585 w 2882265"/>
              <a:gd name="connsiteY30" fmla="*/ 1074 h 4672134"/>
              <a:gd name="connsiteX31" fmla="*/ 1487805 w 2882265"/>
              <a:gd name="connsiteY31" fmla="*/ 39174 h 4672134"/>
              <a:gd name="connsiteX32" fmla="*/ 1685925 w 2882265"/>
              <a:gd name="connsiteY32" fmla="*/ 229674 h 4672134"/>
              <a:gd name="connsiteX33" fmla="*/ 1663065 w 2882265"/>
              <a:gd name="connsiteY33" fmla="*/ 404934 h 4672134"/>
              <a:gd name="connsiteX34" fmla="*/ 1685925 w 2882265"/>
              <a:gd name="connsiteY34" fmla="*/ 519234 h 4672134"/>
              <a:gd name="connsiteX35" fmla="*/ 1564005 w 2882265"/>
              <a:gd name="connsiteY35" fmla="*/ 755454 h 4672134"/>
              <a:gd name="connsiteX36" fmla="*/ 1358265 w 2882265"/>
              <a:gd name="connsiteY36" fmla="*/ 770694 h 4672134"/>
              <a:gd name="connsiteX37" fmla="*/ 1297305 w 2882265"/>
              <a:gd name="connsiteY37" fmla="*/ 793554 h 4672134"/>
              <a:gd name="connsiteX38" fmla="*/ 1731645 w 2882265"/>
              <a:gd name="connsiteY38" fmla="*/ 1334574 h 4672134"/>
              <a:gd name="connsiteX39" fmla="*/ 1724025 w 2882265"/>
              <a:gd name="connsiteY39" fmla="*/ 1456494 h 4672134"/>
              <a:gd name="connsiteX40" fmla="*/ 1922145 w 2882265"/>
              <a:gd name="connsiteY40" fmla="*/ 1326954 h 4672134"/>
              <a:gd name="connsiteX41" fmla="*/ 1998345 w 2882265"/>
              <a:gd name="connsiteY41" fmla="*/ 1098354 h 4672134"/>
              <a:gd name="connsiteX42" fmla="*/ 2181225 w 2882265"/>
              <a:gd name="connsiteY42" fmla="*/ 1189794 h 4672134"/>
              <a:gd name="connsiteX43" fmla="*/ 2211705 w 2882265"/>
              <a:gd name="connsiteY43" fmla="*/ 1075494 h 4672134"/>
              <a:gd name="connsiteX44" fmla="*/ 2280285 w 2882265"/>
              <a:gd name="connsiteY44" fmla="*/ 1075494 h 4672134"/>
              <a:gd name="connsiteX45" fmla="*/ 2409825 w 2882265"/>
              <a:gd name="connsiteY45" fmla="*/ 1029774 h 4672134"/>
              <a:gd name="connsiteX46" fmla="*/ 2417445 w 2882265"/>
              <a:gd name="connsiteY46" fmla="*/ 1067874 h 4672134"/>
              <a:gd name="connsiteX47" fmla="*/ 2326005 w 2882265"/>
              <a:gd name="connsiteY47" fmla="*/ 1128834 h 4672134"/>
              <a:gd name="connsiteX48" fmla="*/ 2341245 w 2882265"/>
              <a:gd name="connsiteY48" fmla="*/ 1304094 h 4672134"/>
              <a:gd name="connsiteX49" fmla="*/ 2173605 w 2882265"/>
              <a:gd name="connsiteY49" fmla="*/ 1372674 h 4672134"/>
              <a:gd name="connsiteX50" fmla="*/ 2211705 w 2882265"/>
              <a:gd name="connsiteY50" fmla="*/ 1563174 h 4672134"/>
              <a:gd name="connsiteX51" fmla="*/ 1754505 w 2882265"/>
              <a:gd name="connsiteY51" fmla="*/ 1768914 h 4672134"/>
              <a:gd name="connsiteX52" fmla="*/ 1868805 w 2882265"/>
              <a:gd name="connsiteY52" fmla="*/ 2210874 h 4672134"/>
              <a:gd name="connsiteX53" fmla="*/ 1724025 w 2882265"/>
              <a:gd name="connsiteY53" fmla="*/ 2287074 h 4672134"/>
              <a:gd name="connsiteX54" fmla="*/ 1975485 w 2882265"/>
              <a:gd name="connsiteY54" fmla="*/ 2889054 h 4672134"/>
              <a:gd name="connsiteX55" fmla="*/ 2120265 w 2882265"/>
              <a:gd name="connsiteY55" fmla="*/ 3529134 h 4672134"/>
              <a:gd name="connsiteX56" fmla="*/ 2646045 w 2882265"/>
              <a:gd name="connsiteY56" fmla="*/ 4039674 h 4672134"/>
              <a:gd name="connsiteX57" fmla="*/ 2486025 w 2882265"/>
              <a:gd name="connsiteY57" fmla="*/ 4184454 h 4672134"/>
              <a:gd name="connsiteX58" fmla="*/ 2882265 w 2882265"/>
              <a:gd name="connsiteY58" fmla="*/ 4313994 h 4672134"/>
              <a:gd name="connsiteX59" fmla="*/ 2867025 w 2882265"/>
              <a:gd name="connsiteY59" fmla="*/ 4397814 h 4672134"/>
              <a:gd name="connsiteX60" fmla="*/ 2623185 w 2882265"/>
              <a:gd name="connsiteY60" fmla="*/ 4527354 h 4672134"/>
              <a:gd name="connsiteX61" fmla="*/ 2386965 w 2882265"/>
              <a:gd name="connsiteY61" fmla="*/ 4413054 h 4672134"/>
              <a:gd name="connsiteX62" fmla="*/ 2432685 w 2882265"/>
              <a:gd name="connsiteY62" fmla="*/ 4573074 h 4672134"/>
              <a:gd name="connsiteX63" fmla="*/ 2295525 w 2882265"/>
              <a:gd name="connsiteY63" fmla="*/ 4672134 h 4672134"/>
              <a:gd name="connsiteX64" fmla="*/ 1326356 w 2882265"/>
              <a:gd name="connsiteY64" fmla="*/ 2745226 h 4672134"/>
              <a:gd name="connsiteX65" fmla="*/ 881539 w 2882265"/>
              <a:gd name="connsiteY65" fmla="*/ 3379592 h 4672134"/>
              <a:gd name="connsiteX66" fmla="*/ 674370 w 2882265"/>
              <a:gd name="connsiteY66" fmla="*/ 3929660 h 4672134"/>
              <a:gd name="connsiteX67" fmla="*/ 505777 w 2882265"/>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23448 w 2882265"/>
              <a:gd name="connsiteY19" fmla="*/ 1918933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885825 w 2882265"/>
              <a:gd name="connsiteY23" fmla="*/ 877374 h 4672134"/>
              <a:gd name="connsiteX24" fmla="*/ 923925 w 2882265"/>
              <a:gd name="connsiteY24" fmla="*/ 694494 h 4672134"/>
              <a:gd name="connsiteX25" fmla="*/ 885825 w 2882265"/>
              <a:gd name="connsiteY25" fmla="*/ 664014 h 4672134"/>
              <a:gd name="connsiteX26" fmla="*/ 984885 w 2882265"/>
              <a:gd name="connsiteY26" fmla="*/ 603054 h 4672134"/>
              <a:gd name="connsiteX27" fmla="*/ 962025 w 2882265"/>
              <a:gd name="connsiteY27" fmla="*/ 557334 h 4672134"/>
              <a:gd name="connsiteX28" fmla="*/ 1030605 w 2882265"/>
              <a:gd name="connsiteY28" fmla="*/ 374454 h 4672134"/>
              <a:gd name="connsiteX29" fmla="*/ 1076325 w 2882265"/>
              <a:gd name="connsiteY29" fmla="*/ 153474 h 4672134"/>
              <a:gd name="connsiteX30" fmla="*/ 1251585 w 2882265"/>
              <a:gd name="connsiteY30" fmla="*/ 1074 h 4672134"/>
              <a:gd name="connsiteX31" fmla="*/ 1487805 w 2882265"/>
              <a:gd name="connsiteY31" fmla="*/ 39174 h 4672134"/>
              <a:gd name="connsiteX32" fmla="*/ 1685925 w 2882265"/>
              <a:gd name="connsiteY32" fmla="*/ 229674 h 4672134"/>
              <a:gd name="connsiteX33" fmla="*/ 1663065 w 2882265"/>
              <a:gd name="connsiteY33" fmla="*/ 404934 h 4672134"/>
              <a:gd name="connsiteX34" fmla="*/ 1685925 w 2882265"/>
              <a:gd name="connsiteY34" fmla="*/ 519234 h 4672134"/>
              <a:gd name="connsiteX35" fmla="*/ 1564005 w 2882265"/>
              <a:gd name="connsiteY35" fmla="*/ 755454 h 4672134"/>
              <a:gd name="connsiteX36" fmla="*/ 1358265 w 2882265"/>
              <a:gd name="connsiteY36" fmla="*/ 770694 h 4672134"/>
              <a:gd name="connsiteX37" fmla="*/ 1297305 w 2882265"/>
              <a:gd name="connsiteY37" fmla="*/ 793554 h 4672134"/>
              <a:gd name="connsiteX38" fmla="*/ 1731645 w 2882265"/>
              <a:gd name="connsiteY38" fmla="*/ 1334574 h 4672134"/>
              <a:gd name="connsiteX39" fmla="*/ 1724025 w 2882265"/>
              <a:gd name="connsiteY39" fmla="*/ 1456494 h 4672134"/>
              <a:gd name="connsiteX40" fmla="*/ 1922145 w 2882265"/>
              <a:gd name="connsiteY40" fmla="*/ 1326954 h 4672134"/>
              <a:gd name="connsiteX41" fmla="*/ 1998345 w 2882265"/>
              <a:gd name="connsiteY41" fmla="*/ 1098354 h 4672134"/>
              <a:gd name="connsiteX42" fmla="*/ 2181225 w 2882265"/>
              <a:gd name="connsiteY42" fmla="*/ 1189794 h 4672134"/>
              <a:gd name="connsiteX43" fmla="*/ 2211705 w 2882265"/>
              <a:gd name="connsiteY43" fmla="*/ 1075494 h 4672134"/>
              <a:gd name="connsiteX44" fmla="*/ 2280285 w 2882265"/>
              <a:gd name="connsiteY44" fmla="*/ 1075494 h 4672134"/>
              <a:gd name="connsiteX45" fmla="*/ 2409825 w 2882265"/>
              <a:gd name="connsiteY45" fmla="*/ 1029774 h 4672134"/>
              <a:gd name="connsiteX46" fmla="*/ 2417445 w 2882265"/>
              <a:gd name="connsiteY46" fmla="*/ 1067874 h 4672134"/>
              <a:gd name="connsiteX47" fmla="*/ 2326005 w 2882265"/>
              <a:gd name="connsiteY47" fmla="*/ 1128834 h 4672134"/>
              <a:gd name="connsiteX48" fmla="*/ 2341245 w 2882265"/>
              <a:gd name="connsiteY48" fmla="*/ 1304094 h 4672134"/>
              <a:gd name="connsiteX49" fmla="*/ 2173605 w 2882265"/>
              <a:gd name="connsiteY49" fmla="*/ 1372674 h 4672134"/>
              <a:gd name="connsiteX50" fmla="*/ 2211705 w 2882265"/>
              <a:gd name="connsiteY50" fmla="*/ 1563174 h 4672134"/>
              <a:gd name="connsiteX51" fmla="*/ 1754505 w 2882265"/>
              <a:gd name="connsiteY51" fmla="*/ 1768914 h 4672134"/>
              <a:gd name="connsiteX52" fmla="*/ 1868805 w 2882265"/>
              <a:gd name="connsiteY52" fmla="*/ 2210874 h 4672134"/>
              <a:gd name="connsiteX53" fmla="*/ 1724025 w 2882265"/>
              <a:gd name="connsiteY53" fmla="*/ 2287074 h 4672134"/>
              <a:gd name="connsiteX54" fmla="*/ 1975485 w 2882265"/>
              <a:gd name="connsiteY54" fmla="*/ 2889054 h 4672134"/>
              <a:gd name="connsiteX55" fmla="*/ 2120265 w 2882265"/>
              <a:gd name="connsiteY55" fmla="*/ 3529134 h 4672134"/>
              <a:gd name="connsiteX56" fmla="*/ 2646045 w 2882265"/>
              <a:gd name="connsiteY56" fmla="*/ 4039674 h 4672134"/>
              <a:gd name="connsiteX57" fmla="*/ 2486025 w 2882265"/>
              <a:gd name="connsiteY57" fmla="*/ 4184454 h 4672134"/>
              <a:gd name="connsiteX58" fmla="*/ 2882265 w 2882265"/>
              <a:gd name="connsiteY58" fmla="*/ 4313994 h 4672134"/>
              <a:gd name="connsiteX59" fmla="*/ 2867025 w 2882265"/>
              <a:gd name="connsiteY59" fmla="*/ 4397814 h 4672134"/>
              <a:gd name="connsiteX60" fmla="*/ 2623185 w 2882265"/>
              <a:gd name="connsiteY60" fmla="*/ 4527354 h 4672134"/>
              <a:gd name="connsiteX61" fmla="*/ 2386965 w 2882265"/>
              <a:gd name="connsiteY61" fmla="*/ 4413054 h 4672134"/>
              <a:gd name="connsiteX62" fmla="*/ 2432685 w 2882265"/>
              <a:gd name="connsiteY62" fmla="*/ 4573074 h 4672134"/>
              <a:gd name="connsiteX63" fmla="*/ 2295525 w 2882265"/>
              <a:gd name="connsiteY63" fmla="*/ 4672134 h 4672134"/>
              <a:gd name="connsiteX64" fmla="*/ 1326356 w 2882265"/>
              <a:gd name="connsiteY64" fmla="*/ 2745226 h 4672134"/>
              <a:gd name="connsiteX65" fmla="*/ 881539 w 2882265"/>
              <a:gd name="connsiteY65" fmla="*/ 3379592 h 4672134"/>
              <a:gd name="connsiteX66" fmla="*/ 674370 w 2882265"/>
              <a:gd name="connsiteY66" fmla="*/ 3929660 h 4672134"/>
              <a:gd name="connsiteX67" fmla="*/ 505777 w 2882265"/>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885825 w 2882265"/>
              <a:gd name="connsiteY23" fmla="*/ 877374 h 4672134"/>
              <a:gd name="connsiteX24" fmla="*/ 923925 w 2882265"/>
              <a:gd name="connsiteY24" fmla="*/ 694494 h 4672134"/>
              <a:gd name="connsiteX25" fmla="*/ 885825 w 2882265"/>
              <a:gd name="connsiteY25" fmla="*/ 664014 h 4672134"/>
              <a:gd name="connsiteX26" fmla="*/ 984885 w 2882265"/>
              <a:gd name="connsiteY26" fmla="*/ 603054 h 4672134"/>
              <a:gd name="connsiteX27" fmla="*/ 962025 w 2882265"/>
              <a:gd name="connsiteY27" fmla="*/ 557334 h 4672134"/>
              <a:gd name="connsiteX28" fmla="*/ 1030605 w 2882265"/>
              <a:gd name="connsiteY28" fmla="*/ 374454 h 4672134"/>
              <a:gd name="connsiteX29" fmla="*/ 1076325 w 2882265"/>
              <a:gd name="connsiteY29" fmla="*/ 153474 h 4672134"/>
              <a:gd name="connsiteX30" fmla="*/ 1251585 w 2882265"/>
              <a:gd name="connsiteY30" fmla="*/ 1074 h 4672134"/>
              <a:gd name="connsiteX31" fmla="*/ 1487805 w 2882265"/>
              <a:gd name="connsiteY31" fmla="*/ 39174 h 4672134"/>
              <a:gd name="connsiteX32" fmla="*/ 1685925 w 2882265"/>
              <a:gd name="connsiteY32" fmla="*/ 229674 h 4672134"/>
              <a:gd name="connsiteX33" fmla="*/ 1663065 w 2882265"/>
              <a:gd name="connsiteY33" fmla="*/ 404934 h 4672134"/>
              <a:gd name="connsiteX34" fmla="*/ 1685925 w 2882265"/>
              <a:gd name="connsiteY34" fmla="*/ 519234 h 4672134"/>
              <a:gd name="connsiteX35" fmla="*/ 1564005 w 2882265"/>
              <a:gd name="connsiteY35" fmla="*/ 755454 h 4672134"/>
              <a:gd name="connsiteX36" fmla="*/ 1358265 w 2882265"/>
              <a:gd name="connsiteY36" fmla="*/ 770694 h 4672134"/>
              <a:gd name="connsiteX37" fmla="*/ 1297305 w 2882265"/>
              <a:gd name="connsiteY37" fmla="*/ 793554 h 4672134"/>
              <a:gd name="connsiteX38" fmla="*/ 1731645 w 2882265"/>
              <a:gd name="connsiteY38" fmla="*/ 1334574 h 4672134"/>
              <a:gd name="connsiteX39" fmla="*/ 1724025 w 2882265"/>
              <a:gd name="connsiteY39" fmla="*/ 1456494 h 4672134"/>
              <a:gd name="connsiteX40" fmla="*/ 1922145 w 2882265"/>
              <a:gd name="connsiteY40" fmla="*/ 1326954 h 4672134"/>
              <a:gd name="connsiteX41" fmla="*/ 1998345 w 2882265"/>
              <a:gd name="connsiteY41" fmla="*/ 1098354 h 4672134"/>
              <a:gd name="connsiteX42" fmla="*/ 2181225 w 2882265"/>
              <a:gd name="connsiteY42" fmla="*/ 1189794 h 4672134"/>
              <a:gd name="connsiteX43" fmla="*/ 2211705 w 2882265"/>
              <a:gd name="connsiteY43" fmla="*/ 1075494 h 4672134"/>
              <a:gd name="connsiteX44" fmla="*/ 2280285 w 2882265"/>
              <a:gd name="connsiteY44" fmla="*/ 1075494 h 4672134"/>
              <a:gd name="connsiteX45" fmla="*/ 2409825 w 2882265"/>
              <a:gd name="connsiteY45" fmla="*/ 1029774 h 4672134"/>
              <a:gd name="connsiteX46" fmla="*/ 2417445 w 2882265"/>
              <a:gd name="connsiteY46" fmla="*/ 1067874 h 4672134"/>
              <a:gd name="connsiteX47" fmla="*/ 2326005 w 2882265"/>
              <a:gd name="connsiteY47" fmla="*/ 1128834 h 4672134"/>
              <a:gd name="connsiteX48" fmla="*/ 2341245 w 2882265"/>
              <a:gd name="connsiteY48" fmla="*/ 1304094 h 4672134"/>
              <a:gd name="connsiteX49" fmla="*/ 2173605 w 2882265"/>
              <a:gd name="connsiteY49" fmla="*/ 1372674 h 4672134"/>
              <a:gd name="connsiteX50" fmla="*/ 2211705 w 2882265"/>
              <a:gd name="connsiteY50" fmla="*/ 1563174 h 4672134"/>
              <a:gd name="connsiteX51" fmla="*/ 1754505 w 2882265"/>
              <a:gd name="connsiteY51" fmla="*/ 1768914 h 4672134"/>
              <a:gd name="connsiteX52" fmla="*/ 1868805 w 2882265"/>
              <a:gd name="connsiteY52" fmla="*/ 2210874 h 4672134"/>
              <a:gd name="connsiteX53" fmla="*/ 1724025 w 2882265"/>
              <a:gd name="connsiteY53" fmla="*/ 2287074 h 4672134"/>
              <a:gd name="connsiteX54" fmla="*/ 1975485 w 2882265"/>
              <a:gd name="connsiteY54" fmla="*/ 2889054 h 4672134"/>
              <a:gd name="connsiteX55" fmla="*/ 2120265 w 2882265"/>
              <a:gd name="connsiteY55" fmla="*/ 3529134 h 4672134"/>
              <a:gd name="connsiteX56" fmla="*/ 2646045 w 2882265"/>
              <a:gd name="connsiteY56" fmla="*/ 4039674 h 4672134"/>
              <a:gd name="connsiteX57" fmla="*/ 2486025 w 2882265"/>
              <a:gd name="connsiteY57" fmla="*/ 4184454 h 4672134"/>
              <a:gd name="connsiteX58" fmla="*/ 2882265 w 2882265"/>
              <a:gd name="connsiteY58" fmla="*/ 4313994 h 4672134"/>
              <a:gd name="connsiteX59" fmla="*/ 2867025 w 2882265"/>
              <a:gd name="connsiteY59" fmla="*/ 4397814 h 4672134"/>
              <a:gd name="connsiteX60" fmla="*/ 2623185 w 2882265"/>
              <a:gd name="connsiteY60" fmla="*/ 4527354 h 4672134"/>
              <a:gd name="connsiteX61" fmla="*/ 2386965 w 2882265"/>
              <a:gd name="connsiteY61" fmla="*/ 4413054 h 4672134"/>
              <a:gd name="connsiteX62" fmla="*/ 2432685 w 2882265"/>
              <a:gd name="connsiteY62" fmla="*/ 4573074 h 4672134"/>
              <a:gd name="connsiteX63" fmla="*/ 2295525 w 2882265"/>
              <a:gd name="connsiteY63" fmla="*/ 4672134 h 4672134"/>
              <a:gd name="connsiteX64" fmla="*/ 1326356 w 2882265"/>
              <a:gd name="connsiteY64" fmla="*/ 2745226 h 4672134"/>
              <a:gd name="connsiteX65" fmla="*/ 881539 w 2882265"/>
              <a:gd name="connsiteY65" fmla="*/ 3379592 h 4672134"/>
              <a:gd name="connsiteX66" fmla="*/ 674370 w 2882265"/>
              <a:gd name="connsiteY66" fmla="*/ 3929660 h 4672134"/>
              <a:gd name="connsiteX67" fmla="*/ 505777 w 2882265"/>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885825 w 2882265"/>
              <a:gd name="connsiteY23" fmla="*/ 877374 h 4672134"/>
              <a:gd name="connsiteX24" fmla="*/ 923925 w 2882265"/>
              <a:gd name="connsiteY24" fmla="*/ 694494 h 4672134"/>
              <a:gd name="connsiteX25" fmla="*/ 885825 w 2882265"/>
              <a:gd name="connsiteY25" fmla="*/ 664014 h 4672134"/>
              <a:gd name="connsiteX26" fmla="*/ 984885 w 2882265"/>
              <a:gd name="connsiteY26" fmla="*/ 603054 h 4672134"/>
              <a:gd name="connsiteX27" fmla="*/ 962025 w 2882265"/>
              <a:gd name="connsiteY27" fmla="*/ 557334 h 4672134"/>
              <a:gd name="connsiteX28" fmla="*/ 1030605 w 2882265"/>
              <a:gd name="connsiteY28" fmla="*/ 374454 h 4672134"/>
              <a:gd name="connsiteX29" fmla="*/ 1076325 w 2882265"/>
              <a:gd name="connsiteY29" fmla="*/ 153474 h 4672134"/>
              <a:gd name="connsiteX30" fmla="*/ 1251585 w 2882265"/>
              <a:gd name="connsiteY30" fmla="*/ 1074 h 4672134"/>
              <a:gd name="connsiteX31" fmla="*/ 1487805 w 2882265"/>
              <a:gd name="connsiteY31" fmla="*/ 39174 h 4672134"/>
              <a:gd name="connsiteX32" fmla="*/ 1685925 w 2882265"/>
              <a:gd name="connsiteY32" fmla="*/ 229674 h 4672134"/>
              <a:gd name="connsiteX33" fmla="*/ 1663065 w 2882265"/>
              <a:gd name="connsiteY33" fmla="*/ 404934 h 4672134"/>
              <a:gd name="connsiteX34" fmla="*/ 1685925 w 2882265"/>
              <a:gd name="connsiteY34" fmla="*/ 519234 h 4672134"/>
              <a:gd name="connsiteX35" fmla="*/ 1564005 w 2882265"/>
              <a:gd name="connsiteY35" fmla="*/ 755454 h 4672134"/>
              <a:gd name="connsiteX36" fmla="*/ 1358265 w 2882265"/>
              <a:gd name="connsiteY36" fmla="*/ 770694 h 4672134"/>
              <a:gd name="connsiteX37" fmla="*/ 1297305 w 2882265"/>
              <a:gd name="connsiteY37" fmla="*/ 793554 h 4672134"/>
              <a:gd name="connsiteX38" fmla="*/ 1731645 w 2882265"/>
              <a:gd name="connsiteY38" fmla="*/ 1334574 h 4672134"/>
              <a:gd name="connsiteX39" fmla="*/ 1724025 w 2882265"/>
              <a:gd name="connsiteY39" fmla="*/ 1456494 h 4672134"/>
              <a:gd name="connsiteX40" fmla="*/ 1922145 w 2882265"/>
              <a:gd name="connsiteY40" fmla="*/ 1326954 h 4672134"/>
              <a:gd name="connsiteX41" fmla="*/ 1998345 w 2882265"/>
              <a:gd name="connsiteY41" fmla="*/ 1098354 h 4672134"/>
              <a:gd name="connsiteX42" fmla="*/ 2181225 w 2882265"/>
              <a:gd name="connsiteY42" fmla="*/ 1189794 h 4672134"/>
              <a:gd name="connsiteX43" fmla="*/ 2211705 w 2882265"/>
              <a:gd name="connsiteY43" fmla="*/ 1075494 h 4672134"/>
              <a:gd name="connsiteX44" fmla="*/ 2280285 w 2882265"/>
              <a:gd name="connsiteY44" fmla="*/ 1075494 h 4672134"/>
              <a:gd name="connsiteX45" fmla="*/ 2409825 w 2882265"/>
              <a:gd name="connsiteY45" fmla="*/ 1029774 h 4672134"/>
              <a:gd name="connsiteX46" fmla="*/ 2417445 w 2882265"/>
              <a:gd name="connsiteY46" fmla="*/ 1067874 h 4672134"/>
              <a:gd name="connsiteX47" fmla="*/ 2326005 w 2882265"/>
              <a:gd name="connsiteY47" fmla="*/ 1128834 h 4672134"/>
              <a:gd name="connsiteX48" fmla="*/ 2341245 w 2882265"/>
              <a:gd name="connsiteY48" fmla="*/ 1304094 h 4672134"/>
              <a:gd name="connsiteX49" fmla="*/ 2173605 w 2882265"/>
              <a:gd name="connsiteY49" fmla="*/ 1372674 h 4672134"/>
              <a:gd name="connsiteX50" fmla="*/ 2211705 w 2882265"/>
              <a:gd name="connsiteY50" fmla="*/ 1563174 h 4672134"/>
              <a:gd name="connsiteX51" fmla="*/ 1754505 w 2882265"/>
              <a:gd name="connsiteY51" fmla="*/ 1768914 h 4672134"/>
              <a:gd name="connsiteX52" fmla="*/ 1868805 w 2882265"/>
              <a:gd name="connsiteY52" fmla="*/ 2210874 h 4672134"/>
              <a:gd name="connsiteX53" fmla="*/ 1724025 w 2882265"/>
              <a:gd name="connsiteY53" fmla="*/ 2287074 h 4672134"/>
              <a:gd name="connsiteX54" fmla="*/ 1975485 w 2882265"/>
              <a:gd name="connsiteY54" fmla="*/ 2889054 h 4672134"/>
              <a:gd name="connsiteX55" fmla="*/ 2120265 w 2882265"/>
              <a:gd name="connsiteY55" fmla="*/ 3529134 h 4672134"/>
              <a:gd name="connsiteX56" fmla="*/ 2646045 w 2882265"/>
              <a:gd name="connsiteY56" fmla="*/ 4039674 h 4672134"/>
              <a:gd name="connsiteX57" fmla="*/ 2486025 w 2882265"/>
              <a:gd name="connsiteY57" fmla="*/ 4184454 h 4672134"/>
              <a:gd name="connsiteX58" fmla="*/ 2882265 w 2882265"/>
              <a:gd name="connsiteY58" fmla="*/ 4313994 h 4672134"/>
              <a:gd name="connsiteX59" fmla="*/ 2867025 w 2882265"/>
              <a:gd name="connsiteY59" fmla="*/ 4397814 h 4672134"/>
              <a:gd name="connsiteX60" fmla="*/ 2623185 w 2882265"/>
              <a:gd name="connsiteY60" fmla="*/ 4527354 h 4672134"/>
              <a:gd name="connsiteX61" fmla="*/ 2386965 w 2882265"/>
              <a:gd name="connsiteY61" fmla="*/ 4413054 h 4672134"/>
              <a:gd name="connsiteX62" fmla="*/ 2432685 w 2882265"/>
              <a:gd name="connsiteY62" fmla="*/ 4573074 h 4672134"/>
              <a:gd name="connsiteX63" fmla="*/ 2295525 w 2882265"/>
              <a:gd name="connsiteY63" fmla="*/ 4672134 h 4672134"/>
              <a:gd name="connsiteX64" fmla="*/ 1326356 w 2882265"/>
              <a:gd name="connsiteY64" fmla="*/ 2745226 h 4672134"/>
              <a:gd name="connsiteX65" fmla="*/ 881539 w 2882265"/>
              <a:gd name="connsiteY65" fmla="*/ 3379592 h 4672134"/>
              <a:gd name="connsiteX66" fmla="*/ 674370 w 2882265"/>
              <a:gd name="connsiteY66" fmla="*/ 3929660 h 4672134"/>
              <a:gd name="connsiteX67" fmla="*/ 505777 w 2882265"/>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885825 w 2882265"/>
              <a:gd name="connsiteY23" fmla="*/ 877374 h 4672134"/>
              <a:gd name="connsiteX24" fmla="*/ 923925 w 2882265"/>
              <a:gd name="connsiteY24" fmla="*/ 694494 h 4672134"/>
              <a:gd name="connsiteX25" fmla="*/ 885825 w 2882265"/>
              <a:gd name="connsiteY25" fmla="*/ 664014 h 4672134"/>
              <a:gd name="connsiteX26" fmla="*/ 984885 w 2882265"/>
              <a:gd name="connsiteY26" fmla="*/ 603054 h 4672134"/>
              <a:gd name="connsiteX27" fmla="*/ 962025 w 2882265"/>
              <a:gd name="connsiteY27" fmla="*/ 557334 h 4672134"/>
              <a:gd name="connsiteX28" fmla="*/ 1030605 w 2882265"/>
              <a:gd name="connsiteY28" fmla="*/ 374454 h 4672134"/>
              <a:gd name="connsiteX29" fmla="*/ 1076325 w 2882265"/>
              <a:gd name="connsiteY29" fmla="*/ 153474 h 4672134"/>
              <a:gd name="connsiteX30" fmla="*/ 1251585 w 2882265"/>
              <a:gd name="connsiteY30" fmla="*/ 1074 h 4672134"/>
              <a:gd name="connsiteX31" fmla="*/ 1487805 w 2882265"/>
              <a:gd name="connsiteY31" fmla="*/ 39174 h 4672134"/>
              <a:gd name="connsiteX32" fmla="*/ 1685925 w 2882265"/>
              <a:gd name="connsiteY32" fmla="*/ 229674 h 4672134"/>
              <a:gd name="connsiteX33" fmla="*/ 1663065 w 2882265"/>
              <a:gd name="connsiteY33" fmla="*/ 404934 h 4672134"/>
              <a:gd name="connsiteX34" fmla="*/ 1685925 w 2882265"/>
              <a:gd name="connsiteY34" fmla="*/ 519234 h 4672134"/>
              <a:gd name="connsiteX35" fmla="*/ 1564005 w 2882265"/>
              <a:gd name="connsiteY35" fmla="*/ 755454 h 4672134"/>
              <a:gd name="connsiteX36" fmla="*/ 1358265 w 2882265"/>
              <a:gd name="connsiteY36" fmla="*/ 770694 h 4672134"/>
              <a:gd name="connsiteX37" fmla="*/ 1297305 w 2882265"/>
              <a:gd name="connsiteY37" fmla="*/ 793554 h 4672134"/>
              <a:gd name="connsiteX38" fmla="*/ 1731645 w 2882265"/>
              <a:gd name="connsiteY38" fmla="*/ 1334574 h 4672134"/>
              <a:gd name="connsiteX39" fmla="*/ 1724025 w 2882265"/>
              <a:gd name="connsiteY39" fmla="*/ 1456494 h 4672134"/>
              <a:gd name="connsiteX40" fmla="*/ 1922145 w 2882265"/>
              <a:gd name="connsiteY40" fmla="*/ 1326954 h 4672134"/>
              <a:gd name="connsiteX41" fmla="*/ 1998345 w 2882265"/>
              <a:gd name="connsiteY41" fmla="*/ 1098354 h 4672134"/>
              <a:gd name="connsiteX42" fmla="*/ 2181225 w 2882265"/>
              <a:gd name="connsiteY42" fmla="*/ 1189794 h 4672134"/>
              <a:gd name="connsiteX43" fmla="*/ 2211705 w 2882265"/>
              <a:gd name="connsiteY43" fmla="*/ 1075494 h 4672134"/>
              <a:gd name="connsiteX44" fmla="*/ 2280285 w 2882265"/>
              <a:gd name="connsiteY44" fmla="*/ 1075494 h 4672134"/>
              <a:gd name="connsiteX45" fmla="*/ 2409825 w 2882265"/>
              <a:gd name="connsiteY45" fmla="*/ 1029774 h 4672134"/>
              <a:gd name="connsiteX46" fmla="*/ 2417445 w 2882265"/>
              <a:gd name="connsiteY46" fmla="*/ 1067874 h 4672134"/>
              <a:gd name="connsiteX47" fmla="*/ 2326005 w 2882265"/>
              <a:gd name="connsiteY47" fmla="*/ 1128834 h 4672134"/>
              <a:gd name="connsiteX48" fmla="*/ 2341245 w 2882265"/>
              <a:gd name="connsiteY48" fmla="*/ 1304094 h 4672134"/>
              <a:gd name="connsiteX49" fmla="*/ 2173605 w 2882265"/>
              <a:gd name="connsiteY49" fmla="*/ 1372674 h 4672134"/>
              <a:gd name="connsiteX50" fmla="*/ 2211705 w 2882265"/>
              <a:gd name="connsiteY50" fmla="*/ 1563174 h 4672134"/>
              <a:gd name="connsiteX51" fmla="*/ 1754505 w 2882265"/>
              <a:gd name="connsiteY51" fmla="*/ 1768914 h 4672134"/>
              <a:gd name="connsiteX52" fmla="*/ 1868805 w 2882265"/>
              <a:gd name="connsiteY52" fmla="*/ 2210874 h 4672134"/>
              <a:gd name="connsiteX53" fmla="*/ 1724025 w 2882265"/>
              <a:gd name="connsiteY53" fmla="*/ 2287074 h 4672134"/>
              <a:gd name="connsiteX54" fmla="*/ 1975485 w 2882265"/>
              <a:gd name="connsiteY54" fmla="*/ 2889054 h 4672134"/>
              <a:gd name="connsiteX55" fmla="*/ 2120265 w 2882265"/>
              <a:gd name="connsiteY55" fmla="*/ 3529134 h 4672134"/>
              <a:gd name="connsiteX56" fmla="*/ 2646045 w 2882265"/>
              <a:gd name="connsiteY56" fmla="*/ 4039674 h 4672134"/>
              <a:gd name="connsiteX57" fmla="*/ 2486025 w 2882265"/>
              <a:gd name="connsiteY57" fmla="*/ 4184454 h 4672134"/>
              <a:gd name="connsiteX58" fmla="*/ 2882265 w 2882265"/>
              <a:gd name="connsiteY58" fmla="*/ 4313994 h 4672134"/>
              <a:gd name="connsiteX59" fmla="*/ 2867025 w 2882265"/>
              <a:gd name="connsiteY59" fmla="*/ 4397814 h 4672134"/>
              <a:gd name="connsiteX60" fmla="*/ 2623185 w 2882265"/>
              <a:gd name="connsiteY60" fmla="*/ 4527354 h 4672134"/>
              <a:gd name="connsiteX61" fmla="*/ 2386965 w 2882265"/>
              <a:gd name="connsiteY61" fmla="*/ 4413054 h 4672134"/>
              <a:gd name="connsiteX62" fmla="*/ 2432685 w 2882265"/>
              <a:gd name="connsiteY62" fmla="*/ 4573074 h 4672134"/>
              <a:gd name="connsiteX63" fmla="*/ 2295525 w 2882265"/>
              <a:gd name="connsiteY63" fmla="*/ 4672134 h 4672134"/>
              <a:gd name="connsiteX64" fmla="*/ 1326356 w 2882265"/>
              <a:gd name="connsiteY64" fmla="*/ 2745226 h 4672134"/>
              <a:gd name="connsiteX65" fmla="*/ 881539 w 2882265"/>
              <a:gd name="connsiteY65" fmla="*/ 3379592 h 4672134"/>
              <a:gd name="connsiteX66" fmla="*/ 674370 w 2882265"/>
              <a:gd name="connsiteY66" fmla="*/ 3929660 h 4672134"/>
              <a:gd name="connsiteX67" fmla="*/ 505777 w 2882265"/>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31069 w 2882265"/>
              <a:gd name="connsiteY23" fmla="*/ 955956 h 4672134"/>
              <a:gd name="connsiteX24" fmla="*/ 923925 w 2882265"/>
              <a:gd name="connsiteY24" fmla="*/ 694494 h 4672134"/>
              <a:gd name="connsiteX25" fmla="*/ 885825 w 2882265"/>
              <a:gd name="connsiteY25" fmla="*/ 664014 h 4672134"/>
              <a:gd name="connsiteX26" fmla="*/ 984885 w 2882265"/>
              <a:gd name="connsiteY26" fmla="*/ 603054 h 4672134"/>
              <a:gd name="connsiteX27" fmla="*/ 962025 w 2882265"/>
              <a:gd name="connsiteY27" fmla="*/ 557334 h 4672134"/>
              <a:gd name="connsiteX28" fmla="*/ 1030605 w 2882265"/>
              <a:gd name="connsiteY28" fmla="*/ 374454 h 4672134"/>
              <a:gd name="connsiteX29" fmla="*/ 1076325 w 2882265"/>
              <a:gd name="connsiteY29" fmla="*/ 153474 h 4672134"/>
              <a:gd name="connsiteX30" fmla="*/ 1251585 w 2882265"/>
              <a:gd name="connsiteY30" fmla="*/ 1074 h 4672134"/>
              <a:gd name="connsiteX31" fmla="*/ 1487805 w 2882265"/>
              <a:gd name="connsiteY31" fmla="*/ 39174 h 4672134"/>
              <a:gd name="connsiteX32" fmla="*/ 1685925 w 2882265"/>
              <a:gd name="connsiteY32" fmla="*/ 229674 h 4672134"/>
              <a:gd name="connsiteX33" fmla="*/ 1663065 w 2882265"/>
              <a:gd name="connsiteY33" fmla="*/ 404934 h 4672134"/>
              <a:gd name="connsiteX34" fmla="*/ 1685925 w 2882265"/>
              <a:gd name="connsiteY34" fmla="*/ 519234 h 4672134"/>
              <a:gd name="connsiteX35" fmla="*/ 1564005 w 2882265"/>
              <a:gd name="connsiteY35" fmla="*/ 755454 h 4672134"/>
              <a:gd name="connsiteX36" fmla="*/ 1358265 w 2882265"/>
              <a:gd name="connsiteY36" fmla="*/ 770694 h 4672134"/>
              <a:gd name="connsiteX37" fmla="*/ 1297305 w 2882265"/>
              <a:gd name="connsiteY37" fmla="*/ 793554 h 4672134"/>
              <a:gd name="connsiteX38" fmla="*/ 1731645 w 2882265"/>
              <a:gd name="connsiteY38" fmla="*/ 1334574 h 4672134"/>
              <a:gd name="connsiteX39" fmla="*/ 1724025 w 2882265"/>
              <a:gd name="connsiteY39" fmla="*/ 1456494 h 4672134"/>
              <a:gd name="connsiteX40" fmla="*/ 1922145 w 2882265"/>
              <a:gd name="connsiteY40" fmla="*/ 1326954 h 4672134"/>
              <a:gd name="connsiteX41" fmla="*/ 1998345 w 2882265"/>
              <a:gd name="connsiteY41" fmla="*/ 1098354 h 4672134"/>
              <a:gd name="connsiteX42" fmla="*/ 2181225 w 2882265"/>
              <a:gd name="connsiteY42" fmla="*/ 1189794 h 4672134"/>
              <a:gd name="connsiteX43" fmla="*/ 2211705 w 2882265"/>
              <a:gd name="connsiteY43" fmla="*/ 1075494 h 4672134"/>
              <a:gd name="connsiteX44" fmla="*/ 2280285 w 2882265"/>
              <a:gd name="connsiteY44" fmla="*/ 1075494 h 4672134"/>
              <a:gd name="connsiteX45" fmla="*/ 2409825 w 2882265"/>
              <a:gd name="connsiteY45" fmla="*/ 1029774 h 4672134"/>
              <a:gd name="connsiteX46" fmla="*/ 2417445 w 2882265"/>
              <a:gd name="connsiteY46" fmla="*/ 1067874 h 4672134"/>
              <a:gd name="connsiteX47" fmla="*/ 2326005 w 2882265"/>
              <a:gd name="connsiteY47" fmla="*/ 1128834 h 4672134"/>
              <a:gd name="connsiteX48" fmla="*/ 2341245 w 2882265"/>
              <a:gd name="connsiteY48" fmla="*/ 1304094 h 4672134"/>
              <a:gd name="connsiteX49" fmla="*/ 2173605 w 2882265"/>
              <a:gd name="connsiteY49" fmla="*/ 1372674 h 4672134"/>
              <a:gd name="connsiteX50" fmla="*/ 2211705 w 2882265"/>
              <a:gd name="connsiteY50" fmla="*/ 1563174 h 4672134"/>
              <a:gd name="connsiteX51" fmla="*/ 1754505 w 2882265"/>
              <a:gd name="connsiteY51" fmla="*/ 1768914 h 4672134"/>
              <a:gd name="connsiteX52" fmla="*/ 1868805 w 2882265"/>
              <a:gd name="connsiteY52" fmla="*/ 2210874 h 4672134"/>
              <a:gd name="connsiteX53" fmla="*/ 1724025 w 2882265"/>
              <a:gd name="connsiteY53" fmla="*/ 2287074 h 4672134"/>
              <a:gd name="connsiteX54" fmla="*/ 1975485 w 2882265"/>
              <a:gd name="connsiteY54" fmla="*/ 2889054 h 4672134"/>
              <a:gd name="connsiteX55" fmla="*/ 2120265 w 2882265"/>
              <a:gd name="connsiteY55" fmla="*/ 3529134 h 4672134"/>
              <a:gd name="connsiteX56" fmla="*/ 2646045 w 2882265"/>
              <a:gd name="connsiteY56" fmla="*/ 4039674 h 4672134"/>
              <a:gd name="connsiteX57" fmla="*/ 2486025 w 2882265"/>
              <a:gd name="connsiteY57" fmla="*/ 4184454 h 4672134"/>
              <a:gd name="connsiteX58" fmla="*/ 2882265 w 2882265"/>
              <a:gd name="connsiteY58" fmla="*/ 4313994 h 4672134"/>
              <a:gd name="connsiteX59" fmla="*/ 2867025 w 2882265"/>
              <a:gd name="connsiteY59" fmla="*/ 4397814 h 4672134"/>
              <a:gd name="connsiteX60" fmla="*/ 2623185 w 2882265"/>
              <a:gd name="connsiteY60" fmla="*/ 4527354 h 4672134"/>
              <a:gd name="connsiteX61" fmla="*/ 2386965 w 2882265"/>
              <a:gd name="connsiteY61" fmla="*/ 4413054 h 4672134"/>
              <a:gd name="connsiteX62" fmla="*/ 2432685 w 2882265"/>
              <a:gd name="connsiteY62" fmla="*/ 4573074 h 4672134"/>
              <a:gd name="connsiteX63" fmla="*/ 2295525 w 2882265"/>
              <a:gd name="connsiteY63" fmla="*/ 4672134 h 4672134"/>
              <a:gd name="connsiteX64" fmla="*/ 1326356 w 2882265"/>
              <a:gd name="connsiteY64" fmla="*/ 2745226 h 4672134"/>
              <a:gd name="connsiteX65" fmla="*/ 881539 w 2882265"/>
              <a:gd name="connsiteY65" fmla="*/ 3379592 h 4672134"/>
              <a:gd name="connsiteX66" fmla="*/ 674370 w 2882265"/>
              <a:gd name="connsiteY66" fmla="*/ 3929660 h 4672134"/>
              <a:gd name="connsiteX67" fmla="*/ 505777 w 2882265"/>
              <a:gd name="connsiteY67"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31069 w 2882265"/>
              <a:gd name="connsiteY23" fmla="*/ 955956 h 4672134"/>
              <a:gd name="connsiteX24" fmla="*/ 860109 w 2882265"/>
              <a:gd name="connsiteY24" fmla="*/ 895948 h 4672134"/>
              <a:gd name="connsiteX25" fmla="*/ 923925 w 2882265"/>
              <a:gd name="connsiteY25" fmla="*/ 694494 h 4672134"/>
              <a:gd name="connsiteX26" fmla="*/ 885825 w 2882265"/>
              <a:gd name="connsiteY26" fmla="*/ 664014 h 4672134"/>
              <a:gd name="connsiteX27" fmla="*/ 984885 w 2882265"/>
              <a:gd name="connsiteY27" fmla="*/ 603054 h 4672134"/>
              <a:gd name="connsiteX28" fmla="*/ 962025 w 2882265"/>
              <a:gd name="connsiteY28" fmla="*/ 557334 h 4672134"/>
              <a:gd name="connsiteX29" fmla="*/ 1030605 w 2882265"/>
              <a:gd name="connsiteY29" fmla="*/ 374454 h 4672134"/>
              <a:gd name="connsiteX30" fmla="*/ 1076325 w 2882265"/>
              <a:gd name="connsiteY30" fmla="*/ 153474 h 4672134"/>
              <a:gd name="connsiteX31" fmla="*/ 1251585 w 2882265"/>
              <a:gd name="connsiteY31" fmla="*/ 1074 h 4672134"/>
              <a:gd name="connsiteX32" fmla="*/ 1487805 w 2882265"/>
              <a:gd name="connsiteY32" fmla="*/ 39174 h 4672134"/>
              <a:gd name="connsiteX33" fmla="*/ 1685925 w 2882265"/>
              <a:gd name="connsiteY33" fmla="*/ 229674 h 4672134"/>
              <a:gd name="connsiteX34" fmla="*/ 1663065 w 2882265"/>
              <a:gd name="connsiteY34" fmla="*/ 404934 h 4672134"/>
              <a:gd name="connsiteX35" fmla="*/ 1685925 w 2882265"/>
              <a:gd name="connsiteY35" fmla="*/ 519234 h 4672134"/>
              <a:gd name="connsiteX36" fmla="*/ 1564005 w 2882265"/>
              <a:gd name="connsiteY36" fmla="*/ 755454 h 4672134"/>
              <a:gd name="connsiteX37" fmla="*/ 1358265 w 2882265"/>
              <a:gd name="connsiteY37" fmla="*/ 770694 h 4672134"/>
              <a:gd name="connsiteX38" fmla="*/ 1297305 w 2882265"/>
              <a:gd name="connsiteY38" fmla="*/ 793554 h 4672134"/>
              <a:gd name="connsiteX39" fmla="*/ 1731645 w 2882265"/>
              <a:gd name="connsiteY39" fmla="*/ 1334574 h 4672134"/>
              <a:gd name="connsiteX40" fmla="*/ 1724025 w 2882265"/>
              <a:gd name="connsiteY40" fmla="*/ 1456494 h 4672134"/>
              <a:gd name="connsiteX41" fmla="*/ 1922145 w 2882265"/>
              <a:gd name="connsiteY41" fmla="*/ 1326954 h 4672134"/>
              <a:gd name="connsiteX42" fmla="*/ 1998345 w 2882265"/>
              <a:gd name="connsiteY42" fmla="*/ 1098354 h 4672134"/>
              <a:gd name="connsiteX43" fmla="*/ 2181225 w 2882265"/>
              <a:gd name="connsiteY43" fmla="*/ 1189794 h 4672134"/>
              <a:gd name="connsiteX44" fmla="*/ 2211705 w 2882265"/>
              <a:gd name="connsiteY44" fmla="*/ 1075494 h 4672134"/>
              <a:gd name="connsiteX45" fmla="*/ 2280285 w 2882265"/>
              <a:gd name="connsiteY45" fmla="*/ 1075494 h 4672134"/>
              <a:gd name="connsiteX46" fmla="*/ 2409825 w 2882265"/>
              <a:gd name="connsiteY46" fmla="*/ 1029774 h 4672134"/>
              <a:gd name="connsiteX47" fmla="*/ 2417445 w 2882265"/>
              <a:gd name="connsiteY47" fmla="*/ 1067874 h 4672134"/>
              <a:gd name="connsiteX48" fmla="*/ 2326005 w 2882265"/>
              <a:gd name="connsiteY48" fmla="*/ 1128834 h 4672134"/>
              <a:gd name="connsiteX49" fmla="*/ 2341245 w 2882265"/>
              <a:gd name="connsiteY49" fmla="*/ 1304094 h 4672134"/>
              <a:gd name="connsiteX50" fmla="*/ 2173605 w 2882265"/>
              <a:gd name="connsiteY50" fmla="*/ 1372674 h 4672134"/>
              <a:gd name="connsiteX51" fmla="*/ 2211705 w 2882265"/>
              <a:gd name="connsiteY51" fmla="*/ 1563174 h 4672134"/>
              <a:gd name="connsiteX52" fmla="*/ 1754505 w 2882265"/>
              <a:gd name="connsiteY52" fmla="*/ 1768914 h 4672134"/>
              <a:gd name="connsiteX53" fmla="*/ 1868805 w 2882265"/>
              <a:gd name="connsiteY53" fmla="*/ 2210874 h 4672134"/>
              <a:gd name="connsiteX54" fmla="*/ 1724025 w 2882265"/>
              <a:gd name="connsiteY54" fmla="*/ 2287074 h 4672134"/>
              <a:gd name="connsiteX55" fmla="*/ 1975485 w 2882265"/>
              <a:gd name="connsiteY55" fmla="*/ 2889054 h 4672134"/>
              <a:gd name="connsiteX56" fmla="*/ 2120265 w 2882265"/>
              <a:gd name="connsiteY56" fmla="*/ 3529134 h 4672134"/>
              <a:gd name="connsiteX57" fmla="*/ 2646045 w 2882265"/>
              <a:gd name="connsiteY57" fmla="*/ 4039674 h 4672134"/>
              <a:gd name="connsiteX58" fmla="*/ 2486025 w 2882265"/>
              <a:gd name="connsiteY58" fmla="*/ 4184454 h 4672134"/>
              <a:gd name="connsiteX59" fmla="*/ 2882265 w 2882265"/>
              <a:gd name="connsiteY59" fmla="*/ 4313994 h 4672134"/>
              <a:gd name="connsiteX60" fmla="*/ 2867025 w 2882265"/>
              <a:gd name="connsiteY60" fmla="*/ 4397814 h 4672134"/>
              <a:gd name="connsiteX61" fmla="*/ 2623185 w 2882265"/>
              <a:gd name="connsiteY61" fmla="*/ 4527354 h 4672134"/>
              <a:gd name="connsiteX62" fmla="*/ 2386965 w 2882265"/>
              <a:gd name="connsiteY62" fmla="*/ 4413054 h 4672134"/>
              <a:gd name="connsiteX63" fmla="*/ 2432685 w 2882265"/>
              <a:gd name="connsiteY63" fmla="*/ 4573074 h 4672134"/>
              <a:gd name="connsiteX64" fmla="*/ 2295525 w 2882265"/>
              <a:gd name="connsiteY64" fmla="*/ 4672134 h 4672134"/>
              <a:gd name="connsiteX65" fmla="*/ 1326356 w 2882265"/>
              <a:gd name="connsiteY65" fmla="*/ 2745226 h 4672134"/>
              <a:gd name="connsiteX66" fmla="*/ 881539 w 2882265"/>
              <a:gd name="connsiteY66" fmla="*/ 3379592 h 4672134"/>
              <a:gd name="connsiteX67" fmla="*/ 674370 w 2882265"/>
              <a:gd name="connsiteY67" fmla="*/ 3929660 h 4672134"/>
              <a:gd name="connsiteX68" fmla="*/ 505777 w 2882265"/>
              <a:gd name="connsiteY68"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60109 w 2882265"/>
              <a:gd name="connsiteY24" fmla="*/ 895948 h 4672134"/>
              <a:gd name="connsiteX25" fmla="*/ 923925 w 2882265"/>
              <a:gd name="connsiteY25" fmla="*/ 694494 h 4672134"/>
              <a:gd name="connsiteX26" fmla="*/ 885825 w 2882265"/>
              <a:gd name="connsiteY26" fmla="*/ 664014 h 4672134"/>
              <a:gd name="connsiteX27" fmla="*/ 984885 w 2882265"/>
              <a:gd name="connsiteY27" fmla="*/ 603054 h 4672134"/>
              <a:gd name="connsiteX28" fmla="*/ 962025 w 2882265"/>
              <a:gd name="connsiteY28" fmla="*/ 557334 h 4672134"/>
              <a:gd name="connsiteX29" fmla="*/ 1030605 w 2882265"/>
              <a:gd name="connsiteY29" fmla="*/ 374454 h 4672134"/>
              <a:gd name="connsiteX30" fmla="*/ 1076325 w 2882265"/>
              <a:gd name="connsiteY30" fmla="*/ 153474 h 4672134"/>
              <a:gd name="connsiteX31" fmla="*/ 1251585 w 2882265"/>
              <a:gd name="connsiteY31" fmla="*/ 1074 h 4672134"/>
              <a:gd name="connsiteX32" fmla="*/ 1487805 w 2882265"/>
              <a:gd name="connsiteY32" fmla="*/ 39174 h 4672134"/>
              <a:gd name="connsiteX33" fmla="*/ 1685925 w 2882265"/>
              <a:gd name="connsiteY33" fmla="*/ 229674 h 4672134"/>
              <a:gd name="connsiteX34" fmla="*/ 1663065 w 2882265"/>
              <a:gd name="connsiteY34" fmla="*/ 404934 h 4672134"/>
              <a:gd name="connsiteX35" fmla="*/ 1685925 w 2882265"/>
              <a:gd name="connsiteY35" fmla="*/ 519234 h 4672134"/>
              <a:gd name="connsiteX36" fmla="*/ 1564005 w 2882265"/>
              <a:gd name="connsiteY36" fmla="*/ 755454 h 4672134"/>
              <a:gd name="connsiteX37" fmla="*/ 1358265 w 2882265"/>
              <a:gd name="connsiteY37" fmla="*/ 770694 h 4672134"/>
              <a:gd name="connsiteX38" fmla="*/ 1297305 w 2882265"/>
              <a:gd name="connsiteY38" fmla="*/ 793554 h 4672134"/>
              <a:gd name="connsiteX39" fmla="*/ 1731645 w 2882265"/>
              <a:gd name="connsiteY39" fmla="*/ 1334574 h 4672134"/>
              <a:gd name="connsiteX40" fmla="*/ 1724025 w 2882265"/>
              <a:gd name="connsiteY40" fmla="*/ 1456494 h 4672134"/>
              <a:gd name="connsiteX41" fmla="*/ 1922145 w 2882265"/>
              <a:gd name="connsiteY41" fmla="*/ 1326954 h 4672134"/>
              <a:gd name="connsiteX42" fmla="*/ 1998345 w 2882265"/>
              <a:gd name="connsiteY42" fmla="*/ 1098354 h 4672134"/>
              <a:gd name="connsiteX43" fmla="*/ 2181225 w 2882265"/>
              <a:gd name="connsiteY43" fmla="*/ 1189794 h 4672134"/>
              <a:gd name="connsiteX44" fmla="*/ 2211705 w 2882265"/>
              <a:gd name="connsiteY44" fmla="*/ 1075494 h 4672134"/>
              <a:gd name="connsiteX45" fmla="*/ 2280285 w 2882265"/>
              <a:gd name="connsiteY45" fmla="*/ 1075494 h 4672134"/>
              <a:gd name="connsiteX46" fmla="*/ 2409825 w 2882265"/>
              <a:gd name="connsiteY46" fmla="*/ 1029774 h 4672134"/>
              <a:gd name="connsiteX47" fmla="*/ 2417445 w 2882265"/>
              <a:gd name="connsiteY47" fmla="*/ 1067874 h 4672134"/>
              <a:gd name="connsiteX48" fmla="*/ 2326005 w 2882265"/>
              <a:gd name="connsiteY48" fmla="*/ 1128834 h 4672134"/>
              <a:gd name="connsiteX49" fmla="*/ 2341245 w 2882265"/>
              <a:gd name="connsiteY49" fmla="*/ 1304094 h 4672134"/>
              <a:gd name="connsiteX50" fmla="*/ 2173605 w 2882265"/>
              <a:gd name="connsiteY50" fmla="*/ 1372674 h 4672134"/>
              <a:gd name="connsiteX51" fmla="*/ 2211705 w 2882265"/>
              <a:gd name="connsiteY51" fmla="*/ 1563174 h 4672134"/>
              <a:gd name="connsiteX52" fmla="*/ 1754505 w 2882265"/>
              <a:gd name="connsiteY52" fmla="*/ 1768914 h 4672134"/>
              <a:gd name="connsiteX53" fmla="*/ 1868805 w 2882265"/>
              <a:gd name="connsiteY53" fmla="*/ 2210874 h 4672134"/>
              <a:gd name="connsiteX54" fmla="*/ 1724025 w 2882265"/>
              <a:gd name="connsiteY54" fmla="*/ 2287074 h 4672134"/>
              <a:gd name="connsiteX55" fmla="*/ 1975485 w 2882265"/>
              <a:gd name="connsiteY55" fmla="*/ 2889054 h 4672134"/>
              <a:gd name="connsiteX56" fmla="*/ 2120265 w 2882265"/>
              <a:gd name="connsiteY56" fmla="*/ 3529134 h 4672134"/>
              <a:gd name="connsiteX57" fmla="*/ 2646045 w 2882265"/>
              <a:gd name="connsiteY57" fmla="*/ 4039674 h 4672134"/>
              <a:gd name="connsiteX58" fmla="*/ 2486025 w 2882265"/>
              <a:gd name="connsiteY58" fmla="*/ 4184454 h 4672134"/>
              <a:gd name="connsiteX59" fmla="*/ 2882265 w 2882265"/>
              <a:gd name="connsiteY59" fmla="*/ 4313994 h 4672134"/>
              <a:gd name="connsiteX60" fmla="*/ 2867025 w 2882265"/>
              <a:gd name="connsiteY60" fmla="*/ 4397814 h 4672134"/>
              <a:gd name="connsiteX61" fmla="*/ 2623185 w 2882265"/>
              <a:gd name="connsiteY61" fmla="*/ 4527354 h 4672134"/>
              <a:gd name="connsiteX62" fmla="*/ 2386965 w 2882265"/>
              <a:gd name="connsiteY62" fmla="*/ 4413054 h 4672134"/>
              <a:gd name="connsiteX63" fmla="*/ 2432685 w 2882265"/>
              <a:gd name="connsiteY63" fmla="*/ 4573074 h 4672134"/>
              <a:gd name="connsiteX64" fmla="*/ 2295525 w 2882265"/>
              <a:gd name="connsiteY64" fmla="*/ 4672134 h 4672134"/>
              <a:gd name="connsiteX65" fmla="*/ 1326356 w 2882265"/>
              <a:gd name="connsiteY65" fmla="*/ 2745226 h 4672134"/>
              <a:gd name="connsiteX66" fmla="*/ 881539 w 2882265"/>
              <a:gd name="connsiteY66" fmla="*/ 3379592 h 4672134"/>
              <a:gd name="connsiteX67" fmla="*/ 674370 w 2882265"/>
              <a:gd name="connsiteY67" fmla="*/ 3929660 h 4672134"/>
              <a:gd name="connsiteX68" fmla="*/ 505777 w 2882265"/>
              <a:gd name="connsiteY68"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923925 w 2882265"/>
              <a:gd name="connsiteY25" fmla="*/ 694494 h 4672134"/>
              <a:gd name="connsiteX26" fmla="*/ 885825 w 2882265"/>
              <a:gd name="connsiteY26" fmla="*/ 664014 h 4672134"/>
              <a:gd name="connsiteX27" fmla="*/ 984885 w 2882265"/>
              <a:gd name="connsiteY27" fmla="*/ 603054 h 4672134"/>
              <a:gd name="connsiteX28" fmla="*/ 962025 w 2882265"/>
              <a:gd name="connsiteY28" fmla="*/ 557334 h 4672134"/>
              <a:gd name="connsiteX29" fmla="*/ 1030605 w 2882265"/>
              <a:gd name="connsiteY29" fmla="*/ 374454 h 4672134"/>
              <a:gd name="connsiteX30" fmla="*/ 1076325 w 2882265"/>
              <a:gd name="connsiteY30" fmla="*/ 153474 h 4672134"/>
              <a:gd name="connsiteX31" fmla="*/ 1251585 w 2882265"/>
              <a:gd name="connsiteY31" fmla="*/ 1074 h 4672134"/>
              <a:gd name="connsiteX32" fmla="*/ 1487805 w 2882265"/>
              <a:gd name="connsiteY32" fmla="*/ 39174 h 4672134"/>
              <a:gd name="connsiteX33" fmla="*/ 1685925 w 2882265"/>
              <a:gd name="connsiteY33" fmla="*/ 229674 h 4672134"/>
              <a:gd name="connsiteX34" fmla="*/ 1663065 w 2882265"/>
              <a:gd name="connsiteY34" fmla="*/ 404934 h 4672134"/>
              <a:gd name="connsiteX35" fmla="*/ 1685925 w 2882265"/>
              <a:gd name="connsiteY35" fmla="*/ 519234 h 4672134"/>
              <a:gd name="connsiteX36" fmla="*/ 1564005 w 2882265"/>
              <a:gd name="connsiteY36" fmla="*/ 755454 h 4672134"/>
              <a:gd name="connsiteX37" fmla="*/ 1358265 w 2882265"/>
              <a:gd name="connsiteY37" fmla="*/ 770694 h 4672134"/>
              <a:gd name="connsiteX38" fmla="*/ 1297305 w 2882265"/>
              <a:gd name="connsiteY38" fmla="*/ 793554 h 4672134"/>
              <a:gd name="connsiteX39" fmla="*/ 1731645 w 2882265"/>
              <a:gd name="connsiteY39" fmla="*/ 1334574 h 4672134"/>
              <a:gd name="connsiteX40" fmla="*/ 1724025 w 2882265"/>
              <a:gd name="connsiteY40" fmla="*/ 1456494 h 4672134"/>
              <a:gd name="connsiteX41" fmla="*/ 1922145 w 2882265"/>
              <a:gd name="connsiteY41" fmla="*/ 1326954 h 4672134"/>
              <a:gd name="connsiteX42" fmla="*/ 1998345 w 2882265"/>
              <a:gd name="connsiteY42" fmla="*/ 1098354 h 4672134"/>
              <a:gd name="connsiteX43" fmla="*/ 2181225 w 2882265"/>
              <a:gd name="connsiteY43" fmla="*/ 1189794 h 4672134"/>
              <a:gd name="connsiteX44" fmla="*/ 2211705 w 2882265"/>
              <a:gd name="connsiteY44" fmla="*/ 1075494 h 4672134"/>
              <a:gd name="connsiteX45" fmla="*/ 2280285 w 2882265"/>
              <a:gd name="connsiteY45" fmla="*/ 1075494 h 4672134"/>
              <a:gd name="connsiteX46" fmla="*/ 2409825 w 2882265"/>
              <a:gd name="connsiteY46" fmla="*/ 1029774 h 4672134"/>
              <a:gd name="connsiteX47" fmla="*/ 2417445 w 2882265"/>
              <a:gd name="connsiteY47" fmla="*/ 1067874 h 4672134"/>
              <a:gd name="connsiteX48" fmla="*/ 2326005 w 2882265"/>
              <a:gd name="connsiteY48" fmla="*/ 1128834 h 4672134"/>
              <a:gd name="connsiteX49" fmla="*/ 2341245 w 2882265"/>
              <a:gd name="connsiteY49" fmla="*/ 1304094 h 4672134"/>
              <a:gd name="connsiteX50" fmla="*/ 2173605 w 2882265"/>
              <a:gd name="connsiteY50" fmla="*/ 1372674 h 4672134"/>
              <a:gd name="connsiteX51" fmla="*/ 2211705 w 2882265"/>
              <a:gd name="connsiteY51" fmla="*/ 1563174 h 4672134"/>
              <a:gd name="connsiteX52" fmla="*/ 1754505 w 2882265"/>
              <a:gd name="connsiteY52" fmla="*/ 1768914 h 4672134"/>
              <a:gd name="connsiteX53" fmla="*/ 1868805 w 2882265"/>
              <a:gd name="connsiteY53" fmla="*/ 2210874 h 4672134"/>
              <a:gd name="connsiteX54" fmla="*/ 1724025 w 2882265"/>
              <a:gd name="connsiteY54" fmla="*/ 2287074 h 4672134"/>
              <a:gd name="connsiteX55" fmla="*/ 1975485 w 2882265"/>
              <a:gd name="connsiteY55" fmla="*/ 2889054 h 4672134"/>
              <a:gd name="connsiteX56" fmla="*/ 2120265 w 2882265"/>
              <a:gd name="connsiteY56" fmla="*/ 3529134 h 4672134"/>
              <a:gd name="connsiteX57" fmla="*/ 2646045 w 2882265"/>
              <a:gd name="connsiteY57" fmla="*/ 4039674 h 4672134"/>
              <a:gd name="connsiteX58" fmla="*/ 2486025 w 2882265"/>
              <a:gd name="connsiteY58" fmla="*/ 4184454 h 4672134"/>
              <a:gd name="connsiteX59" fmla="*/ 2882265 w 2882265"/>
              <a:gd name="connsiteY59" fmla="*/ 4313994 h 4672134"/>
              <a:gd name="connsiteX60" fmla="*/ 2867025 w 2882265"/>
              <a:gd name="connsiteY60" fmla="*/ 4397814 h 4672134"/>
              <a:gd name="connsiteX61" fmla="*/ 2623185 w 2882265"/>
              <a:gd name="connsiteY61" fmla="*/ 4527354 h 4672134"/>
              <a:gd name="connsiteX62" fmla="*/ 2386965 w 2882265"/>
              <a:gd name="connsiteY62" fmla="*/ 4413054 h 4672134"/>
              <a:gd name="connsiteX63" fmla="*/ 2432685 w 2882265"/>
              <a:gd name="connsiteY63" fmla="*/ 4573074 h 4672134"/>
              <a:gd name="connsiteX64" fmla="*/ 2295525 w 2882265"/>
              <a:gd name="connsiteY64" fmla="*/ 4672134 h 4672134"/>
              <a:gd name="connsiteX65" fmla="*/ 1326356 w 2882265"/>
              <a:gd name="connsiteY65" fmla="*/ 2745226 h 4672134"/>
              <a:gd name="connsiteX66" fmla="*/ 881539 w 2882265"/>
              <a:gd name="connsiteY66" fmla="*/ 3379592 h 4672134"/>
              <a:gd name="connsiteX67" fmla="*/ 674370 w 2882265"/>
              <a:gd name="connsiteY67" fmla="*/ 3929660 h 4672134"/>
              <a:gd name="connsiteX68" fmla="*/ 505777 w 2882265"/>
              <a:gd name="connsiteY68"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923925 w 2882265"/>
              <a:gd name="connsiteY25" fmla="*/ 694494 h 4672134"/>
              <a:gd name="connsiteX26" fmla="*/ 872015 w 2882265"/>
              <a:gd name="connsiteY26" fmla="*/ 734023 h 4672134"/>
              <a:gd name="connsiteX27" fmla="*/ 885825 w 2882265"/>
              <a:gd name="connsiteY27" fmla="*/ 664014 h 4672134"/>
              <a:gd name="connsiteX28" fmla="*/ 984885 w 2882265"/>
              <a:gd name="connsiteY28" fmla="*/ 603054 h 4672134"/>
              <a:gd name="connsiteX29" fmla="*/ 962025 w 2882265"/>
              <a:gd name="connsiteY29" fmla="*/ 557334 h 4672134"/>
              <a:gd name="connsiteX30" fmla="*/ 1030605 w 2882265"/>
              <a:gd name="connsiteY30" fmla="*/ 374454 h 4672134"/>
              <a:gd name="connsiteX31" fmla="*/ 1076325 w 2882265"/>
              <a:gd name="connsiteY31" fmla="*/ 153474 h 4672134"/>
              <a:gd name="connsiteX32" fmla="*/ 1251585 w 2882265"/>
              <a:gd name="connsiteY32" fmla="*/ 1074 h 4672134"/>
              <a:gd name="connsiteX33" fmla="*/ 1487805 w 2882265"/>
              <a:gd name="connsiteY33" fmla="*/ 39174 h 4672134"/>
              <a:gd name="connsiteX34" fmla="*/ 1685925 w 2882265"/>
              <a:gd name="connsiteY34" fmla="*/ 229674 h 4672134"/>
              <a:gd name="connsiteX35" fmla="*/ 1663065 w 2882265"/>
              <a:gd name="connsiteY35" fmla="*/ 404934 h 4672134"/>
              <a:gd name="connsiteX36" fmla="*/ 1685925 w 2882265"/>
              <a:gd name="connsiteY36" fmla="*/ 519234 h 4672134"/>
              <a:gd name="connsiteX37" fmla="*/ 1564005 w 2882265"/>
              <a:gd name="connsiteY37" fmla="*/ 755454 h 4672134"/>
              <a:gd name="connsiteX38" fmla="*/ 1358265 w 2882265"/>
              <a:gd name="connsiteY38" fmla="*/ 770694 h 4672134"/>
              <a:gd name="connsiteX39" fmla="*/ 1297305 w 2882265"/>
              <a:gd name="connsiteY39" fmla="*/ 793554 h 4672134"/>
              <a:gd name="connsiteX40" fmla="*/ 1731645 w 2882265"/>
              <a:gd name="connsiteY40" fmla="*/ 1334574 h 4672134"/>
              <a:gd name="connsiteX41" fmla="*/ 1724025 w 2882265"/>
              <a:gd name="connsiteY41" fmla="*/ 1456494 h 4672134"/>
              <a:gd name="connsiteX42" fmla="*/ 1922145 w 2882265"/>
              <a:gd name="connsiteY42" fmla="*/ 1326954 h 4672134"/>
              <a:gd name="connsiteX43" fmla="*/ 1998345 w 2882265"/>
              <a:gd name="connsiteY43" fmla="*/ 1098354 h 4672134"/>
              <a:gd name="connsiteX44" fmla="*/ 2181225 w 2882265"/>
              <a:gd name="connsiteY44" fmla="*/ 1189794 h 4672134"/>
              <a:gd name="connsiteX45" fmla="*/ 2211705 w 2882265"/>
              <a:gd name="connsiteY45" fmla="*/ 1075494 h 4672134"/>
              <a:gd name="connsiteX46" fmla="*/ 2280285 w 2882265"/>
              <a:gd name="connsiteY46" fmla="*/ 1075494 h 4672134"/>
              <a:gd name="connsiteX47" fmla="*/ 2409825 w 2882265"/>
              <a:gd name="connsiteY47" fmla="*/ 1029774 h 4672134"/>
              <a:gd name="connsiteX48" fmla="*/ 2417445 w 2882265"/>
              <a:gd name="connsiteY48" fmla="*/ 1067874 h 4672134"/>
              <a:gd name="connsiteX49" fmla="*/ 2326005 w 2882265"/>
              <a:gd name="connsiteY49" fmla="*/ 1128834 h 4672134"/>
              <a:gd name="connsiteX50" fmla="*/ 2341245 w 2882265"/>
              <a:gd name="connsiteY50" fmla="*/ 1304094 h 4672134"/>
              <a:gd name="connsiteX51" fmla="*/ 2173605 w 2882265"/>
              <a:gd name="connsiteY51" fmla="*/ 1372674 h 4672134"/>
              <a:gd name="connsiteX52" fmla="*/ 2211705 w 2882265"/>
              <a:gd name="connsiteY52" fmla="*/ 1563174 h 4672134"/>
              <a:gd name="connsiteX53" fmla="*/ 1754505 w 2882265"/>
              <a:gd name="connsiteY53" fmla="*/ 1768914 h 4672134"/>
              <a:gd name="connsiteX54" fmla="*/ 1868805 w 2882265"/>
              <a:gd name="connsiteY54" fmla="*/ 2210874 h 4672134"/>
              <a:gd name="connsiteX55" fmla="*/ 1724025 w 2882265"/>
              <a:gd name="connsiteY55" fmla="*/ 2287074 h 4672134"/>
              <a:gd name="connsiteX56" fmla="*/ 1975485 w 2882265"/>
              <a:gd name="connsiteY56" fmla="*/ 2889054 h 4672134"/>
              <a:gd name="connsiteX57" fmla="*/ 2120265 w 2882265"/>
              <a:gd name="connsiteY57" fmla="*/ 3529134 h 4672134"/>
              <a:gd name="connsiteX58" fmla="*/ 2646045 w 2882265"/>
              <a:gd name="connsiteY58" fmla="*/ 4039674 h 4672134"/>
              <a:gd name="connsiteX59" fmla="*/ 2486025 w 2882265"/>
              <a:gd name="connsiteY59" fmla="*/ 4184454 h 4672134"/>
              <a:gd name="connsiteX60" fmla="*/ 2882265 w 2882265"/>
              <a:gd name="connsiteY60" fmla="*/ 4313994 h 4672134"/>
              <a:gd name="connsiteX61" fmla="*/ 2867025 w 2882265"/>
              <a:gd name="connsiteY61" fmla="*/ 4397814 h 4672134"/>
              <a:gd name="connsiteX62" fmla="*/ 2623185 w 2882265"/>
              <a:gd name="connsiteY62" fmla="*/ 4527354 h 4672134"/>
              <a:gd name="connsiteX63" fmla="*/ 2386965 w 2882265"/>
              <a:gd name="connsiteY63" fmla="*/ 4413054 h 4672134"/>
              <a:gd name="connsiteX64" fmla="*/ 2432685 w 2882265"/>
              <a:gd name="connsiteY64" fmla="*/ 4573074 h 4672134"/>
              <a:gd name="connsiteX65" fmla="*/ 2295525 w 2882265"/>
              <a:gd name="connsiteY65" fmla="*/ 4672134 h 4672134"/>
              <a:gd name="connsiteX66" fmla="*/ 1326356 w 2882265"/>
              <a:gd name="connsiteY66" fmla="*/ 2745226 h 4672134"/>
              <a:gd name="connsiteX67" fmla="*/ 881539 w 2882265"/>
              <a:gd name="connsiteY67" fmla="*/ 3379592 h 4672134"/>
              <a:gd name="connsiteX68" fmla="*/ 674370 w 2882265"/>
              <a:gd name="connsiteY68" fmla="*/ 3929660 h 4672134"/>
              <a:gd name="connsiteX69" fmla="*/ 505777 w 2882265"/>
              <a:gd name="connsiteY69"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869156 w 2882265"/>
              <a:gd name="connsiteY25" fmla="*/ 844512 h 4672134"/>
              <a:gd name="connsiteX26" fmla="*/ 872015 w 2882265"/>
              <a:gd name="connsiteY26" fmla="*/ 734023 h 4672134"/>
              <a:gd name="connsiteX27" fmla="*/ 885825 w 2882265"/>
              <a:gd name="connsiteY27" fmla="*/ 664014 h 4672134"/>
              <a:gd name="connsiteX28" fmla="*/ 984885 w 2882265"/>
              <a:gd name="connsiteY28" fmla="*/ 603054 h 4672134"/>
              <a:gd name="connsiteX29" fmla="*/ 962025 w 2882265"/>
              <a:gd name="connsiteY29" fmla="*/ 557334 h 4672134"/>
              <a:gd name="connsiteX30" fmla="*/ 1030605 w 2882265"/>
              <a:gd name="connsiteY30" fmla="*/ 374454 h 4672134"/>
              <a:gd name="connsiteX31" fmla="*/ 1076325 w 2882265"/>
              <a:gd name="connsiteY31" fmla="*/ 153474 h 4672134"/>
              <a:gd name="connsiteX32" fmla="*/ 1251585 w 2882265"/>
              <a:gd name="connsiteY32" fmla="*/ 1074 h 4672134"/>
              <a:gd name="connsiteX33" fmla="*/ 1487805 w 2882265"/>
              <a:gd name="connsiteY33" fmla="*/ 39174 h 4672134"/>
              <a:gd name="connsiteX34" fmla="*/ 1685925 w 2882265"/>
              <a:gd name="connsiteY34" fmla="*/ 229674 h 4672134"/>
              <a:gd name="connsiteX35" fmla="*/ 1663065 w 2882265"/>
              <a:gd name="connsiteY35" fmla="*/ 404934 h 4672134"/>
              <a:gd name="connsiteX36" fmla="*/ 1685925 w 2882265"/>
              <a:gd name="connsiteY36" fmla="*/ 519234 h 4672134"/>
              <a:gd name="connsiteX37" fmla="*/ 1564005 w 2882265"/>
              <a:gd name="connsiteY37" fmla="*/ 755454 h 4672134"/>
              <a:gd name="connsiteX38" fmla="*/ 1358265 w 2882265"/>
              <a:gd name="connsiteY38" fmla="*/ 770694 h 4672134"/>
              <a:gd name="connsiteX39" fmla="*/ 1297305 w 2882265"/>
              <a:gd name="connsiteY39" fmla="*/ 793554 h 4672134"/>
              <a:gd name="connsiteX40" fmla="*/ 1731645 w 2882265"/>
              <a:gd name="connsiteY40" fmla="*/ 1334574 h 4672134"/>
              <a:gd name="connsiteX41" fmla="*/ 1724025 w 2882265"/>
              <a:gd name="connsiteY41" fmla="*/ 1456494 h 4672134"/>
              <a:gd name="connsiteX42" fmla="*/ 1922145 w 2882265"/>
              <a:gd name="connsiteY42" fmla="*/ 1326954 h 4672134"/>
              <a:gd name="connsiteX43" fmla="*/ 1998345 w 2882265"/>
              <a:gd name="connsiteY43" fmla="*/ 1098354 h 4672134"/>
              <a:gd name="connsiteX44" fmla="*/ 2181225 w 2882265"/>
              <a:gd name="connsiteY44" fmla="*/ 1189794 h 4672134"/>
              <a:gd name="connsiteX45" fmla="*/ 2211705 w 2882265"/>
              <a:gd name="connsiteY45" fmla="*/ 1075494 h 4672134"/>
              <a:gd name="connsiteX46" fmla="*/ 2280285 w 2882265"/>
              <a:gd name="connsiteY46" fmla="*/ 1075494 h 4672134"/>
              <a:gd name="connsiteX47" fmla="*/ 2409825 w 2882265"/>
              <a:gd name="connsiteY47" fmla="*/ 1029774 h 4672134"/>
              <a:gd name="connsiteX48" fmla="*/ 2417445 w 2882265"/>
              <a:gd name="connsiteY48" fmla="*/ 1067874 h 4672134"/>
              <a:gd name="connsiteX49" fmla="*/ 2326005 w 2882265"/>
              <a:gd name="connsiteY49" fmla="*/ 1128834 h 4672134"/>
              <a:gd name="connsiteX50" fmla="*/ 2341245 w 2882265"/>
              <a:gd name="connsiteY50" fmla="*/ 1304094 h 4672134"/>
              <a:gd name="connsiteX51" fmla="*/ 2173605 w 2882265"/>
              <a:gd name="connsiteY51" fmla="*/ 1372674 h 4672134"/>
              <a:gd name="connsiteX52" fmla="*/ 2211705 w 2882265"/>
              <a:gd name="connsiteY52" fmla="*/ 1563174 h 4672134"/>
              <a:gd name="connsiteX53" fmla="*/ 1754505 w 2882265"/>
              <a:gd name="connsiteY53" fmla="*/ 1768914 h 4672134"/>
              <a:gd name="connsiteX54" fmla="*/ 1868805 w 2882265"/>
              <a:gd name="connsiteY54" fmla="*/ 2210874 h 4672134"/>
              <a:gd name="connsiteX55" fmla="*/ 1724025 w 2882265"/>
              <a:gd name="connsiteY55" fmla="*/ 2287074 h 4672134"/>
              <a:gd name="connsiteX56" fmla="*/ 1975485 w 2882265"/>
              <a:gd name="connsiteY56" fmla="*/ 2889054 h 4672134"/>
              <a:gd name="connsiteX57" fmla="*/ 2120265 w 2882265"/>
              <a:gd name="connsiteY57" fmla="*/ 3529134 h 4672134"/>
              <a:gd name="connsiteX58" fmla="*/ 2646045 w 2882265"/>
              <a:gd name="connsiteY58" fmla="*/ 4039674 h 4672134"/>
              <a:gd name="connsiteX59" fmla="*/ 2486025 w 2882265"/>
              <a:gd name="connsiteY59" fmla="*/ 4184454 h 4672134"/>
              <a:gd name="connsiteX60" fmla="*/ 2882265 w 2882265"/>
              <a:gd name="connsiteY60" fmla="*/ 4313994 h 4672134"/>
              <a:gd name="connsiteX61" fmla="*/ 2867025 w 2882265"/>
              <a:gd name="connsiteY61" fmla="*/ 4397814 h 4672134"/>
              <a:gd name="connsiteX62" fmla="*/ 2623185 w 2882265"/>
              <a:gd name="connsiteY62" fmla="*/ 4527354 h 4672134"/>
              <a:gd name="connsiteX63" fmla="*/ 2386965 w 2882265"/>
              <a:gd name="connsiteY63" fmla="*/ 4413054 h 4672134"/>
              <a:gd name="connsiteX64" fmla="*/ 2432685 w 2882265"/>
              <a:gd name="connsiteY64" fmla="*/ 4573074 h 4672134"/>
              <a:gd name="connsiteX65" fmla="*/ 2295525 w 2882265"/>
              <a:gd name="connsiteY65" fmla="*/ 4672134 h 4672134"/>
              <a:gd name="connsiteX66" fmla="*/ 1326356 w 2882265"/>
              <a:gd name="connsiteY66" fmla="*/ 2745226 h 4672134"/>
              <a:gd name="connsiteX67" fmla="*/ 881539 w 2882265"/>
              <a:gd name="connsiteY67" fmla="*/ 3379592 h 4672134"/>
              <a:gd name="connsiteX68" fmla="*/ 674370 w 2882265"/>
              <a:gd name="connsiteY68" fmla="*/ 3929660 h 4672134"/>
              <a:gd name="connsiteX69" fmla="*/ 505777 w 2882265"/>
              <a:gd name="connsiteY69"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869156 w 2882265"/>
              <a:gd name="connsiteY25" fmla="*/ 844512 h 4672134"/>
              <a:gd name="connsiteX26" fmla="*/ 907734 w 2882265"/>
              <a:gd name="connsiteY26" fmla="*/ 712592 h 4672134"/>
              <a:gd name="connsiteX27" fmla="*/ 885825 w 2882265"/>
              <a:gd name="connsiteY27" fmla="*/ 664014 h 4672134"/>
              <a:gd name="connsiteX28" fmla="*/ 984885 w 2882265"/>
              <a:gd name="connsiteY28" fmla="*/ 603054 h 4672134"/>
              <a:gd name="connsiteX29" fmla="*/ 962025 w 2882265"/>
              <a:gd name="connsiteY29" fmla="*/ 557334 h 4672134"/>
              <a:gd name="connsiteX30" fmla="*/ 1030605 w 2882265"/>
              <a:gd name="connsiteY30" fmla="*/ 374454 h 4672134"/>
              <a:gd name="connsiteX31" fmla="*/ 1076325 w 2882265"/>
              <a:gd name="connsiteY31" fmla="*/ 153474 h 4672134"/>
              <a:gd name="connsiteX32" fmla="*/ 1251585 w 2882265"/>
              <a:gd name="connsiteY32" fmla="*/ 1074 h 4672134"/>
              <a:gd name="connsiteX33" fmla="*/ 1487805 w 2882265"/>
              <a:gd name="connsiteY33" fmla="*/ 39174 h 4672134"/>
              <a:gd name="connsiteX34" fmla="*/ 1685925 w 2882265"/>
              <a:gd name="connsiteY34" fmla="*/ 229674 h 4672134"/>
              <a:gd name="connsiteX35" fmla="*/ 1663065 w 2882265"/>
              <a:gd name="connsiteY35" fmla="*/ 404934 h 4672134"/>
              <a:gd name="connsiteX36" fmla="*/ 1685925 w 2882265"/>
              <a:gd name="connsiteY36" fmla="*/ 519234 h 4672134"/>
              <a:gd name="connsiteX37" fmla="*/ 1564005 w 2882265"/>
              <a:gd name="connsiteY37" fmla="*/ 755454 h 4672134"/>
              <a:gd name="connsiteX38" fmla="*/ 1358265 w 2882265"/>
              <a:gd name="connsiteY38" fmla="*/ 770694 h 4672134"/>
              <a:gd name="connsiteX39" fmla="*/ 1297305 w 2882265"/>
              <a:gd name="connsiteY39" fmla="*/ 793554 h 4672134"/>
              <a:gd name="connsiteX40" fmla="*/ 1731645 w 2882265"/>
              <a:gd name="connsiteY40" fmla="*/ 1334574 h 4672134"/>
              <a:gd name="connsiteX41" fmla="*/ 1724025 w 2882265"/>
              <a:gd name="connsiteY41" fmla="*/ 1456494 h 4672134"/>
              <a:gd name="connsiteX42" fmla="*/ 1922145 w 2882265"/>
              <a:gd name="connsiteY42" fmla="*/ 1326954 h 4672134"/>
              <a:gd name="connsiteX43" fmla="*/ 1998345 w 2882265"/>
              <a:gd name="connsiteY43" fmla="*/ 1098354 h 4672134"/>
              <a:gd name="connsiteX44" fmla="*/ 2181225 w 2882265"/>
              <a:gd name="connsiteY44" fmla="*/ 1189794 h 4672134"/>
              <a:gd name="connsiteX45" fmla="*/ 2211705 w 2882265"/>
              <a:gd name="connsiteY45" fmla="*/ 1075494 h 4672134"/>
              <a:gd name="connsiteX46" fmla="*/ 2280285 w 2882265"/>
              <a:gd name="connsiteY46" fmla="*/ 1075494 h 4672134"/>
              <a:gd name="connsiteX47" fmla="*/ 2409825 w 2882265"/>
              <a:gd name="connsiteY47" fmla="*/ 1029774 h 4672134"/>
              <a:gd name="connsiteX48" fmla="*/ 2417445 w 2882265"/>
              <a:gd name="connsiteY48" fmla="*/ 1067874 h 4672134"/>
              <a:gd name="connsiteX49" fmla="*/ 2326005 w 2882265"/>
              <a:gd name="connsiteY49" fmla="*/ 1128834 h 4672134"/>
              <a:gd name="connsiteX50" fmla="*/ 2341245 w 2882265"/>
              <a:gd name="connsiteY50" fmla="*/ 1304094 h 4672134"/>
              <a:gd name="connsiteX51" fmla="*/ 2173605 w 2882265"/>
              <a:gd name="connsiteY51" fmla="*/ 1372674 h 4672134"/>
              <a:gd name="connsiteX52" fmla="*/ 2211705 w 2882265"/>
              <a:gd name="connsiteY52" fmla="*/ 1563174 h 4672134"/>
              <a:gd name="connsiteX53" fmla="*/ 1754505 w 2882265"/>
              <a:gd name="connsiteY53" fmla="*/ 1768914 h 4672134"/>
              <a:gd name="connsiteX54" fmla="*/ 1868805 w 2882265"/>
              <a:gd name="connsiteY54" fmla="*/ 2210874 h 4672134"/>
              <a:gd name="connsiteX55" fmla="*/ 1724025 w 2882265"/>
              <a:gd name="connsiteY55" fmla="*/ 2287074 h 4672134"/>
              <a:gd name="connsiteX56" fmla="*/ 1975485 w 2882265"/>
              <a:gd name="connsiteY56" fmla="*/ 2889054 h 4672134"/>
              <a:gd name="connsiteX57" fmla="*/ 2120265 w 2882265"/>
              <a:gd name="connsiteY57" fmla="*/ 3529134 h 4672134"/>
              <a:gd name="connsiteX58" fmla="*/ 2646045 w 2882265"/>
              <a:gd name="connsiteY58" fmla="*/ 4039674 h 4672134"/>
              <a:gd name="connsiteX59" fmla="*/ 2486025 w 2882265"/>
              <a:gd name="connsiteY59" fmla="*/ 4184454 h 4672134"/>
              <a:gd name="connsiteX60" fmla="*/ 2882265 w 2882265"/>
              <a:gd name="connsiteY60" fmla="*/ 4313994 h 4672134"/>
              <a:gd name="connsiteX61" fmla="*/ 2867025 w 2882265"/>
              <a:gd name="connsiteY61" fmla="*/ 4397814 h 4672134"/>
              <a:gd name="connsiteX62" fmla="*/ 2623185 w 2882265"/>
              <a:gd name="connsiteY62" fmla="*/ 4527354 h 4672134"/>
              <a:gd name="connsiteX63" fmla="*/ 2386965 w 2882265"/>
              <a:gd name="connsiteY63" fmla="*/ 4413054 h 4672134"/>
              <a:gd name="connsiteX64" fmla="*/ 2432685 w 2882265"/>
              <a:gd name="connsiteY64" fmla="*/ 4573074 h 4672134"/>
              <a:gd name="connsiteX65" fmla="*/ 2295525 w 2882265"/>
              <a:gd name="connsiteY65" fmla="*/ 4672134 h 4672134"/>
              <a:gd name="connsiteX66" fmla="*/ 1326356 w 2882265"/>
              <a:gd name="connsiteY66" fmla="*/ 2745226 h 4672134"/>
              <a:gd name="connsiteX67" fmla="*/ 881539 w 2882265"/>
              <a:gd name="connsiteY67" fmla="*/ 3379592 h 4672134"/>
              <a:gd name="connsiteX68" fmla="*/ 674370 w 2882265"/>
              <a:gd name="connsiteY68" fmla="*/ 3929660 h 4672134"/>
              <a:gd name="connsiteX69" fmla="*/ 505777 w 2882265"/>
              <a:gd name="connsiteY69"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869156 w 2882265"/>
              <a:gd name="connsiteY25" fmla="*/ 844512 h 4672134"/>
              <a:gd name="connsiteX26" fmla="*/ 907734 w 2882265"/>
              <a:gd name="connsiteY26" fmla="*/ 712592 h 4672134"/>
              <a:gd name="connsiteX27" fmla="*/ 885825 w 2882265"/>
              <a:gd name="connsiteY27" fmla="*/ 664014 h 4672134"/>
              <a:gd name="connsiteX28" fmla="*/ 984885 w 2882265"/>
              <a:gd name="connsiteY28" fmla="*/ 603054 h 4672134"/>
              <a:gd name="connsiteX29" fmla="*/ 962025 w 2882265"/>
              <a:gd name="connsiteY29" fmla="*/ 557334 h 4672134"/>
              <a:gd name="connsiteX30" fmla="*/ 1030605 w 2882265"/>
              <a:gd name="connsiteY30" fmla="*/ 374454 h 4672134"/>
              <a:gd name="connsiteX31" fmla="*/ 1076325 w 2882265"/>
              <a:gd name="connsiteY31" fmla="*/ 153474 h 4672134"/>
              <a:gd name="connsiteX32" fmla="*/ 1251585 w 2882265"/>
              <a:gd name="connsiteY32" fmla="*/ 1074 h 4672134"/>
              <a:gd name="connsiteX33" fmla="*/ 1487805 w 2882265"/>
              <a:gd name="connsiteY33" fmla="*/ 39174 h 4672134"/>
              <a:gd name="connsiteX34" fmla="*/ 1685925 w 2882265"/>
              <a:gd name="connsiteY34" fmla="*/ 229674 h 4672134"/>
              <a:gd name="connsiteX35" fmla="*/ 1663065 w 2882265"/>
              <a:gd name="connsiteY35" fmla="*/ 404934 h 4672134"/>
              <a:gd name="connsiteX36" fmla="*/ 1685925 w 2882265"/>
              <a:gd name="connsiteY36" fmla="*/ 519234 h 4672134"/>
              <a:gd name="connsiteX37" fmla="*/ 1564005 w 2882265"/>
              <a:gd name="connsiteY37" fmla="*/ 755454 h 4672134"/>
              <a:gd name="connsiteX38" fmla="*/ 1358265 w 2882265"/>
              <a:gd name="connsiteY38" fmla="*/ 770694 h 4672134"/>
              <a:gd name="connsiteX39" fmla="*/ 1297305 w 2882265"/>
              <a:gd name="connsiteY39" fmla="*/ 793554 h 4672134"/>
              <a:gd name="connsiteX40" fmla="*/ 1731645 w 2882265"/>
              <a:gd name="connsiteY40" fmla="*/ 1334574 h 4672134"/>
              <a:gd name="connsiteX41" fmla="*/ 1724025 w 2882265"/>
              <a:gd name="connsiteY41" fmla="*/ 1456494 h 4672134"/>
              <a:gd name="connsiteX42" fmla="*/ 1922145 w 2882265"/>
              <a:gd name="connsiteY42" fmla="*/ 1326954 h 4672134"/>
              <a:gd name="connsiteX43" fmla="*/ 1998345 w 2882265"/>
              <a:gd name="connsiteY43" fmla="*/ 1098354 h 4672134"/>
              <a:gd name="connsiteX44" fmla="*/ 2181225 w 2882265"/>
              <a:gd name="connsiteY44" fmla="*/ 1189794 h 4672134"/>
              <a:gd name="connsiteX45" fmla="*/ 2211705 w 2882265"/>
              <a:gd name="connsiteY45" fmla="*/ 1075494 h 4672134"/>
              <a:gd name="connsiteX46" fmla="*/ 2280285 w 2882265"/>
              <a:gd name="connsiteY46" fmla="*/ 1075494 h 4672134"/>
              <a:gd name="connsiteX47" fmla="*/ 2409825 w 2882265"/>
              <a:gd name="connsiteY47" fmla="*/ 1029774 h 4672134"/>
              <a:gd name="connsiteX48" fmla="*/ 2417445 w 2882265"/>
              <a:gd name="connsiteY48" fmla="*/ 1067874 h 4672134"/>
              <a:gd name="connsiteX49" fmla="*/ 2326005 w 2882265"/>
              <a:gd name="connsiteY49" fmla="*/ 1128834 h 4672134"/>
              <a:gd name="connsiteX50" fmla="*/ 2341245 w 2882265"/>
              <a:gd name="connsiteY50" fmla="*/ 1304094 h 4672134"/>
              <a:gd name="connsiteX51" fmla="*/ 2173605 w 2882265"/>
              <a:gd name="connsiteY51" fmla="*/ 1372674 h 4672134"/>
              <a:gd name="connsiteX52" fmla="*/ 2211705 w 2882265"/>
              <a:gd name="connsiteY52" fmla="*/ 1563174 h 4672134"/>
              <a:gd name="connsiteX53" fmla="*/ 1754505 w 2882265"/>
              <a:gd name="connsiteY53" fmla="*/ 1768914 h 4672134"/>
              <a:gd name="connsiteX54" fmla="*/ 1868805 w 2882265"/>
              <a:gd name="connsiteY54" fmla="*/ 2210874 h 4672134"/>
              <a:gd name="connsiteX55" fmla="*/ 1724025 w 2882265"/>
              <a:gd name="connsiteY55" fmla="*/ 2287074 h 4672134"/>
              <a:gd name="connsiteX56" fmla="*/ 1975485 w 2882265"/>
              <a:gd name="connsiteY56" fmla="*/ 2889054 h 4672134"/>
              <a:gd name="connsiteX57" fmla="*/ 2120265 w 2882265"/>
              <a:gd name="connsiteY57" fmla="*/ 3529134 h 4672134"/>
              <a:gd name="connsiteX58" fmla="*/ 2646045 w 2882265"/>
              <a:gd name="connsiteY58" fmla="*/ 4039674 h 4672134"/>
              <a:gd name="connsiteX59" fmla="*/ 2486025 w 2882265"/>
              <a:gd name="connsiteY59" fmla="*/ 4184454 h 4672134"/>
              <a:gd name="connsiteX60" fmla="*/ 2882265 w 2882265"/>
              <a:gd name="connsiteY60" fmla="*/ 4313994 h 4672134"/>
              <a:gd name="connsiteX61" fmla="*/ 2867025 w 2882265"/>
              <a:gd name="connsiteY61" fmla="*/ 4397814 h 4672134"/>
              <a:gd name="connsiteX62" fmla="*/ 2623185 w 2882265"/>
              <a:gd name="connsiteY62" fmla="*/ 4527354 h 4672134"/>
              <a:gd name="connsiteX63" fmla="*/ 2386965 w 2882265"/>
              <a:gd name="connsiteY63" fmla="*/ 4413054 h 4672134"/>
              <a:gd name="connsiteX64" fmla="*/ 2432685 w 2882265"/>
              <a:gd name="connsiteY64" fmla="*/ 4573074 h 4672134"/>
              <a:gd name="connsiteX65" fmla="*/ 2295525 w 2882265"/>
              <a:gd name="connsiteY65" fmla="*/ 4672134 h 4672134"/>
              <a:gd name="connsiteX66" fmla="*/ 1326356 w 2882265"/>
              <a:gd name="connsiteY66" fmla="*/ 2745226 h 4672134"/>
              <a:gd name="connsiteX67" fmla="*/ 881539 w 2882265"/>
              <a:gd name="connsiteY67" fmla="*/ 3379592 h 4672134"/>
              <a:gd name="connsiteX68" fmla="*/ 674370 w 2882265"/>
              <a:gd name="connsiteY68" fmla="*/ 3929660 h 4672134"/>
              <a:gd name="connsiteX69" fmla="*/ 505777 w 2882265"/>
              <a:gd name="connsiteY69"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869156 w 2882265"/>
              <a:gd name="connsiteY25" fmla="*/ 844512 h 4672134"/>
              <a:gd name="connsiteX26" fmla="*/ 907734 w 2882265"/>
              <a:gd name="connsiteY26" fmla="*/ 712592 h 4672134"/>
              <a:gd name="connsiteX27" fmla="*/ 928687 w 2882265"/>
              <a:gd name="connsiteY27" fmla="*/ 661632 h 4672134"/>
              <a:gd name="connsiteX28" fmla="*/ 984885 w 2882265"/>
              <a:gd name="connsiteY28" fmla="*/ 603054 h 4672134"/>
              <a:gd name="connsiteX29" fmla="*/ 962025 w 2882265"/>
              <a:gd name="connsiteY29" fmla="*/ 557334 h 4672134"/>
              <a:gd name="connsiteX30" fmla="*/ 1030605 w 2882265"/>
              <a:gd name="connsiteY30" fmla="*/ 374454 h 4672134"/>
              <a:gd name="connsiteX31" fmla="*/ 1076325 w 2882265"/>
              <a:gd name="connsiteY31" fmla="*/ 153474 h 4672134"/>
              <a:gd name="connsiteX32" fmla="*/ 1251585 w 2882265"/>
              <a:gd name="connsiteY32" fmla="*/ 1074 h 4672134"/>
              <a:gd name="connsiteX33" fmla="*/ 1487805 w 2882265"/>
              <a:gd name="connsiteY33" fmla="*/ 39174 h 4672134"/>
              <a:gd name="connsiteX34" fmla="*/ 1685925 w 2882265"/>
              <a:gd name="connsiteY34" fmla="*/ 229674 h 4672134"/>
              <a:gd name="connsiteX35" fmla="*/ 1663065 w 2882265"/>
              <a:gd name="connsiteY35" fmla="*/ 404934 h 4672134"/>
              <a:gd name="connsiteX36" fmla="*/ 1685925 w 2882265"/>
              <a:gd name="connsiteY36" fmla="*/ 519234 h 4672134"/>
              <a:gd name="connsiteX37" fmla="*/ 1564005 w 2882265"/>
              <a:gd name="connsiteY37" fmla="*/ 755454 h 4672134"/>
              <a:gd name="connsiteX38" fmla="*/ 1358265 w 2882265"/>
              <a:gd name="connsiteY38" fmla="*/ 770694 h 4672134"/>
              <a:gd name="connsiteX39" fmla="*/ 1297305 w 2882265"/>
              <a:gd name="connsiteY39" fmla="*/ 793554 h 4672134"/>
              <a:gd name="connsiteX40" fmla="*/ 1731645 w 2882265"/>
              <a:gd name="connsiteY40" fmla="*/ 1334574 h 4672134"/>
              <a:gd name="connsiteX41" fmla="*/ 1724025 w 2882265"/>
              <a:gd name="connsiteY41" fmla="*/ 1456494 h 4672134"/>
              <a:gd name="connsiteX42" fmla="*/ 1922145 w 2882265"/>
              <a:gd name="connsiteY42" fmla="*/ 1326954 h 4672134"/>
              <a:gd name="connsiteX43" fmla="*/ 1998345 w 2882265"/>
              <a:gd name="connsiteY43" fmla="*/ 1098354 h 4672134"/>
              <a:gd name="connsiteX44" fmla="*/ 2181225 w 2882265"/>
              <a:gd name="connsiteY44" fmla="*/ 1189794 h 4672134"/>
              <a:gd name="connsiteX45" fmla="*/ 2211705 w 2882265"/>
              <a:gd name="connsiteY45" fmla="*/ 1075494 h 4672134"/>
              <a:gd name="connsiteX46" fmla="*/ 2280285 w 2882265"/>
              <a:gd name="connsiteY46" fmla="*/ 1075494 h 4672134"/>
              <a:gd name="connsiteX47" fmla="*/ 2409825 w 2882265"/>
              <a:gd name="connsiteY47" fmla="*/ 1029774 h 4672134"/>
              <a:gd name="connsiteX48" fmla="*/ 2417445 w 2882265"/>
              <a:gd name="connsiteY48" fmla="*/ 1067874 h 4672134"/>
              <a:gd name="connsiteX49" fmla="*/ 2326005 w 2882265"/>
              <a:gd name="connsiteY49" fmla="*/ 1128834 h 4672134"/>
              <a:gd name="connsiteX50" fmla="*/ 2341245 w 2882265"/>
              <a:gd name="connsiteY50" fmla="*/ 1304094 h 4672134"/>
              <a:gd name="connsiteX51" fmla="*/ 2173605 w 2882265"/>
              <a:gd name="connsiteY51" fmla="*/ 1372674 h 4672134"/>
              <a:gd name="connsiteX52" fmla="*/ 2211705 w 2882265"/>
              <a:gd name="connsiteY52" fmla="*/ 1563174 h 4672134"/>
              <a:gd name="connsiteX53" fmla="*/ 1754505 w 2882265"/>
              <a:gd name="connsiteY53" fmla="*/ 1768914 h 4672134"/>
              <a:gd name="connsiteX54" fmla="*/ 1868805 w 2882265"/>
              <a:gd name="connsiteY54" fmla="*/ 2210874 h 4672134"/>
              <a:gd name="connsiteX55" fmla="*/ 1724025 w 2882265"/>
              <a:gd name="connsiteY55" fmla="*/ 2287074 h 4672134"/>
              <a:gd name="connsiteX56" fmla="*/ 1975485 w 2882265"/>
              <a:gd name="connsiteY56" fmla="*/ 2889054 h 4672134"/>
              <a:gd name="connsiteX57" fmla="*/ 2120265 w 2882265"/>
              <a:gd name="connsiteY57" fmla="*/ 3529134 h 4672134"/>
              <a:gd name="connsiteX58" fmla="*/ 2646045 w 2882265"/>
              <a:gd name="connsiteY58" fmla="*/ 4039674 h 4672134"/>
              <a:gd name="connsiteX59" fmla="*/ 2486025 w 2882265"/>
              <a:gd name="connsiteY59" fmla="*/ 4184454 h 4672134"/>
              <a:gd name="connsiteX60" fmla="*/ 2882265 w 2882265"/>
              <a:gd name="connsiteY60" fmla="*/ 4313994 h 4672134"/>
              <a:gd name="connsiteX61" fmla="*/ 2867025 w 2882265"/>
              <a:gd name="connsiteY61" fmla="*/ 4397814 h 4672134"/>
              <a:gd name="connsiteX62" fmla="*/ 2623185 w 2882265"/>
              <a:gd name="connsiteY62" fmla="*/ 4527354 h 4672134"/>
              <a:gd name="connsiteX63" fmla="*/ 2386965 w 2882265"/>
              <a:gd name="connsiteY63" fmla="*/ 4413054 h 4672134"/>
              <a:gd name="connsiteX64" fmla="*/ 2432685 w 2882265"/>
              <a:gd name="connsiteY64" fmla="*/ 4573074 h 4672134"/>
              <a:gd name="connsiteX65" fmla="*/ 2295525 w 2882265"/>
              <a:gd name="connsiteY65" fmla="*/ 4672134 h 4672134"/>
              <a:gd name="connsiteX66" fmla="*/ 1326356 w 2882265"/>
              <a:gd name="connsiteY66" fmla="*/ 2745226 h 4672134"/>
              <a:gd name="connsiteX67" fmla="*/ 881539 w 2882265"/>
              <a:gd name="connsiteY67" fmla="*/ 3379592 h 4672134"/>
              <a:gd name="connsiteX68" fmla="*/ 674370 w 2882265"/>
              <a:gd name="connsiteY68" fmla="*/ 3929660 h 4672134"/>
              <a:gd name="connsiteX69" fmla="*/ 505777 w 2882265"/>
              <a:gd name="connsiteY69"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869156 w 2882265"/>
              <a:gd name="connsiteY25" fmla="*/ 844512 h 4672134"/>
              <a:gd name="connsiteX26" fmla="*/ 907734 w 2882265"/>
              <a:gd name="connsiteY26" fmla="*/ 712592 h 4672134"/>
              <a:gd name="connsiteX27" fmla="*/ 928687 w 2882265"/>
              <a:gd name="connsiteY27" fmla="*/ 661632 h 4672134"/>
              <a:gd name="connsiteX28" fmla="*/ 984885 w 2882265"/>
              <a:gd name="connsiteY28" fmla="*/ 603054 h 4672134"/>
              <a:gd name="connsiteX29" fmla="*/ 962025 w 2882265"/>
              <a:gd name="connsiteY29" fmla="*/ 557334 h 4672134"/>
              <a:gd name="connsiteX30" fmla="*/ 1030605 w 2882265"/>
              <a:gd name="connsiteY30" fmla="*/ 374454 h 4672134"/>
              <a:gd name="connsiteX31" fmla="*/ 1076325 w 2882265"/>
              <a:gd name="connsiteY31" fmla="*/ 153474 h 4672134"/>
              <a:gd name="connsiteX32" fmla="*/ 1251585 w 2882265"/>
              <a:gd name="connsiteY32" fmla="*/ 1074 h 4672134"/>
              <a:gd name="connsiteX33" fmla="*/ 1487805 w 2882265"/>
              <a:gd name="connsiteY33" fmla="*/ 39174 h 4672134"/>
              <a:gd name="connsiteX34" fmla="*/ 1685925 w 2882265"/>
              <a:gd name="connsiteY34" fmla="*/ 229674 h 4672134"/>
              <a:gd name="connsiteX35" fmla="*/ 1663065 w 2882265"/>
              <a:gd name="connsiteY35" fmla="*/ 404934 h 4672134"/>
              <a:gd name="connsiteX36" fmla="*/ 1685925 w 2882265"/>
              <a:gd name="connsiteY36" fmla="*/ 519234 h 4672134"/>
              <a:gd name="connsiteX37" fmla="*/ 1564005 w 2882265"/>
              <a:gd name="connsiteY37" fmla="*/ 755454 h 4672134"/>
              <a:gd name="connsiteX38" fmla="*/ 1358265 w 2882265"/>
              <a:gd name="connsiteY38" fmla="*/ 770694 h 4672134"/>
              <a:gd name="connsiteX39" fmla="*/ 1297305 w 2882265"/>
              <a:gd name="connsiteY39" fmla="*/ 793554 h 4672134"/>
              <a:gd name="connsiteX40" fmla="*/ 1731645 w 2882265"/>
              <a:gd name="connsiteY40" fmla="*/ 1334574 h 4672134"/>
              <a:gd name="connsiteX41" fmla="*/ 1724025 w 2882265"/>
              <a:gd name="connsiteY41" fmla="*/ 1456494 h 4672134"/>
              <a:gd name="connsiteX42" fmla="*/ 1922145 w 2882265"/>
              <a:gd name="connsiteY42" fmla="*/ 1326954 h 4672134"/>
              <a:gd name="connsiteX43" fmla="*/ 1998345 w 2882265"/>
              <a:gd name="connsiteY43" fmla="*/ 1098354 h 4672134"/>
              <a:gd name="connsiteX44" fmla="*/ 2181225 w 2882265"/>
              <a:gd name="connsiteY44" fmla="*/ 1189794 h 4672134"/>
              <a:gd name="connsiteX45" fmla="*/ 2211705 w 2882265"/>
              <a:gd name="connsiteY45" fmla="*/ 1075494 h 4672134"/>
              <a:gd name="connsiteX46" fmla="*/ 2280285 w 2882265"/>
              <a:gd name="connsiteY46" fmla="*/ 1075494 h 4672134"/>
              <a:gd name="connsiteX47" fmla="*/ 2409825 w 2882265"/>
              <a:gd name="connsiteY47" fmla="*/ 1029774 h 4672134"/>
              <a:gd name="connsiteX48" fmla="*/ 2417445 w 2882265"/>
              <a:gd name="connsiteY48" fmla="*/ 1067874 h 4672134"/>
              <a:gd name="connsiteX49" fmla="*/ 2326005 w 2882265"/>
              <a:gd name="connsiteY49" fmla="*/ 1128834 h 4672134"/>
              <a:gd name="connsiteX50" fmla="*/ 2341245 w 2882265"/>
              <a:gd name="connsiteY50" fmla="*/ 1304094 h 4672134"/>
              <a:gd name="connsiteX51" fmla="*/ 2173605 w 2882265"/>
              <a:gd name="connsiteY51" fmla="*/ 1372674 h 4672134"/>
              <a:gd name="connsiteX52" fmla="*/ 2211705 w 2882265"/>
              <a:gd name="connsiteY52" fmla="*/ 1563174 h 4672134"/>
              <a:gd name="connsiteX53" fmla="*/ 1754505 w 2882265"/>
              <a:gd name="connsiteY53" fmla="*/ 1768914 h 4672134"/>
              <a:gd name="connsiteX54" fmla="*/ 1868805 w 2882265"/>
              <a:gd name="connsiteY54" fmla="*/ 2210874 h 4672134"/>
              <a:gd name="connsiteX55" fmla="*/ 1724025 w 2882265"/>
              <a:gd name="connsiteY55" fmla="*/ 2287074 h 4672134"/>
              <a:gd name="connsiteX56" fmla="*/ 1975485 w 2882265"/>
              <a:gd name="connsiteY56" fmla="*/ 2889054 h 4672134"/>
              <a:gd name="connsiteX57" fmla="*/ 2120265 w 2882265"/>
              <a:gd name="connsiteY57" fmla="*/ 3529134 h 4672134"/>
              <a:gd name="connsiteX58" fmla="*/ 2646045 w 2882265"/>
              <a:gd name="connsiteY58" fmla="*/ 4039674 h 4672134"/>
              <a:gd name="connsiteX59" fmla="*/ 2486025 w 2882265"/>
              <a:gd name="connsiteY59" fmla="*/ 4184454 h 4672134"/>
              <a:gd name="connsiteX60" fmla="*/ 2882265 w 2882265"/>
              <a:gd name="connsiteY60" fmla="*/ 4313994 h 4672134"/>
              <a:gd name="connsiteX61" fmla="*/ 2867025 w 2882265"/>
              <a:gd name="connsiteY61" fmla="*/ 4397814 h 4672134"/>
              <a:gd name="connsiteX62" fmla="*/ 2623185 w 2882265"/>
              <a:gd name="connsiteY62" fmla="*/ 4527354 h 4672134"/>
              <a:gd name="connsiteX63" fmla="*/ 2386965 w 2882265"/>
              <a:gd name="connsiteY63" fmla="*/ 4413054 h 4672134"/>
              <a:gd name="connsiteX64" fmla="*/ 2432685 w 2882265"/>
              <a:gd name="connsiteY64" fmla="*/ 4573074 h 4672134"/>
              <a:gd name="connsiteX65" fmla="*/ 2295525 w 2882265"/>
              <a:gd name="connsiteY65" fmla="*/ 4672134 h 4672134"/>
              <a:gd name="connsiteX66" fmla="*/ 1326356 w 2882265"/>
              <a:gd name="connsiteY66" fmla="*/ 2745226 h 4672134"/>
              <a:gd name="connsiteX67" fmla="*/ 881539 w 2882265"/>
              <a:gd name="connsiteY67" fmla="*/ 3379592 h 4672134"/>
              <a:gd name="connsiteX68" fmla="*/ 674370 w 2882265"/>
              <a:gd name="connsiteY68" fmla="*/ 3929660 h 4672134"/>
              <a:gd name="connsiteX69" fmla="*/ 505777 w 2882265"/>
              <a:gd name="connsiteY69"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869156 w 2882265"/>
              <a:gd name="connsiteY25" fmla="*/ 844512 h 4672134"/>
              <a:gd name="connsiteX26" fmla="*/ 907734 w 2882265"/>
              <a:gd name="connsiteY26" fmla="*/ 712592 h 4672134"/>
              <a:gd name="connsiteX27" fmla="*/ 928687 w 2882265"/>
              <a:gd name="connsiteY27" fmla="*/ 661632 h 4672134"/>
              <a:gd name="connsiteX28" fmla="*/ 984885 w 2882265"/>
              <a:gd name="connsiteY28" fmla="*/ 603054 h 4672134"/>
              <a:gd name="connsiteX29" fmla="*/ 962025 w 2882265"/>
              <a:gd name="connsiteY29" fmla="*/ 538284 h 4672134"/>
              <a:gd name="connsiteX30" fmla="*/ 1030605 w 2882265"/>
              <a:gd name="connsiteY30" fmla="*/ 374454 h 4672134"/>
              <a:gd name="connsiteX31" fmla="*/ 1076325 w 2882265"/>
              <a:gd name="connsiteY31" fmla="*/ 153474 h 4672134"/>
              <a:gd name="connsiteX32" fmla="*/ 1251585 w 2882265"/>
              <a:gd name="connsiteY32" fmla="*/ 1074 h 4672134"/>
              <a:gd name="connsiteX33" fmla="*/ 1487805 w 2882265"/>
              <a:gd name="connsiteY33" fmla="*/ 39174 h 4672134"/>
              <a:gd name="connsiteX34" fmla="*/ 1685925 w 2882265"/>
              <a:gd name="connsiteY34" fmla="*/ 229674 h 4672134"/>
              <a:gd name="connsiteX35" fmla="*/ 1663065 w 2882265"/>
              <a:gd name="connsiteY35" fmla="*/ 404934 h 4672134"/>
              <a:gd name="connsiteX36" fmla="*/ 1685925 w 2882265"/>
              <a:gd name="connsiteY36" fmla="*/ 519234 h 4672134"/>
              <a:gd name="connsiteX37" fmla="*/ 1564005 w 2882265"/>
              <a:gd name="connsiteY37" fmla="*/ 755454 h 4672134"/>
              <a:gd name="connsiteX38" fmla="*/ 1358265 w 2882265"/>
              <a:gd name="connsiteY38" fmla="*/ 770694 h 4672134"/>
              <a:gd name="connsiteX39" fmla="*/ 1297305 w 2882265"/>
              <a:gd name="connsiteY39" fmla="*/ 793554 h 4672134"/>
              <a:gd name="connsiteX40" fmla="*/ 1731645 w 2882265"/>
              <a:gd name="connsiteY40" fmla="*/ 1334574 h 4672134"/>
              <a:gd name="connsiteX41" fmla="*/ 1724025 w 2882265"/>
              <a:gd name="connsiteY41" fmla="*/ 1456494 h 4672134"/>
              <a:gd name="connsiteX42" fmla="*/ 1922145 w 2882265"/>
              <a:gd name="connsiteY42" fmla="*/ 1326954 h 4672134"/>
              <a:gd name="connsiteX43" fmla="*/ 1998345 w 2882265"/>
              <a:gd name="connsiteY43" fmla="*/ 1098354 h 4672134"/>
              <a:gd name="connsiteX44" fmla="*/ 2181225 w 2882265"/>
              <a:gd name="connsiteY44" fmla="*/ 1189794 h 4672134"/>
              <a:gd name="connsiteX45" fmla="*/ 2211705 w 2882265"/>
              <a:gd name="connsiteY45" fmla="*/ 1075494 h 4672134"/>
              <a:gd name="connsiteX46" fmla="*/ 2280285 w 2882265"/>
              <a:gd name="connsiteY46" fmla="*/ 1075494 h 4672134"/>
              <a:gd name="connsiteX47" fmla="*/ 2409825 w 2882265"/>
              <a:gd name="connsiteY47" fmla="*/ 1029774 h 4672134"/>
              <a:gd name="connsiteX48" fmla="*/ 2417445 w 2882265"/>
              <a:gd name="connsiteY48" fmla="*/ 1067874 h 4672134"/>
              <a:gd name="connsiteX49" fmla="*/ 2326005 w 2882265"/>
              <a:gd name="connsiteY49" fmla="*/ 1128834 h 4672134"/>
              <a:gd name="connsiteX50" fmla="*/ 2341245 w 2882265"/>
              <a:gd name="connsiteY50" fmla="*/ 1304094 h 4672134"/>
              <a:gd name="connsiteX51" fmla="*/ 2173605 w 2882265"/>
              <a:gd name="connsiteY51" fmla="*/ 1372674 h 4672134"/>
              <a:gd name="connsiteX52" fmla="*/ 2211705 w 2882265"/>
              <a:gd name="connsiteY52" fmla="*/ 1563174 h 4672134"/>
              <a:gd name="connsiteX53" fmla="*/ 1754505 w 2882265"/>
              <a:gd name="connsiteY53" fmla="*/ 1768914 h 4672134"/>
              <a:gd name="connsiteX54" fmla="*/ 1868805 w 2882265"/>
              <a:gd name="connsiteY54" fmla="*/ 2210874 h 4672134"/>
              <a:gd name="connsiteX55" fmla="*/ 1724025 w 2882265"/>
              <a:gd name="connsiteY55" fmla="*/ 2287074 h 4672134"/>
              <a:gd name="connsiteX56" fmla="*/ 1975485 w 2882265"/>
              <a:gd name="connsiteY56" fmla="*/ 2889054 h 4672134"/>
              <a:gd name="connsiteX57" fmla="*/ 2120265 w 2882265"/>
              <a:gd name="connsiteY57" fmla="*/ 3529134 h 4672134"/>
              <a:gd name="connsiteX58" fmla="*/ 2646045 w 2882265"/>
              <a:gd name="connsiteY58" fmla="*/ 4039674 h 4672134"/>
              <a:gd name="connsiteX59" fmla="*/ 2486025 w 2882265"/>
              <a:gd name="connsiteY59" fmla="*/ 4184454 h 4672134"/>
              <a:gd name="connsiteX60" fmla="*/ 2882265 w 2882265"/>
              <a:gd name="connsiteY60" fmla="*/ 4313994 h 4672134"/>
              <a:gd name="connsiteX61" fmla="*/ 2867025 w 2882265"/>
              <a:gd name="connsiteY61" fmla="*/ 4397814 h 4672134"/>
              <a:gd name="connsiteX62" fmla="*/ 2623185 w 2882265"/>
              <a:gd name="connsiteY62" fmla="*/ 4527354 h 4672134"/>
              <a:gd name="connsiteX63" fmla="*/ 2386965 w 2882265"/>
              <a:gd name="connsiteY63" fmla="*/ 4413054 h 4672134"/>
              <a:gd name="connsiteX64" fmla="*/ 2432685 w 2882265"/>
              <a:gd name="connsiteY64" fmla="*/ 4573074 h 4672134"/>
              <a:gd name="connsiteX65" fmla="*/ 2295525 w 2882265"/>
              <a:gd name="connsiteY65" fmla="*/ 4672134 h 4672134"/>
              <a:gd name="connsiteX66" fmla="*/ 1326356 w 2882265"/>
              <a:gd name="connsiteY66" fmla="*/ 2745226 h 4672134"/>
              <a:gd name="connsiteX67" fmla="*/ 881539 w 2882265"/>
              <a:gd name="connsiteY67" fmla="*/ 3379592 h 4672134"/>
              <a:gd name="connsiteX68" fmla="*/ 674370 w 2882265"/>
              <a:gd name="connsiteY68" fmla="*/ 3929660 h 4672134"/>
              <a:gd name="connsiteX69" fmla="*/ 505777 w 2882265"/>
              <a:gd name="connsiteY69" fmla="*/ 4394956 h 4672134"/>
              <a:gd name="connsiteX0" fmla="*/ 505777 w 2882265"/>
              <a:gd name="connsiteY0" fmla="*/ 4394956 h 4672134"/>
              <a:gd name="connsiteX1" fmla="*/ 562451 w 2882265"/>
              <a:gd name="connsiteY1" fmla="*/ 4491635 h 4672134"/>
              <a:gd name="connsiteX2" fmla="*/ 717233 w 2882265"/>
              <a:gd name="connsiteY2" fmla="*/ 4543071 h 4672134"/>
              <a:gd name="connsiteX3" fmla="*/ 729615 w 2882265"/>
              <a:gd name="connsiteY3" fmla="*/ 4616889 h 4672134"/>
              <a:gd name="connsiteX4" fmla="*/ 619125 w 2882265"/>
              <a:gd name="connsiteY4" fmla="*/ 4656894 h 4672134"/>
              <a:gd name="connsiteX5" fmla="*/ 354807 w 2882265"/>
              <a:gd name="connsiteY5" fmla="*/ 4613556 h 4672134"/>
              <a:gd name="connsiteX6" fmla="*/ 307658 w 2882265"/>
              <a:gd name="connsiteY6" fmla="*/ 4498779 h 4672134"/>
              <a:gd name="connsiteX7" fmla="*/ 237649 w 2882265"/>
              <a:gd name="connsiteY7" fmla="*/ 4413054 h 4672134"/>
              <a:gd name="connsiteX8" fmla="*/ 209550 w 2882265"/>
              <a:gd name="connsiteY8" fmla="*/ 4564025 h 4672134"/>
              <a:gd name="connsiteX9" fmla="*/ 44291 w 2882265"/>
              <a:gd name="connsiteY9" fmla="*/ 4516401 h 4672134"/>
              <a:gd name="connsiteX10" fmla="*/ 116205 w 2882265"/>
              <a:gd name="connsiteY10" fmla="*/ 4245414 h 4672134"/>
              <a:gd name="connsiteX11" fmla="*/ 0 w 2882265"/>
              <a:gd name="connsiteY11" fmla="*/ 4221125 h 4672134"/>
              <a:gd name="connsiteX12" fmla="*/ 466725 w 2882265"/>
              <a:gd name="connsiteY12" fmla="*/ 3308154 h 4672134"/>
              <a:gd name="connsiteX13" fmla="*/ 558165 w 2882265"/>
              <a:gd name="connsiteY13" fmla="*/ 3193854 h 4672134"/>
              <a:gd name="connsiteX14" fmla="*/ 550545 w 2882265"/>
              <a:gd name="connsiteY14" fmla="*/ 3117654 h 4672134"/>
              <a:gd name="connsiteX15" fmla="*/ 619125 w 2882265"/>
              <a:gd name="connsiteY15" fmla="*/ 3094794 h 4672134"/>
              <a:gd name="connsiteX16" fmla="*/ 923925 w 2882265"/>
              <a:gd name="connsiteY16" fmla="*/ 2401374 h 4672134"/>
              <a:gd name="connsiteX17" fmla="*/ 870585 w 2882265"/>
              <a:gd name="connsiteY17" fmla="*/ 2309934 h 4672134"/>
              <a:gd name="connsiteX18" fmla="*/ 885825 w 2882265"/>
              <a:gd name="connsiteY18" fmla="*/ 2035614 h 4672134"/>
              <a:gd name="connsiteX19" fmla="*/ 930591 w 2882265"/>
              <a:gd name="connsiteY19" fmla="*/ 1904645 h 4672134"/>
              <a:gd name="connsiteX20" fmla="*/ 931545 w 2882265"/>
              <a:gd name="connsiteY20" fmla="*/ 1128834 h 4672134"/>
              <a:gd name="connsiteX21" fmla="*/ 885825 w 2882265"/>
              <a:gd name="connsiteY21" fmla="*/ 1105974 h 4672134"/>
              <a:gd name="connsiteX22" fmla="*/ 939165 w 2882265"/>
              <a:gd name="connsiteY22" fmla="*/ 1029774 h 4672134"/>
              <a:gd name="connsiteX23" fmla="*/ 926306 w 2882265"/>
              <a:gd name="connsiteY23" fmla="*/ 958337 h 4672134"/>
              <a:gd name="connsiteX24" fmla="*/ 881540 w 2882265"/>
              <a:gd name="connsiteY24" fmla="*/ 917380 h 4672134"/>
              <a:gd name="connsiteX25" fmla="*/ 869156 w 2882265"/>
              <a:gd name="connsiteY25" fmla="*/ 844512 h 4672134"/>
              <a:gd name="connsiteX26" fmla="*/ 907734 w 2882265"/>
              <a:gd name="connsiteY26" fmla="*/ 712592 h 4672134"/>
              <a:gd name="connsiteX27" fmla="*/ 928687 w 2882265"/>
              <a:gd name="connsiteY27" fmla="*/ 661632 h 4672134"/>
              <a:gd name="connsiteX28" fmla="*/ 984885 w 2882265"/>
              <a:gd name="connsiteY28" fmla="*/ 603054 h 4672134"/>
              <a:gd name="connsiteX29" fmla="*/ 962025 w 2882265"/>
              <a:gd name="connsiteY29" fmla="*/ 538284 h 4672134"/>
              <a:gd name="connsiteX30" fmla="*/ 1037748 w 2882265"/>
              <a:gd name="connsiteY30" fmla="*/ 374454 h 4672134"/>
              <a:gd name="connsiteX31" fmla="*/ 1076325 w 2882265"/>
              <a:gd name="connsiteY31" fmla="*/ 153474 h 4672134"/>
              <a:gd name="connsiteX32" fmla="*/ 1251585 w 2882265"/>
              <a:gd name="connsiteY32" fmla="*/ 1074 h 4672134"/>
              <a:gd name="connsiteX33" fmla="*/ 1487805 w 2882265"/>
              <a:gd name="connsiteY33" fmla="*/ 39174 h 4672134"/>
              <a:gd name="connsiteX34" fmla="*/ 1685925 w 2882265"/>
              <a:gd name="connsiteY34" fmla="*/ 229674 h 4672134"/>
              <a:gd name="connsiteX35" fmla="*/ 1663065 w 2882265"/>
              <a:gd name="connsiteY35" fmla="*/ 404934 h 4672134"/>
              <a:gd name="connsiteX36" fmla="*/ 1685925 w 2882265"/>
              <a:gd name="connsiteY36" fmla="*/ 519234 h 4672134"/>
              <a:gd name="connsiteX37" fmla="*/ 1564005 w 2882265"/>
              <a:gd name="connsiteY37" fmla="*/ 755454 h 4672134"/>
              <a:gd name="connsiteX38" fmla="*/ 1358265 w 2882265"/>
              <a:gd name="connsiteY38" fmla="*/ 770694 h 4672134"/>
              <a:gd name="connsiteX39" fmla="*/ 1297305 w 2882265"/>
              <a:gd name="connsiteY39" fmla="*/ 793554 h 4672134"/>
              <a:gd name="connsiteX40" fmla="*/ 1731645 w 2882265"/>
              <a:gd name="connsiteY40" fmla="*/ 1334574 h 4672134"/>
              <a:gd name="connsiteX41" fmla="*/ 1724025 w 2882265"/>
              <a:gd name="connsiteY41" fmla="*/ 1456494 h 4672134"/>
              <a:gd name="connsiteX42" fmla="*/ 1922145 w 2882265"/>
              <a:gd name="connsiteY42" fmla="*/ 1326954 h 4672134"/>
              <a:gd name="connsiteX43" fmla="*/ 1998345 w 2882265"/>
              <a:gd name="connsiteY43" fmla="*/ 1098354 h 4672134"/>
              <a:gd name="connsiteX44" fmla="*/ 2181225 w 2882265"/>
              <a:gd name="connsiteY44" fmla="*/ 1189794 h 4672134"/>
              <a:gd name="connsiteX45" fmla="*/ 2211705 w 2882265"/>
              <a:gd name="connsiteY45" fmla="*/ 1075494 h 4672134"/>
              <a:gd name="connsiteX46" fmla="*/ 2280285 w 2882265"/>
              <a:gd name="connsiteY46" fmla="*/ 1075494 h 4672134"/>
              <a:gd name="connsiteX47" fmla="*/ 2409825 w 2882265"/>
              <a:gd name="connsiteY47" fmla="*/ 1029774 h 4672134"/>
              <a:gd name="connsiteX48" fmla="*/ 2417445 w 2882265"/>
              <a:gd name="connsiteY48" fmla="*/ 1067874 h 4672134"/>
              <a:gd name="connsiteX49" fmla="*/ 2326005 w 2882265"/>
              <a:gd name="connsiteY49" fmla="*/ 1128834 h 4672134"/>
              <a:gd name="connsiteX50" fmla="*/ 2341245 w 2882265"/>
              <a:gd name="connsiteY50" fmla="*/ 1304094 h 4672134"/>
              <a:gd name="connsiteX51" fmla="*/ 2173605 w 2882265"/>
              <a:gd name="connsiteY51" fmla="*/ 1372674 h 4672134"/>
              <a:gd name="connsiteX52" fmla="*/ 2211705 w 2882265"/>
              <a:gd name="connsiteY52" fmla="*/ 1563174 h 4672134"/>
              <a:gd name="connsiteX53" fmla="*/ 1754505 w 2882265"/>
              <a:gd name="connsiteY53" fmla="*/ 1768914 h 4672134"/>
              <a:gd name="connsiteX54" fmla="*/ 1868805 w 2882265"/>
              <a:gd name="connsiteY54" fmla="*/ 2210874 h 4672134"/>
              <a:gd name="connsiteX55" fmla="*/ 1724025 w 2882265"/>
              <a:gd name="connsiteY55" fmla="*/ 2287074 h 4672134"/>
              <a:gd name="connsiteX56" fmla="*/ 1975485 w 2882265"/>
              <a:gd name="connsiteY56" fmla="*/ 2889054 h 4672134"/>
              <a:gd name="connsiteX57" fmla="*/ 2120265 w 2882265"/>
              <a:gd name="connsiteY57" fmla="*/ 3529134 h 4672134"/>
              <a:gd name="connsiteX58" fmla="*/ 2646045 w 2882265"/>
              <a:gd name="connsiteY58" fmla="*/ 4039674 h 4672134"/>
              <a:gd name="connsiteX59" fmla="*/ 2486025 w 2882265"/>
              <a:gd name="connsiteY59" fmla="*/ 4184454 h 4672134"/>
              <a:gd name="connsiteX60" fmla="*/ 2882265 w 2882265"/>
              <a:gd name="connsiteY60" fmla="*/ 4313994 h 4672134"/>
              <a:gd name="connsiteX61" fmla="*/ 2867025 w 2882265"/>
              <a:gd name="connsiteY61" fmla="*/ 4397814 h 4672134"/>
              <a:gd name="connsiteX62" fmla="*/ 2623185 w 2882265"/>
              <a:gd name="connsiteY62" fmla="*/ 4527354 h 4672134"/>
              <a:gd name="connsiteX63" fmla="*/ 2386965 w 2882265"/>
              <a:gd name="connsiteY63" fmla="*/ 4413054 h 4672134"/>
              <a:gd name="connsiteX64" fmla="*/ 2432685 w 2882265"/>
              <a:gd name="connsiteY64" fmla="*/ 4573074 h 4672134"/>
              <a:gd name="connsiteX65" fmla="*/ 2295525 w 2882265"/>
              <a:gd name="connsiteY65" fmla="*/ 4672134 h 4672134"/>
              <a:gd name="connsiteX66" fmla="*/ 1326356 w 2882265"/>
              <a:gd name="connsiteY66" fmla="*/ 2745226 h 4672134"/>
              <a:gd name="connsiteX67" fmla="*/ 881539 w 2882265"/>
              <a:gd name="connsiteY67" fmla="*/ 3379592 h 4672134"/>
              <a:gd name="connsiteX68" fmla="*/ 674370 w 2882265"/>
              <a:gd name="connsiteY68" fmla="*/ 3929660 h 4672134"/>
              <a:gd name="connsiteX69" fmla="*/ 505777 w 2882265"/>
              <a:gd name="connsiteY69" fmla="*/ 4394956 h 4672134"/>
              <a:gd name="connsiteX0" fmla="*/ 505777 w 2882265"/>
              <a:gd name="connsiteY0" fmla="*/ 4393882 h 4671060"/>
              <a:gd name="connsiteX1" fmla="*/ 562451 w 2882265"/>
              <a:gd name="connsiteY1" fmla="*/ 4490561 h 4671060"/>
              <a:gd name="connsiteX2" fmla="*/ 717233 w 2882265"/>
              <a:gd name="connsiteY2" fmla="*/ 4541997 h 4671060"/>
              <a:gd name="connsiteX3" fmla="*/ 729615 w 2882265"/>
              <a:gd name="connsiteY3" fmla="*/ 4615815 h 4671060"/>
              <a:gd name="connsiteX4" fmla="*/ 619125 w 2882265"/>
              <a:gd name="connsiteY4" fmla="*/ 4655820 h 4671060"/>
              <a:gd name="connsiteX5" fmla="*/ 354807 w 2882265"/>
              <a:gd name="connsiteY5" fmla="*/ 4612482 h 4671060"/>
              <a:gd name="connsiteX6" fmla="*/ 307658 w 2882265"/>
              <a:gd name="connsiteY6" fmla="*/ 4497705 h 4671060"/>
              <a:gd name="connsiteX7" fmla="*/ 237649 w 2882265"/>
              <a:gd name="connsiteY7" fmla="*/ 4411980 h 4671060"/>
              <a:gd name="connsiteX8" fmla="*/ 209550 w 2882265"/>
              <a:gd name="connsiteY8" fmla="*/ 4562951 h 4671060"/>
              <a:gd name="connsiteX9" fmla="*/ 44291 w 2882265"/>
              <a:gd name="connsiteY9" fmla="*/ 4515327 h 4671060"/>
              <a:gd name="connsiteX10" fmla="*/ 116205 w 2882265"/>
              <a:gd name="connsiteY10" fmla="*/ 4244340 h 4671060"/>
              <a:gd name="connsiteX11" fmla="*/ 0 w 2882265"/>
              <a:gd name="connsiteY11" fmla="*/ 4220051 h 4671060"/>
              <a:gd name="connsiteX12" fmla="*/ 466725 w 2882265"/>
              <a:gd name="connsiteY12" fmla="*/ 3307080 h 4671060"/>
              <a:gd name="connsiteX13" fmla="*/ 558165 w 2882265"/>
              <a:gd name="connsiteY13" fmla="*/ 3192780 h 4671060"/>
              <a:gd name="connsiteX14" fmla="*/ 550545 w 2882265"/>
              <a:gd name="connsiteY14" fmla="*/ 3116580 h 4671060"/>
              <a:gd name="connsiteX15" fmla="*/ 619125 w 2882265"/>
              <a:gd name="connsiteY15" fmla="*/ 3093720 h 4671060"/>
              <a:gd name="connsiteX16" fmla="*/ 923925 w 2882265"/>
              <a:gd name="connsiteY16" fmla="*/ 2400300 h 4671060"/>
              <a:gd name="connsiteX17" fmla="*/ 870585 w 2882265"/>
              <a:gd name="connsiteY17" fmla="*/ 2308860 h 4671060"/>
              <a:gd name="connsiteX18" fmla="*/ 885825 w 2882265"/>
              <a:gd name="connsiteY18" fmla="*/ 2034540 h 4671060"/>
              <a:gd name="connsiteX19" fmla="*/ 930591 w 2882265"/>
              <a:gd name="connsiteY19" fmla="*/ 1903571 h 4671060"/>
              <a:gd name="connsiteX20" fmla="*/ 931545 w 2882265"/>
              <a:gd name="connsiteY20" fmla="*/ 1127760 h 4671060"/>
              <a:gd name="connsiteX21" fmla="*/ 885825 w 2882265"/>
              <a:gd name="connsiteY21" fmla="*/ 1104900 h 4671060"/>
              <a:gd name="connsiteX22" fmla="*/ 939165 w 2882265"/>
              <a:gd name="connsiteY22" fmla="*/ 1028700 h 4671060"/>
              <a:gd name="connsiteX23" fmla="*/ 926306 w 2882265"/>
              <a:gd name="connsiteY23" fmla="*/ 957263 h 4671060"/>
              <a:gd name="connsiteX24" fmla="*/ 881540 w 2882265"/>
              <a:gd name="connsiteY24" fmla="*/ 916306 h 4671060"/>
              <a:gd name="connsiteX25" fmla="*/ 869156 w 2882265"/>
              <a:gd name="connsiteY25" fmla="*/ 843438 h 4671060"/>
              <a:gd name="connsiteX26" fmla="*/ 907734 w 2882265"/>
              <a:gd name="connsiteY26" fmla="*/ 711518 h 4671060"/>
              <a:gd name="connsiteX27" fmla="*/ 928687 w 2882265"/>
              <a:gd name="connsiteY27" fmla="*/ 660558 h 4671060"/>
              <a:gd name="connsiteX28" fmla="*/ 984885 w 2882265"/>
              <a:gd name="connsiteY28" fmla="*/ 601980 h 4671060"/>
              <a:gd name="connsiteX29" fmla="*/ 962025 w 2882265"/>
              <a:gd name="connsiteY29" fmla="*/ 537210 h 4671060"/>
              <a:gd name="connsiteX30" fmla="*/ 1037748 w 2882265"/>
              <a:gd name="connsiteY30" fmla="*/ 373380 h 4671060"/>
              <a:gd name="connsiteX31" fmla="*/ 1076325 w 2882265"/>
              <a:gd name="connsiteY31" fmla="*/ 152400 h 4671060"/>
              <a:gd name="connsiteX32" fmla="*/ 1251585 w 2882265"/>
              <a:gd name="connsiteY32" fmla="*/ 0 h 4671060"/>
              <a:gd name="connsiteX33" fmla="*/ 1487805 w 2882265"/>
              <a:gd name="connsiteY33" fmla="*/ 38100 h 4671060"/>
              <a:gd name="connsiteX34" fmla="*/ 1685925 w 2882265"/>
              <a:gd name="connsiteY34" fmla="*/ 228600 h 4671060"/>
              <a:gd name="connsiteX35" fmla="*/ 1663065 w 2882265"/>
              <a:gd name="connsiteY35" fmla="*/ 403860 h 4671060"/>
              <a:gd name="connsiteX36" fmla="*/ 1685925 w 2882265"/>
              <a:gd name="connsiteY36" fmla="*/ 518160 h 4671060"/>
              <a:gd name="connsiteX37" fmla="*/ 1564005 w 2882265"/>
              <a:gd name="connsiteY37" fmla="*/ 754380 h 4671060"/>
              <a:gd name="connsiteX38" fmla="*/ 1358265 w 2882265"/>
              <a:gd name="connsiteY38" fmla="*/ 769620 h 4671060"/>
              <a:gd name="connsiteX39" fmla="*/ 1297305 w 2882265"/>
              <a:gd name="connsiteY39" fmla="*/ 792480 h 4671060"/>
              <a:gd name="connsiteX40" fmla="*/ 1731645 w 2882265"/>
              <a:gd name="connsiteY40" fmla="*/ 1333500 h 4671060"/>
              <a:gd name="connsiteX41" fmla="*/ 1724025 w 2882265"/>
              <a:gd name="connsiteY41" fmla="*/ 1455420 h 4671060"/>
              <a:gd name="connsiteX42" fmla="*/ 1922145 w 2882265"/>
              <a:gd name="connsiteY42" fmla="*/ 1325880 h 4671060"/>
              <a:gd name="connsiteX43" fmla="*/ 1998345 w 2882265"/>
              <a:gd name="connsiteY43" fmla="*/ 1097280 h 4671060"/>
              <a:gd name="connsiteX44" fmla="*/ 2181225 w 2882265"/>
              <a:gd name="connsiteY44" fmla="*/ 1188720 h 4671060"/>
              <a:gd name="connsiteX45" fmla="*/ 2211705 w 2882265"/>
              <a:gd name="connsiteY45" fmla="*/ 1074420 h 4671060"/>
              <a:gd name="connsiteX46" fmla="*/ 2280285 w 2882265"/>
              <a:gd name="connsiteY46" fmla="*/ 1074420 h 4671060"/>
              <a:gd name="connsiteX47" fmla="*/ 2409825 w 2882265"/>
              <a:gd name="connsiteY47" fmla="*/ 1028700 h 4671060"/>
              <a:gd name="connsiteX48" fmla="*/ 2417445 w 2882265"/>
              <a:gd name="connsiteY48" fmla="*/ 1066800 h 4671060"/>
              <a:gd name="connsiteX49" fmla="*/ 2326005 w 2882265"/>
              <a:gd name="connsiteY49" fmla="*/ 1127760 h 4671060"/>
              <a:gd name="connsiteX50" fmla="*/ 2341245 w 2882265"/>
              <a:gd name="connsiteY50" fmla="*/ 1303020 h 4671060"/>
              <a:gd name="connsiteX51" fmla="*/ 2173605 w 2882265"/>
              <a:gd name="connsiteY51" fmla="*/ 1371600 h 4671060"/>
              <a:gd name="connsiteX52" fmla="*/ 2211705 w 2882265"/>
              <a:gd name="connsiteY52" fmla="*/ 1562100 h 4671060"/>
              <a:gd name="connsiteX53" fmla="*/ 1754505 w 2882265"/>
              <a:gd name="connsiteY53" fmla="*/ 1767840 h 4671060"/>
              <a:gd name="connsiteX54" fmla="*/ 1868805 w 2882265"/>
              <a:gd name="connsiteY54" fmla="*/ 2209800 h 4671060"/>
              <a:gd name="connsiteX55" fmla="*/ 1724025 w 2882265"/>
              <a:gd name="connsiteY55" fmla="*/ 2286000 h 4671060"/>
              <a:gd name="connsiteX56" fmla="*/ 1975485 w 2882265"/>
              <a:gd name="connsiteY56" fmla="*/ 2887980 h 4671060"/>
              <a:gd name="connsiteX57" fmla="*/ 2120265 w 2882265"/>
              <a:gd name="connsiteY57" fmla="*/ 3528060 h 4671060"/>
              <a:gd name="connsiteX58" fmla="*/ 2646045 w 2882265"/>
              <a:gd name="connsiteY58" fmla="*/ 4038600 h 4671060"/>
              <a:gd name="connsiteX59" fmla="*/ 2486025 w 2882265"/>
              <a:gd name="connsiteY59" fmla="*/ 4183380 h 4671060"/>
              <a:gd name="connsiteX60" fmla="*/ 2882265 w 2882265"/>
              <a:gd name="connsiteY60" fmla="*/ 4312920 h 4671060"/>
              <a:gd name="connsiteX61" fmla="*/ 2867025 w 2882265"/>
              <a:gd name="connsiteY61" fmla="*/ 4396740 h 4671060"/>
              <a:gd name="connsiteX62" fmla="*/ 2623185 w 2882265"/>
              <a:gd name="connsiteY62" fmla="*/ 4526280 h 4671060"/>
              <a:gd name="connsiteX63" fmla="*/ 2386965 w 2882265"/>
              <a:gd name="connsiteY63" fmla="*/ 4411980 h 4671060"/>
              <a:gd name="connsiteX64" fmla="*/ 2432685 w 2882265"/>
              <a:gd name="connsiteY64" fmla="*/ 4572000 h 4671060"/>
              <a:gd name="connsiteX65" fmla="*/ 2295525 w 2882265"/>
              <a:gd name="connsiteY65" fmla="*/ 4671060 h 4671060"/>
              <a:gd name="connsiteX66" fmla="*/ 1326356 w 2882265"/>
              <a:gd name="connsiteY66" fmla="*/ 2744152 h 4671060"/>
              <a:gd name="connsiteX67" fmla="*/ 881539 w 2882265"/>
              <a:gd name="connsiteY67" fmla="*/ 3378518 h 4671060"/>
              <a:gd name="connsiteX68" fmla="*/ 674370 w 2882265"/>
              <a:gd name="connsiteY68" fmla="*/ 3928586 h 4671060"/>
              <a:gd name="connsiteX69" fmla="*/ 505777 w 2882265"/>
              <a:gd name="connsiteY69" fmla="*/ 4393882 h 4671060"/>
              <a:gd name="connsiteX0" fmla="*/ 505777 w 2882265"/>
              <a:gd name="connsiteY0" fmla="*/ 4386739 h 4663917"/>
              <a:gd name="connsiteX1" fmla="*/ 562451 w 2882265"/>
              <a:gd name="connsiteY1" fmla="*/ 4483418 h 4663917"/>
              <a:gd name="connsiteX2" fmla="*/ 717233 w 2882265"/>
              <a:gd name="connsiteY2" fmla="*/ 4534854 h 4663917"/>
              <a:gd name="connsiteX3" fmla="*/ 729615 w 2882265"/>
              <a:gd name="connsiteY3" fmla="*/ 4608672 h 4663917"/>
              <a:gd name="connsiteX4" fmla="*/ 619125 w 2882265"/>
              <a:gd name="connsiteY4" fmla="*/ 4648677 h 4663917"/>
              <a:gd name="connsiteX5" fmla="*/ 354807 w 2882265"/>
              <a:gd name="connsiteY5" fmla="*/ 4605339 h 4663917"/>
              <a:gd name="connsiteX6" fmla="*/ 307658 w 2882265"/>
              <a:gd name="connsiteY6" fmla="*/ 4490562 h 4663917"/>
              <a:gd name="connsiteX7" fmla="*/ 237649 w 2882265"/>
              <a:gd name="connsiteY7" fmla="*/ 4404837 h 4663917"/>
              <a:gd name="connsiteX8" fmla="*/ 209550 w 2882265"/>
              <a:gd name="connsiteY8" fmla="*/ 4555808 h 4663917"/>
              <a:gd name="connsiteX9" fmla="*/ 44291 w 2882265"/>
              <a:gd name="connsiteY9" fmla="*/ 4508184 h 4663917"/>
              <a:gd name="connsiteX10" fmla="*/ 116205 w 2882265"/>
              <a:gd name="connsiteY10" fmla="*/ 4237197 h 4663917"/>
              <a:gd name="connsiteX11" fmla="*/ 0 w 2882265"/>
              <a:gd name="connsiteY11" fmla="*/ 4212908 h 4663917"/>
              <a:gd name="connsiteX12" fmla="*/ 466725 w 2882265"/>
              <a:gd name="connsiteY12" fmla="*/ 3299937 h 4663917"/>
              <a:gd name="connsiteX13" fmla="*/ 558165 w 2882265"/>
              <a:gd name="connsiteY13" fmla="*/ 3185637 h 4663917"/>
              <a:gd name="connsiteX14" fmla="*/ 550545 w 2882265"/>
              <a:gd name="connsiteY14" fmla="*/ 3109437 h 4663917"/>
              <a:gd name="connsiteX15" fmla="*/ 619125 w 2882265"/>
              <a:gd name="connsiteY15" fmla="*/ 3086577 h 4663917"/>
              <a:gd name="connsiteX16" fmla="*/ 923925 w 2882265"/>
              <a:gd name="connsiteY16" fmla="*/ 2393157 h 4663917"/>
              <a:gd name="connsiteX17" fmla="*/ 870585 w 2882265"/>
              <a:gd name="connsiteY17" fmla="*/ 2301717 h 4663917"/>
              <a:gd name="connsiteX18" fmla="*/ 885825 w 2882265"/>
              <a:gd name="connsiteY18" fmla="*/ 2027397 h 4663917"/>
              <a:gd name="connsiteX19" fmla="*/ 930591 w 2882265"/>
              <a:gd name="connsiteY19" fmla="*/ 1896428 h 4663917"/>
              <a:gd name="connsiteX20" fmla="*/ 931545 w 2882265"/>
              <a:gd name="connsiteY20" fmla="*/ 1120617 h 4663917"/>
              <a:gd name="connsiteX21" fmla="*/ 885825 w 2882265"/>
              <a:gd name="connsiteY21" fmla="*/ 1097757 h 4663917"/>
              <a:gd name="connsiteX22" fmla="*/ 939165 w 2882265"/>
              <a:gd name="connsiteY22" fmla="*/ 1021557 h 4663917"/>
              <a:gd name="connsiteX23" fmla="*/ 926306 w 2882265"/>
              <a:gd name="connsiteY23" fmla="*/ 950120 h 4663917"/>
              <a:gd name="connsiteX24" fmla="*/ 881540 w 2882265"/>
              <a:gd name="connsiteY24" fmla="*/ 909163 h 4663917"/>
              <a:gd name="connsiteX25" fmla="*/ 869156 w 2882265"/>
              <a:gd name="connsiteY25" fmla="*/ 836295 h 4663917"/>
              <a:gd name="connsiteX26" fmla="*/ 907734 w 2882265"/>
              <a:gd name="connsiteY26" fmla="*/ 704375 h 4663917"/>
              <a:gd name="connsiteX27" fmla="*/ 928687 w 2882265"/>
              <a:gd name="connsiteY27" fmla="*/ 653415 h 4663917"/>
              <a:gd name="connsiteX28" fmla="*/ 984885 w 2882265"/>
              <a:gd name="connsiteY28" fmla="*/ 594837 h 4663917"/>
              <a:gd name="connsiteX29" fmla="*/ 962025 w 2882265"/>
              <a:gd name="connsiteY29" fmla="*/ 530067 h 4663917"/>
              <a:gd name="connsiteX30" fmla="*/ 1037748 w 2882265"/>
              <a:gd name="connsiteY30" fmla="*/ 366237 h 4663917"/>
              <a:gd name="connsiteX31" fmla="*/ 1076325 w 2882265"/>
              <a:gd name="connsiteY31" fmla="*/ 145257 h 4663917"/>
              <a:gd name="connsiteX32" fmla="*/ 1320641 w 2882265"/>
              <a:gd name="connsiteY32" fmla="*/ 0 h 4663917"/>
              <a:gd name="connsiteX33" fmla="*/ 1487805 w 2882265"/>
              <a:gd name="connsiteY33" fmla="*/ 30957 h 4663917"/>
              <a:gd name="connsiteX34" fmla="*/ 1685925 w 2882265"/>
              <a:gd name="connsiteY34" fmla="*/ 221457 h 4663917"/>
              <a:gd name="connsiteX35" fmla="*/ 1663065 w 2882265"/>
              <a:gd name="connsiteY35" fmla="*/ 396717 h 4663917"/>
              <a:gd name="connsiteX36" fmla="*/ 1685925 w 2882265"/>
              <a:gd name="connsiteY36" fmla="*/ 511017 h 4663917"/>
              <a:gd name="connsiteX37" fmla="*/ 1564005 w 2882265"/>
              <a:gd name="connsiteY37" fmla="*/ 747237 h 4663917"/>
              <a:gd name="connsiteX38" fmla="*/ 1358265 w 2882265"/>
              <a:gd name="connsiteY38" fmla="*/ 762477 h 4663917"/>
              <a:gd name="connsiteX39" fmla="*/ 1297305 w 2882265"/>
              <a:gd name="connsiteY39" fmla="*/ 785337 h 4663917"/>
              <a:gd name="connsiteX40" fmla="*/ 1731645 w 2882265"/>
              <a:gd name="connsiteY40" fmla="*/ 1326357 h 4663917"/>
              <a:gd name="connsiteX41" fmla="*/ 1724025 w 2882265"/>
              <a:gd name="connsiteY41" fmla="*/ 1448277 h 4663917"/>
              <a:gd name="connsiteX42" fmla="*/ 1922145 w 2882265"/>
              <a:gd name="connsiteY42" fmla="*/ 1318737 h 4663917"/>
              <a:gd name="connsiteX43" fmla="*/ 1998345 w 2882265"/>
              <a:gd name="connsiteY43" fmla="*/ 1090137 h 4663917"/>
              <a:gd name="connsiteX44" fmla="*/ 2181225 w 2882265"/>
              <a:gd name="connsiteY44" fmla="*/ 1181577 h 4663917"/>
              <a:gd name="connsiteX45" fmla="*/ 2211705 w 2882265"/>
              <a:gd name="connsiteY45" fmla="*/ 1067277 h 4663917"/>
              <a:gd name="connsiteX46" fmla="*/ 2280285 w 2882265"/>
              <a:gd name="connsiteY46" fmla="*/ 1067277 h 4663917"/>
              <a:gd name="connsiteX47" fmla="*/ 2409825 w 2882265"/>
              <a:gd name="connsiteY47" fmla="*/ 1021557 h 4663917"/>
              <a:gd name="connsiteX48" fmla="*/ 2417445 w 2882265"/>
              <a:gd name="connsiteY48" fmla="*/ 1059657 h 4663917"/>
              <a:gd name="connsiteX49" fmla="*/ 2326005 w 2882265"/>
              <a:gd name="connsiteY49" fmla="*/ 1120617 h 4663917"/>
              <a:gd name="connsiteX50" fmla="*/ 2341245 w 2882265"/>
              <a:gd name="connsiteY50" fmla="*/ 1295877 h 4663917"/>
              <a:gd name="connsiteX51" fmla="*/ 2173605 w 2882265"/>
              <a:gd name="connsiteY51" fmla="*/ 1364457 h 4663917"/>
              <a:gd name="connsiteX52" fmla="*/ 2211705 w 2882265"/>
              <a:gd name="connsiteY52" fmla="*/ 1554957 h 4663917"/>
              <a:gd name="connsiteX53" fmla="*/ 1754505 w 2882265"/>
              <a:gd name="connsiteY53" fmla="*/ 1760697 h 4663917"/>
              <a:gd name="connsiteX54" fmla="*/ 1868805 w 2882265"/>
              <a:gd name="connsiteY54" fmla="*/ 2202657 h 4663917"/>
              <a:gd name="connsiteX55" fmla="*/ 1724025 w 2882265"/>
              <a:gd name="connsiteY55" fmla="*/ 2278857 h 4663917"/>
              <a:gd name="connsiteX56" fmla="*/ 1975485 w 2882265"/>
              <a:gd name="connsiteY56" fmla="*/ 2880837 h 4663917"/>
              <a:gd name="connsiteX57" fmla="*/ 2120265 w 2882265"/>
              <a:gd name="connsiteY57" fmla="*/ 3520917 h 4663917"/>
              <a:gd name="connsiteX58" fmla="*/ 2646045 w 2882265"/>
              <a:gd name="connsiteY58" fmla="*/ 4031457 h 4663917"/>
              <a:gd name="connsiteX59" fmla="*/ 2486025 w 2882265"/>
              <a:gd name="connsiteY59" fmla="*/ 4176237 h 4663917"/>
              <a:gd name="connsiteX60" fmla="*/ 2882265 w 2882265"/>
              <a:gd name="connsiteY60" fmla="*/ 4305777 h 4663917"/>
              <a:gd name="connsiteX61" fmla="*/ 2867025 w 2882265"/>
              <a:gd name="connsiteY61" fmla="*/ 4389597 h 4663917"/>
              <a:gd name="connsiteX62" fmla="*/ 2623185 w 2882265"/>
              <a:gd name="connsiteY62" fmla="*/ 4519137 h 4663917"/>
              <a:gd name="connsiteX63" fmla="*/ 2386965 w 2882265"/>
              <a:gd name="connsiteY63" fmla="*/ 4404837 h 4663917"/>
              <a:gd name="connsiteX64" fmla="*/ 2432685 w 2882265"/>
              <a:gd name="connsiteY64" fmla="*/ 4564857 h 4663917"/>
              <a:gd name="connsiteX65" fmla="*/ 2295525 w 2882265"/>
              <a:gd name="connsiteY65" fmla="*/ 4663917 h 4663917"/>
              <a:gd name="connsiteX66" fmla="*/ 1326356 w 2882265"/>
              <a:gd name="connsiteY66" fmla="*/ 2737009 h 4663917"/>
              <a:gd name="connsiteX67" fmla="*/ 881539 w 2882265"/>
              <a:gd name="connsiteY67" fmla="*/ 3371375 h 4663917"/>
              <a:gd name="connsiteX68" fmla="*/ 674370 w 2882265"/>
              <a:gd name="connsiteY68" fmla="*/ 3921443 h 4663917"/>
              <a:gd name="connsiteX69" fmla="*/ 505777 w 2882265"/>
              <a:gd name="connsiteY69" fmla="*/ 4386739 h 4663917"/>
              <a:gd name="connsiteX0" fmla="*/ 505777 w 2882265"/>
              <a:gd name="connsiteY0" fmla="*/ 4391399 h 4668577"/>
              <a:gd name="connsiteX1" fmla="*/ 562451 w 2882265"/>
              <a:gd name="connsiteY1" fmla="*/ 4488078 h 4668577"/>
              <a:gd name="connsiteX2" fmla="*/ 717233 w 2882265"/>
              <a:gd name="connsiteY2" fmla="*/ 4539514 h 4668577"/>
              <a:gd name="connsiteX3" fmla="*/ 729615 w 2882265"/>
              <a:gd name="connsiteY3" fmla="*/ 4613332 h 4668577"/>
              <a:gd name="connsiteX4" fmla="*/ 619125 w 2882265"/>
              <a:gd name="connsiteY4" fmla="*/ 4653337 h 4668577"/>
              <a:gd name="connsiteX5" fmla="*/ 354807 w 2882265"/>
              <a:gd name="connsiteY5" fmla="*/ 4609999 h 4668577"/>
              <a:gd name="connsiteX6" fmla="*/ 307658 w 2882265"/>
              <a:gd name="connsiteY6" fmla="*/ 4495222 h 4668577"/>
              <a:gd name="connsiteX7" fmla="*/ 237649 w 2882265"/>
              <a:gd name="connsiteY7" fmla="*/ 4409497 h 4668577"/>
              <a:gd name="connsiteX8" fmla="*/ 209550 w 2882265"/>
              <a:gd name="connsiteY8" fmla="*/ 4560468 h 4668577"/>
              <a:gd name="connsiteX9" fmla="*/ 44291 w 2882265"/>
              <a:gd name="connsiteY9" fmla="*/ 4512844 h 4668577"/>
              <a:gd name="connsiteX10" fmla="*/ 116205 w 2882265"/>
              <a:gd name="connsiteY10" fmla="*/ 4241857 h 4668577"/>
              <a:gd name="connsiteX11" fmla="*/ 0 w 2882265"/>
              <a:gd name="connsiteY11" fmla="*/ 4217568 h 4668577"/>
              <a:gd name="connsiteX12" fmla="*/ 466725 w 2882265"/>
              <a:gd name="connsiteY12" fmla="*/ 3304597 h 4668577"/>
              <a:gd name="connsiteX13" fmla="*/ 558165 w 2882265"/>
              <a:gd name="connsiteY13" fmla="*/ 3190297 h 4668577"/>
              <a:gd name="connsiteX14" fmla="*/ 550545 w 2882265"/>
              <a:gd name="connsiteY14" fmla="*/ 3114097 h 4668577"/>
              <a:gd name="connsiteX15" fmla="*/ 619125 w 2882265"/>
              <a:gd name="connsiteY15" fmla="*/ 3091237 h 4668577"/>
              <a:gd name="connsiteX16" fmla="*/ 923925 w 2882265"/>
              <a:gd name="connsiteY16" fmla="*/ 2397817 h 4668577"/>
              <a:gd name="connsiteX17" fmla="*/ 870585 w 2882265"/>
              <a:gd name="connsiteY17" fmla="*/ 2306377 h 4668577"/>
              <a:gd name="connsiteX18" fmla="*/ 885825 w 2882265"/>
              <a:gd name="connsiteY18" fmla="*/ 2032057 h 4668577"/>
              <a:gd name="connsiteX19" fmla="*/ 930591 w 2882265"/>
              <a:gd name="connsiteY19" fmla="*/ 1901088 h 4668577"/>
              <a:gd name="connsiteX20" fmla="*/ 931545 w 2882265"/>
              <a:gd name="connsiteY20" fmla="*/ 1125277 h 4668577"/>
              <a:gd name="connsiteX21" fmla="*/ 885825 w 2882265"/>
              <a:gd name="connsiteY21" fmla="*/ 1102417 h 4668577"/>
              <a:gd name="connsiteX22" fmla="*/ 939165 w 2882265"/>
              <a:gd name="connsiteY22" fmla="*/ 1026217 h 4668577"/>
              <a:gd name="connsiteX23" fmla="*/ 926306 w 2882265"/>
              <a:gd name="connsiteY23" fmla="*/ 954780 h 4668577"/>
              <a:gd name="connsiteX24" fmla="*/ 881540 w 2882265"/>
              <a:gd name="connsiteY24" fmla="*/ 913823 h 4668577"/>
              <a:gd name="connsiteX25" fmla="*/ 869156 w 2882265"/>
              <a:gd name="connsiteY25" fmla="*/ 840955 h 4668577"/>
              <a:gd name="connsiteX26" fmla="*/ 907734 w 2882265"/>
              <a:gd name="connsiteY26" fmla="*/ 709035 h 4668577"/>
              <a:gd name="connsiteX27" fmla="*/ 928687 w 2882265"/>
              <a:gd name="connsiteY27" fmla="*/ 658075 h 4668577"/>
              <a:gd name="connsiteX28" fmla="*/ 984885 w 2882265"/>
              <a:gd name="connsiteY28" fmla="*/ 599497 h 4668577"/>
              <a:gd name="connsiteX29" fmla="*/ 962025 w 2882265"/>
              <a:gd name="connsiteY29" fmla="*/ 534727 h 4668577"/>
              <a:gd name="connsiteX30" fmla="*/ 1037748 w 2882265"/>
              <a:gd name="connsiteY30" fmla="*/ 370897 h 4668577"/>
              <a:gd name="connsiteX31" fmla="*/ 1090612 w 2882265"/>
              <a:gd name="connsiteY31" fmla="*/ 142773 h 4668577"/>
              <a:gd name="connsiteX32" fmla="*/ 1320641 w 2882265"/>
              <a:gd name="connsiteY32" fmla="*/ 4660 h 4668577"/>
              <a:gd name="connsiteX33" fmla="*/ 1487805 w 2882265"/>
              <a:gd name="connsiteY33" fmla="*/ 35617 h 4668577"/>
              <a:gd name="connsiteX34" fmla="*/ 1685925 w 2882265"/>
              <a:gd name="connsiteY34" fmla="*/ 226117 h 4668577"/>
              <a:gd name="connsiteX35" fmla="*/ 1663065 w 2882265"/>
              <a:gd name="connsiteY35" fmla="*/ 401377 h 4668577"/>
              <a:gd name="connsiteX36" fmla="*/ 1685925 w 2882265"/>
              <a:gd name="connsiteY36" fmla="*/ 515677 h 4668577"/>
              <a:gd name="connsiteX37" fmla="*/ 1564005 w 2882265"/>
              <a:gd name="connsiteY37" fmla="*/ 751897 h 4668577"/>
              <a:gd name="connsiteX38" fmla="*/ 1358265 w 2882265"/>
              <a:gd name="connsiteY38" fmla="*/ 767137 h 4668577"/>
              <a:gd name="connsiteX39" fmla="*/ 1297305 w 2882265"/>
              <a:gd name="connsiteY39" fmla="*/ 789997 h 4668577"/>
              <a:gd name="connsiteX40" fmla="*/ 1731645 w 2882265"/>
              <a:gd name="connsiteY40" fmla="*/ 1331017 h 4668577"/>
              <a:gd name="connsiteX41" fmla="*/ 1724025 w 2882265"/>
              <a:gd name="connsiteY41" fmla="*/ 1452937 h 4668577"/>
              <a:gd name="connsiteX42" fmla="*/ 1922145 w 2882265"/>
              <a:gd name="connsiteY42" fmla="*/ 1323397 h 4668577"/>
              <a:gd name="connsiteX43" fmla="*/ 1998345 w 2882265"/>
              <a:gd name="connsiteY43" fmla="*/ 1094797 h 4668577"/>
              <a:gd name="connsiteX44" fmla="*/ 2181225 w 2882265"/>
              <a:gd name="connsiteY44" fmla="*/ 1186237 h 4668577"/>
              <a:gd name="connsiteX45" fmla="*/ 2211705 w 2882265"/>
              <a:gd name="connsiteY45" fmla="*/ 1071937 h 4668577"/>
              <a:gd name="connsiteX46" fmla="*/ 2280285 w 2882265"/>
              <a:gd name="connsiteY46" fmla="*/ 1071937 h 4668577"/>
              <a:gd name="connsiteX47" fmla="*/ 2409825 w 2882265"/>
              <a:gd name="connsiteY47" fmla="*/ 1026217 h 4668577"/>
              <a:gd name="connsiteX48" fmla="*/ 2417445 w 2882265"/>
              <a:gd name="connsiteY48" fmla="*/ 1064317 h 4668577"/>
              <a:gd name="connsiteX49" fmla="*/ 2326005 w 2882265"/>
              <a:gd name="connsiteY49" fmla="*/ 1125277 h 4668577"/>
              <a:gd name="connsiteX50" fmla="*/ 2341245 w 2882265"/>
              <a:gd name="connsiteY50" fmla="*/ 1300537 h 4668577"/>
              <a:gd name="connsiteX51" fmla="*/ 2173605 w 2882265"/>
              <a:gd name="connsiteY51" fmla="*/ 1369117 h 4668577"/>
              <a:gd name="connsiteX52" fmla="*/ 2211705 w 2882265"/>
              <a:gd name="connsiteY52" fmla="*/ 1559617 h 4668577"/>
              <a:gd name="connsiteX53" fmla="*/ 1754505 w 2882265"/>
              <a:gd name="connsiteY53" fmla="*/ 1765357 h 4668577"/>
              <a:gd name="connsiteX54" fmla="*/ 1868805 w 2882265"/>
              <a:gd name="connsiteY54" fmla="*/ 2207317 h 4668577"/>
              <a:gd name="connsiteX55" fmla="*/ 1724025 w 2882265"/>
              <a:gd name="connsiteY55" fmla="*/ 2283517 h 4668577"/>
              <a:gd name="connsiteX56" fmla="*/ 1975485 w 2882265"/>
              <a:gd name="connsiteY56" fmla="*/ 2885497 h 4668577"/>
              <a:gd name="connsiteX57" fmla="*/ 2120265 w 2882265"/>
              <a:gd name="connsiteY57" fmla="*/ 3525577 h 4668577"/>
              <a:gd name="connsiteX58" fmla="*/ 2646045 w 2882265"/>
              <a:gd name="connsiteY58" fmla="*/ 4036117 h 4668577"/>
              <a:gd name="connsiteX59" fmla="*/ 2486025 w 2882265"/>
              <a:gd name="connsiteY59" fmla="*/ 4180897 h 4668577"/>
              <a:gd name="connsiteX60" fmla="*/ 2882265 w 2882265"/>
              <a:gd name="connsiteY60" fmla="*/ 4310437 h 4668577"/>
              <a:gd name="connsiteX61" fmla="*/ 2867025 w 2882265"/>
              <a:gd name="connsiteY61" fmla="*/ 4394257 h 4668577"/>
              <a:gd name="connsiteX62" fmla="*/ 2623185 w 2882265"/>
              <a:gd name="connsiteY62" fmla="*/ 4523797 h 4668577"/>
              <a:gd name="connsiteX63" fmla="*/ 2386965 w 2882265"/>
              <a:gd name="connsiteY63" fmla="*/ 4409497 h 4668577"/>
              <a:gd name="connsiteX64" fmla="*/ 2432685 w 2882265"/>
              <a:gd name="connsiteY64" fmla="*/ 4569517 h 4668577"/>
              <a:gd name="connsiteX65" fmla="*/ 2295525 w 2882265"/>
              <a:gd name="connsiteY65" fmla="*/ 4668577 h 4668577"/>
              <a:gd name="connsiteX66" fmla="*/ 1326356 w 2882265"/>
              <a:gd name="connsiteY66" fmla="*/ 2741669 h 4668577"/>
              <a:gd name="connsiteX67" fmla="*/ 881539 w 2882265"/>
              <a:gd name="connsiteY67" fmla="*/ 3376035 h 4668577"/>
              <a:gd name="connsiteX68" fmla="*/ 674370 w 2882265"/>
              <a:gd name="connsiteY68" fmla="*/ 3926103 h 4668577"/>
              <a:gd name="connsiteX69" fmla="*/ 505777 w 2882265"/>
              <a:gd name="connsiteY69" fmla="*/ 4391399 h 4668577"/>
              <a:gd name="connsiteX0" fmla="*/ 505777 w 2882265"/>
              <a:gd name="connsiteY0" fmla="*/ 4391399 h 4668577"/>
              <a:gd name="connsiteX1" fmla="*/ 562451 w 2882265"/>
              <a:gd name="connsiteY1" fmla="*/ 4488078 h 4668577"/>
              <a:gd name="connsiteX2" fmla="*/ 717233 w 2882265"/>
              <a:gd name="connsiteY2" fmla="*/ 4539514 h 4668577"/>
              <a:gd name="connsiteX3" fmla="*/ 729615 w 2882265"/>
              <a:gd name="connsiteY3" fmla="*/ 4613332 h 4668577"/>
              <a:gd name="connsiteX4" fmla="*/ 619125 w 2882265"/>
              <a:gd name="connsiteY4" fmla="*/ 4653337 h 4668577"/>
              <a:gd name="connsiteX5" fmla="*/ 354807 w 2882265"/>
              <a:gd name="connsiteY5" fmla="*/ 4609999 h 4668577"/>
              <a:gd name="connsiteX6" fmla="*/ 307658 w 2882265"/>
              <a:gd name="connsiteY6" fmla="*/ 4495222 h 4668577"/>
              <a:gd name="connsiteX7" fmla="*/ 237649 w 2882265"/>
              <a:gd name="connsiteY7" fmla="*/ 4409497 h 4668577"/>
              <a:gd name="connsiteX8" fmla="*/ 209550 w 2882265"/>
              <a:gd name="connsiteY8" fmla="*/ 4560468 h 4668577"/>
              <a:gd name="connsiteX9" fmla="*/ 44291 w 2882265"/>
              <a:gd name="connsiteY9" fmla="*/ 4512844 h 4668577"/>
              <a:gd name="connsiteX10" fmla="*/ 116205 w 2882265"/>
              <a:gd name="connsiteY10" fmla="*/ 4241857 h 4668577"/>
              <a:gd name="connsiteX11" fmla="*/ 0 w 2882265"/>
              <a:gd name="connsiteY11" fmla="*/ 4217568 h 4668577"/>
              <a:gd name="connsiteX12" fmla="*/ 466725 w 2882265"/>
              <a:gd name="connsiteY12" fmla="*/ 3304597 h 4668577"/>
              <a:gd name="connsiteX13" fmla="*/ 558165 w 2882265"/>
              <a:gd name="connsiteY13" fmla="*/ 3190297 h 4668577"/>
              <a:gd name="connsiteX14" fmla="*/ 550545 w 2882265"/>
              <a:gd name="connsiteY14" fmla="*/ 3114097 h 4668577"/>
              <a:gd name="connsiteX15" fmla="*/ 619125 w 2882265"/>
              <a:gd name="connsiteY15" fmla="*/ 3091237 h 4668577"/>
              <a:gd name="connsiteX16" fmla="*/ 923925 w 2882265"/>
              <a:gd name="connsiteY16" fmla="*/ 2397817 h 4668577"/>
              <a:gd name="connsiteX17" fmla="*/ 870585 w 2882265"/>
              <a:gd name="connsiteY17" fmla="*/ 2306377 h 4668577"/>
              <a:gd name="connsiteX18" fmla="*/ 885825 w 2882265"/>
              <a:gd name="connsiteY18" fmla="*/ 2032057 h 4668577"/>
              <a:gd name="connsiteX19" fmla="*/ 930591 w 2882265"/>
              <a:gd name="connsiteY19" fmla="*/ 1901088 h 4668577"/>
              <a:gd name="connsiteX20" fmla="*/ 931545 w 2882265"/>
              <a:gd name="connsiteY20" fmla="*/ 1125277 h 4668577"/>
              <a:gd name="connsiteX21" fmla="*/ 885825 w 2882265"/>
              <a:gd name="connsiteY21" fmla="*/ 1102417 h 4668577"/>
              <a:gd name="connsiteX22" fmla="*/ 939165 w 2882265"/>
              <a:gd name="connsiteY22" fmla="*/ 1026217 h 4668577"/>
              <a:gd name="connsiteX23" fmla="*/ 926306 w 2882265"/>
              <a:gd name="connsiteY23" fmla="*/ 954780 h 4668577"/>
              <a:gd name="connsiteX24" fmla="*/ 881540 w 2882265"/>
              <a:gd name="connsiteY24" fmla="*/ 913823 h 4668577"/>
              <a:gd name="connsiteX25" fmla="*/ 869156 w 2882265"/>
              <a:gd name="connsiteY25" fmla="*/ 840955 h 4668577"/>
              <a:gd name="connsiteX26" fmla="*/ 907734 w 2882265"/>
              <a:gd name="connsiteY26" fmla="*/ 709035 h 4668577"/>
              <a:gd name="connsiteX27" fmla="*/ 928687 w 2882265"/>
              <a:gd name="connsiteY27" fmla="*/ 658075 h 4668577"/>
              <a:gd name="connsiteX28" fmla="*/ 984885 w 2882265"/>
              <a:gd name="connsiteY28" fmla="*/ 599497 h 4668577"/>
              <a:gd name="connsiteX29" fmla="*/ 962025 w 2882265"/>
              <a:gd name="connsiteY29" fmla="*/ 534727 h 4668577"/>
              <a:gd name="connsiteX30" fmla="*/ 1037748 w 2882265"/>
              <a:gd name="connsiteY30" fmla="*/ 370897 h 4668577"/>
              <a:gd name="connsiteX31" fmla="*/ 1090612 w 2882265"/>
              <a:gd name="connsiteY31" fmla="*/ 142773 h 4668577"/>
              <a:gd name="connsiteX32" fmla="*/ 1320641 w 2882265"/>
              <a:gd name="connsiteY32" fmla="*/ 4660 h 4668577"/>
              <a:gd name="connsiteX33" fmla="*/ 1487805 w 2882265"/>
              <a:gd name="connsiteY33" fmla="*/ 35617 h 4668577"/>
              <a:gd name="connsiteX34" fmla="*/ 1685925 w 2882265"/>
              <a:gd name="connsiteY34" fmla="*/ 226117 h 4668577"/>
              <a:gd name="connsiteX35" fmla="*/ 1663065 w 2882265"/>
              <a:gd name="connsiteY35" fmla="*/ 401377 h 4668577"/>
              <a:gd name="connsiteX36" fmla="*/ 1685925 w 2882265"/>
              <a:gd name="connsiteY36" fmla="*/ 515677 h 4668577"/>
              <a:gd name="connsiteX37" fmla="*/ 1564005 w 2882265"/>
              <a:gd name="connsiteY37" fmla="*/ 751897 h 4668577"/>
              <a:gd name="connsiteX38" fmla="*/ 1358265 w 2882265"/>
              <a:gd name="connsiteY38" fmla="*/ 767137 h 4668577"/>
              <a:gd name="connsiteX39" fmla="*/ 1297305 w 2882265"/>
              <a:gd name="connsiteY39" fmla="*/ 789997 h 4668577"/>
              <a:gd name="connsiteX40" fmla="*/ 1731645 w 2882265"/>
              <a:gd name="connsiteY40" fmla="*/ 1331017 h 4668577"/>
              <a:gd name="connsiteX41" fmla="*/ 1724025 w 2882265"/>
              <a:gd name="connsiteY41" fmla="*/ 1452937 h 4668577"/>
              <a:gd name="connsiteX42" fmla="*/ 1922145 w 2882265"/>
              <a:gd name="connsiteY42" fmla="*/ 1323397 h 4668577"/>
              <a:gd name="connsiteX43" fmla="*/ 1998345 w 2882265"/>
              <a:gd name="connsiteY43" fmla="*/ 1094797 h 4668577"/>
              <a:gd name="connsiteX44" fmla="*/ 2181225 w 2882265"/>
              <a:gd name="connsiteY44" fmla="*/ 1186237 h 4668577"/>
              <a:gd name="connsiteX45" fmla="*/ 2211705 w 2882265"/>
              <a:gd name="connsiteY45" fmla="*/ 1071937 h 4668577"/>
              <a:gd name="connsiteX46" fmla="*/ 2280285 w 2882265"/>
              <a:gd name="connsiteY46" fmla="*/ 1071937 h 4668577"/>
              <a:gd name="connsiteX47" fmla="*/ 2409825 w 2882265"/>
              <a:gd name="connsiteY47" fmla="*/ 1026217 h 4668577"/>
              <a:gd name="connsiteX48" fmla="*/ 2417445 w 2882265"/>
              <a:gd name="connsiteY48" fmla="*/ 1064317 h 4668577"/>
              <a:gd name="connsiteX49" fmla="*/ 2326005 w 2882265"/>
              <a:gd name="connsiteY49" fmla="*/ 1125277 h 4668577"/>
              <a:gd name="connsiteX50" fmla="*/ 2341245 w 2882265"/>
              <a:gd name="connsiteY50" fmla="*/ 1300537 h 4668577"/>
              <a:gd name="connsiteX51" fmla="*/ 2173605 w 2882265"/>
              <a:gd name="connsiteY51" fmla="*/ 1369117 h 4668577"/>
              <a:gd name="connsiteX52" fmla="*/ 2211705 w 2882265"/>
              <a:gd name="connsiteY52" fmla="*/ 1559617 h 4668577"/>
              <a:gd name="connsiteX53" fmla="*/ 1754505 w 2882265"/>
              <a:gd name="connsiteY53" fmla="*/ 1765357 h 4668577"/>
              <a:gd name="connsiteX54" fmla="*/ 1868805 w 2882265"/>
              <a:gd name="connsiteY54" fmla="*/ 2207317 h 4668577"/>
              <a:gd name="connsiteX55" fmla="*/ 1724025 w 2882265"/>
              <a:gd name="connsiteY55" fmla="*/ 2283517 h 4668577"/>
              <a:gd name="connsiteX56" fmla="*/ 1975485 w 2882265"/>
              <a:gd name="connsiteY56" fmla="*/ 2885497 h 4668577"/>
              <a:gd name="connsiteX57" fmla="*/ 2120265 w 2882265"/>
              <a:gd name="connsiteY57" fmla="*/ 3525577 h 4668577"/>
              <a:gd name="connsiteX58" fmla="*/ 2646045 w 2882265"/>
              <a:gd name="connsiteY58" fmla="*/ 4036117 h 4668577"/>
              <a:gd name="connsiteX59" fmla="*/ 2486025 w 2882265"/>
              <a:gd name="connsiteY59" fmla="*/ 4180897 h 4668577"/>
              <a:gd name="connsiteX60" fmla="*/ 2882265 w 2882265"/>
              <a:gd name="connsiteY60" fmla="*/ 4310437 h 4668577"/>
              <a:gd name="connsiteX61" fmla="*/ 2867025 w 2882265"/>
              <a:gd name="connsiteY61" fmla="*/ 4394257 h 4668577"/>
              <a:gd name="connsiteX62" fmla="*/ 2623185 w 2882265"/>
              <a:gd name="connsiteY62" fmla="*/ 4523797 h 4668577"/>
              <a:gd name="connsiteX63" fmla="*/ 2386965 w 2882265"/>
              <a:gd name="connsiteY63" fmla="*/ 4409497 h 4668577"/>
              <a:gd name="connsiteX64" fmla="*/ 2432685 w 2882265"/>
              <a:gd name="connsiteY64" fmla="*/ 4569517 h 4668577"/>
              <a:gd name="connsiteX65" fmla="*/ 2295525 w 2882265"/>
              <a:gd name="connsiteY65" fmla="*/ 4668577 h 4668577"/>
              <a:gd name="connsiteX66" fmla="*/ 1326356 w 2882265"/>
              <a:gd name="connsiteY66" fmla="*/ 2741669 h 4668577"/>
              <a:gd name="connsiteX67" fmla="*/ 881539 w 2882265"/>
              <a:gd name="connsiteY67" fmla="*/ 3376035 h 4668577"/>
              <a:gd name="connsiteX68" fmla="*/ 674370 w 2882265"/>
              <a:gd name="connsiteY68" fmla="*/ 3926103 h 4668577"/>
              <a:gd name="connsiteX69" fmla="*/ 505777 w 2882265"/>
              <a:gd name="connsiteY69" fmla="*/ 4391399 h 4668577"/>
              <a:gd name="connsiteX0" fmla="*/ 505777 w 2882265"/>
              <a:gd name="connsiteY0" fmla="*/ 4391399 h 4668577"/>
              <a:gd name="connsiteX1" fmla="*/ 562451 w 2882265"/>
              <a:gd name="connsiteY1" fmla="*/ 4488078 h 4668577"/>
              <a:gd name="connsiteX2" fmla="*/ 717233 w 2882265"/>
              <a:gd name="connsiteY2" fmla="*/ 4539514 h 4668577"/>
              <a:gd name="connsiteX3" fmla="*/ 729615 w 2882265"/>
              <a:gd name="connsiteY3" fmla="*/ 4613332 h 4668577"/>
              <a:gd name="connsiteX4" fmla="*/ 619125 w 2882265"/>
              <a:gd name="connsiteY4" fmla="*/ 4653337 h 4668577"/>
              <a:gd name="connsiteX5" fmla="*/ 354807 w 2882265"/>
              <a:gd name="connsiteY5" fmla="*/ 4609999 h 4668577"/>
              <a:gd name="connsiteX6" fmla="*/ 307658 w 2882265"/>
              <a:gd name="connsiteY6" fmla="*/ 4495222 h 4668577"/>
              <a:gd name="connsiteX7" fmla="*/ 237649 w 2882265"/>
              <a:gd name="connsiteY7" fmla="*/ 4409497 h 4668577"/>
              <a:gd name="connsiteX8" fmla="*/ 209550 w 2882265"/>
              <a:gd name="connsiteY8" fmla="*/ 4560468 h 4668577"/>
              <a:gd name="connsiteX9" fmla="*/ 44291 w 2882265"/>
              <a:gd name="connsiteY9" fmla="*/ 4512844 h 4668577"/>
              <a:gd name="connsiteX10" fmla="*/ 116205 w 2882265"/>
              <a:gd name="connsiteY10" fmla="*/ 4241857 h 4668577"/>
              <a:gd name="connsiteX11" fmla="*/ 0 w 2882265"/>
              <a:gd name="connsiteY11" fmla="*/ 4217568 h 4668577"/>
              <a:gd name="connsiteX12" fmla="*/ 466725 w 2882265"/>
              <a:gd name="connsiteY12" fmla="*/ 3304597 h 4668577"/>
              <a:gd name="connsiteX13" fmla="*/ 558165 w 2882265"/>
              <a:gd name="connsiteY13" fmla="*/ 3190297 h 4668577"/>
              <a:gd name="connsiteX14" fmla="*/ 550545 w 2882265"/>
              <a:gd name="connsiteY14" fmla="*/ 3114097 h 4668577"/>
              <a:gd name="connsiteX15" fmla="*/ 619125 w 2882265"/>
              <a:gd name="connsiteY15" fmla="*/ 3091237 h 4668577"/>
              <a:gd name="connsiteX16" fmla="*/ 923925 w 2882265"/>
              <a:gd name="connsiteY16" fmla="*/ 2397817 h 4668577"/>
              <a:gd name="connsiteX17" fmla="*/ 870585 w 2882265"/>
              <a:gd name="connsiteY17" fmla="*/ 2306377 h 4668577"/>
              <a:gd name="connsiteX18" fmla="*/ 885825 w 2882265"/>
              <a:gd name="connsiteY18" fmla="*/ 2032057 h 4668577"/>
              <a:gd name="connsiteX19" fmla="*/ 930591 w 2882265"/>
              <a:gd name="connsiteY19" fmla="*/ 1901088 h 4668577"/>
              <a:gd name="connsiteX20" fmla="*/ 931545 w 2882265"/>
              <a:gd name="connsiteY20" fmla="*/ 1125277 h 4668577"/>
              <a:gd name="connsiteX21" fmla="*/ 885825 w 2882265"/>
              <a:gd name="connsiteY21" fmla="*/ 1102417 h 4668577"/>
              <a:gd name="connsiteX22" fmla="*/ 939165 w 2882265"/>
              <a:gd name="connsiteY22" fmla="*/ 1026217 h 4668577"/>
              <a:gd name="connsiteX23" fmla="*/ 926306 w 2882265"/>
              <a:gd name="connsiteY23" fmla="*/ 954780 h 4668577"/>
              <a:gd name="connsiteX24" fmla="*/ 881540 w 2882265"/>
              <a:gd name="connsiteY24" fmla="*/ 913823 h 4668577"/>
              <a:gd name="connsiteX25" fmla="*/ 869156 w 2882265"/>
              <a:gd name="connsiteY25" fmla="*/ 840955 h 4668577"/>
              <a:gd name="connsiteX26" fmla="*/ 907734 w 2882265"/>
              <a:gd name="connsiteY26" fmla="*/ 709035 h 4668577"/>
              <a:gd name="connsiteX27" fmla="*/ 928687 w 2882265"/>
              <a:gd name="connsiteY27" fmla="*/ 658075 h 4668577"/>
              <a:gd name="connsiteX28" fmla="*/ 984885 w 2882265"/>
              <a:gd name="connsiteY28" fmla="*/ 599497 h 4668577"/>
              <a:gd name="connsiteX29" fmla="*/ 962025 w 2882265"/>
              <a:gd name="connsiteY29" fmla="*/ 534727 h 4668577"/>
              <a:gd name="connsiteX30" fmla="*/ 1037748 w 2882265"/>
              <a:gd name="connsiteY30" fmla="*/ 370897 h 4668577"/>
              <a:gd name="connsiteX31" fmla="*/ 1090612 w 2882265"/>
              <a:gd name="connsiteY31" fmla="*/ 142773 h 4668577"/>
              <a:gd name="connsiteX32" fmla="*/ 1320641 w 2882265"/>
              <a:gd name="connsiteY32" fmla="*/ 4660 h 4668577"/>
              <a:gd name="connsiteX33" fmla="*/ 1487805 w 2882265"/>
              <a:gd name="connsiteY33" fmla="*/ 35617 h 4668577"/>
              <a:gd name="connsiteX34" fmla="*/ 1685925 w 2882265"/>
              <a:gd name="connsiteY34" fmla="*/ 226117 h 4668577"/>
              <a:gd name="connsiteX35" fmla="*/ 1663065 w 2882265"/>
              <a:gd name="connsiteY35" fmla="*/ 401377 h 4668577"/>
              <a:gd name="connsiteX36" fmla="*/ 1685925 w 2882265"/>
              <a:gd name="connsiteY36" fmla="*/ 515677 h 4668577"/>
              <a:gd name="connsiteX37" fmla="*/ 1564005 w 2882265"/>
              <a:gd name="connsiteY37" fmla="*/ 751897 h 4668577"/>
              <a:gd name="connsiteX38" fmla="*/ 1358265 w 2882265"/>
              <a:gd name="connsiteY38" fmla="*/ 767137 h 4668577"/>
              <a:gd name="connsiteX39" fmla="*/ 1297305 w 2882265"/>
              <a:gd name="connsiteY39" fmla="*/ 789997 h 4668577"/>
              <a:gd name="connsiteX40" fmla="*/ 1731645 w 2882265"/>
              <a:gd name="connsiteY40" fmla="*/ 1331017 h 4668577"/>
              <a:gd name="connsiteX41" fmla="*/ 1724025 w 2882265"/>
              <a:gd name="connsiteY41" fmla="*/ 1452937 h 4668577"/>
              <a:gd name="connsiteX42" fmla="*/ 1922145 w 2882265"/>
              <a:gd name="connsiteY42" fmla="*/ 1323397 h 4668577"/>
              <a:gd name="connsiteX43" fmla="*/ 1998345 w 2882265"/>
              <a:gd name="connsiteY43" fmla="*/ 1094797 h 4668577"/>
              <a:gd name="connsiteX44" fmla="*/ 2181225 w 2882265"/>
              <a:gd name="connsiteY44" fmla="*/ 1186237 h 4668577"/>
              <a:gd name="connsiteX45" fmla="*/ 2211705 w 2882265"/>
              <a:gd name="connsiteY45" fmla="*/ 1071937 h 4668577"/>
              <a:gd name="connsiteX46" fmla="*/ 2280285 w 2882265"/>
              <a:gd name="connsiteY46" fmla="*/ 1071937 h 4668577"/>
              <a:gd name="connsiteX47" fmla="*/ 2409825 w 2882265"/>
              <a:gd name="connsiteY47" fmla="*/ 1026217 h 4668577"/>
              <a:gd name="connsiteX48" fmla="*/ 2417445 w 2882265"/>
              <a:gd name="connsiteY48" fmla="*/ 1064317 h 4668577"/>
              <a:gd name="connsiteX49" fmla="*/ 2326005 w 2882265"/>
              <a:gd name="connsiteY49" fmla="*/ 1125277 h 4668577"/>
              <a:gd name="connsiteX50" fmla="*/ 2341245 w 2882265"/>
              <a:gd name="connsiteY50" fmla="*/ 1300537 h 4668577"/>
              <a:gd name="connsiteX51" fmla="*/ 2173605 w 2882265"/>
              <a:gd name="connsiteY51" fmla="*/ 1369117 h 4668577"/>
              <a:gd name="connsiteX52" fmla="*/ 2211705 w 2882265"/>
              <a:gd name="connsiteY52" fmla="*/ 1559617 h 4668577"/>
              <a:gd name="connsiteX53" fmla="*/ 1754505 w 2882265"/>
              <a:gd name="connsiteY53" fmla="*/ 1765357 h 4668577"/>
              <a:gd name="connsiteX54" fmla="*/ 1868805 w 2882265"/>
              <a:gd name="connsiteY54" fmla="*/ 2207317 h 4668577"/>
              <a:gd name="connsiteX55" fmla="*/ 1724025 w 2882265"/>
              <a:gd name="connsiteY55" fmla="*/ 2283517 h 4668577"/>
              <a:gd name="connsiteX56" fmla="*/ 1975485 w 2882265"/>
              <a:gd name="connsiteY56" fmla="*/ 2885497 h 4668577"/>
              <a:gd name="connsiteX57" fmla="*/ 2120265 w 2882265"/>
              <a:gd name="connsiteY57" fmla="*/ 3525577 h 4668577"/>
              <a:gd name="connsiteX58" fmla="*/ 2646045 w 2882265"/>
              <a:gd name="connsiteY58" fmla="*/ 4036117 h 4668577"/>
              <a:gd name="connsiteX59" fmla="*/ 2486025 w 2882265"/>
              <a:gd name="connsiteY59" fmla="*/ 4180897 h 4668577"/>
              <a:gd name="connsiteX60" fmla="*/ 2882265 w 2882265"/>
              <a:gd name="connsiteY60" fmla="*/ 4310437 h 4668577"/>
              <a:gd name="connsiteX61" fmla="*/ 2867025 w 2882265"/>
              <a:gd name="connsiteY61" fmla="*/ 4394257 h 4668577"/>
              <a:gd name="connsiteX62" fmla="*/ 2623185 w 2882265"/>
              <a:gd name="connsiteY62" fmla="*/ 4523797 h 4668577"/>
              <a:gd name="connsiteX63" fmla="*/ 2386965 w 2882265"/>
              <a:gd name="connsiteY63" fmla="*/ 4409497 h 4668577"/>
              <a:gd name="connsiteX64" fmla="*/ 2432685 w 2882265"/>
              <a:gd name="connsiteY64" fmla="*/ 4569517 h 4668577"/>
              <a:gd name="connsiteX65" fmla="*/ 2295525 w 2882265"/>
              <a:gd name="connsiteY65" fmla="*/ 4668577 h 4668577"/>
              <a:gd name="connsiteX66" fmla="*/ 1326356 w 2882265"/>
              <a:gd name="connsiteY66" fmla="*/ 2741669 h 4668577"/>
              <a:gd name="connsiteX67" fmla="*/ 881539 w 2882265"/>
              <a:gd name="connsiteY67" fmla="*/ 3376035 h 4668577"/>
              <a:gd name="connsiteX68" fmla="*/ 674370 w 2882265"/>
              <a:gd name="connsiteY68" fmla="*/ 3926103 h 4668577"/>
              <a:gd name="connsiteX69" fmla="*/ 505777 w 2882265"/>
              <a:gd name="connsiteY69" fmla="*/ 4391399 h 4668577"/>
              <a:gd name="connsiteX0" fmla="*/ 505777 w 2882265"/>
              <a:gd name="connsiteY0" fmla="*/ 4391399 h 4668577"/>
              <a:gd name="connsiteX1" fmla="*/ 562451 w 2882265"/>
              <a:gd name="connsiteY1" fmla="*/ 4488078 h 4668577"/>
              <a:gd name="connsiteX2" fmla="*/ 717233 w 2882265"/>
              <a:gd name="connsiteY2" fmla="*/ 4539514 h 4668577"/>
              <a:gd name="connsiteX3" fmla="*/ 729615 w 2882265"/>
              <a:gd name="connsiteY3" fmla="*/ 4613332 h 4668577"/>
              <a:gd name="connsiteX4" fmla="*/ 619125 w 2882265"/>
              <a:gd name="connsiteY4" fmla="*/ 4653337 h 4668577"/>
              <a:gd name="connsiteX5" fmla="*/ 354807 w 2882265"/>
              <a:gd name="connsiteY5" fmla="*/ 4609999 h 4668577"/>
              <a:gd name="connsiteX6" fmla="*/ 307658 w 2882265"/>
              <a:gd name="connsiteY6" fmla="*/ 4495222 h 4668577"/>
              <a:gd name="connsiteX7" fmla="*/ 237649 w 2882265"/>
              <a:gd name="connsiteY7" fmla="*/ 4409497 h 4668577"/>
              <a:gd name="connsiteX8" fmla="*/ 209550 w 2882265"/>
              <a:gd name="connsiteY8" fmla="*/ 4560468 h 4668577"/>
              <a:gd name="connsiteX9" fmla="*/ 44291 w 2882265"/>
              <a:gd name="connsiteY9" fmla="*/ 4512844 h 4668577"/>
              <a:gd name="connsiteX10" fmla="*/ 116205 w 2882265"/>
              <a:gd name="connsiteY10" fmla="*/ 4241857 h 4668577"/>
              <a:gd name="connsiteX11" fmla="*/ 0 w 2882265"/>
              <a:gd name="connsiteY11" fmla="*/ 4217568 h 4668577"/>
              <a:gd name="connsiteX12" fmla="*/ 466725 w 2882265"/>
              <a:gd name="connsiteY12" fmla="*/ 3304597 h 4668577"/>
              <a:gd name="connsiteX13" fmla="*/ 558165 w 2882265"/>
              <a:gd name="connsiteY13" fmla="*/ 3190297 h 4668577"/>
              <a:gd name="connsiteX14" fmla="*/ 550545 w 2882265"/>
              <a:gd name="connsiteY14" fmla="*/ 3114097 h 4668577"/>
              <a:gd name="connsiteX15" fmla="*/ 619125 w 2882265"/>
              <a:gd name="connsiteY15" fmla="*/ 3091237 h 4668577"/>
              <a:gd name="connsiteX16" fmla="*/ 923925 w 2882265"/>
              <a:gd name="connsiteY16" fmla="*/ 2397817 h 4668577"/>
              <a:gd name="connsiteX17" fmla="*/ 870585 w 2882265"/>
              <a:gd name="connsiteY17" fmla="*/ 2306377 h 4668577"/>
              <a:gd name="connsiteX18" fmla="*/ 885825 w 2882265"/>
              <a:gd name="connsiteY18" fmla="*/ 2032057 h 4668577"/>
              <a:gd name="connsiteX19" fmla="*/ 930591 w 2882265"/>
              <a:gd name="connsiteY19" fmla="*/ 1901088 h 4668577"/>
              <a:gd name="connsiteX20" fmla="*/ 931545 w 2882265"/>
              <a:gd name="connsiteY20" fmla="*/ 1125277 h 4668577"/>
              <a:gd name="connsiteX21" fmla="*/ 885825 w 2882265"/>
              <a:gd name="connsiteY21" fmla="*/ 1102417 h 4668577"/>
              <a:gd name="connsiteX22" fmla="*/ 939165 w 2882265"/>
              <a:gd name="connsiteY22" fmla="*/ 1026217 h 4668577"/>
              <a:gd name="connsiteX23" fmla="*/ 926306 w 2882265"/>
              <a:gd name="connsiteY23" fmla="*/ 954780 h 4668577"/>
              <a:gd name="connsiteX24" fmla="*/ 881540 w 2882265"/>
              <a:gd name="connsiteY24" fmla="*/ 913823 h 4668577"/>
              <a:gd name="connsiteX25" fmla="*/ 869156 w 2882265"/>
              <a:gd name="connsiteY25" fmla="*/ 840955 h 4668577"/>
              <a:gd name="connsiteX26" fmla="*/ 907734 w 2882265"/>
              <a:gd name="connsiteY26" fmla="*/ 709035 h 4668577"/>
              <a:gd name="connsiteX27" fmla="*/ 928687 w 2882265"/>
              <a:gd name="connsiteY27" fmla="*/ 658075 h 4668577"/>
              <a:gd name="connsiteX28" fmla="*/ 984885 w 2882265"/>
              <a:gd name="connsiteY28" fmla="*/ 599497 h 4668577"/>
              <a:gd name="connsiteX29" fmla="*/ 962025 w 2882265"/>
              <a:gd name="connsiteY29" fmla="*/ 534727 h 4668577"/>
              <a:gd name="connsiteX30" fmla="*/ 1037748 w 2882265"/>
              <a:gd name="connsiteY30" fmla="*/ 370897 h 4668577"/>
              <a:gd name="connsiteX31" fmla="*/ 1090612 w 2882265"/>
              <a:gd name="connsiteY31" fmla="*/ 142773 h 4668577"/>
              <a:gd name="connsiteX32" fmla="*/ 1320641 w 2882265"/>
              <a:gd name="connsiteY32" fmla="*/ 4660 h 4668577"/>
              <a:gd name="connsiteX33" fmla="*/ 1487805 w 2882265"/>
              <a:gd name="connsiteY33" fmla="*/ 35617 h 4668577"/>
              <a:gd name="connsiteX34" fmla="*/ 1690687 w 2882265"/>
              <a:gd name="connsiteY34" fmla="*/ 230879 h 4668577"/>
              <a:gd name="connsiteX35" fmla="*/ 1663065 w 2882265"/>
              <a:gd name="connsiteY35" fmla="*/ 401377 h 4668577"/>
              <a:gd name="connsiteX36" fmla="*/ 1685925 w 2882265"/>
              <a:gd name="connsiteY36" fmla="*/ 515677 h 4668577"/>
              <a:gd name="connsiteX37" fmla="*/ 1564005 w 2882265"/>
              <a:gd name="connsiteY37" fmla="*/ 751897 h 4668577"/>
              <a:gd name="connsiteX38" fmla="*/ 1358265 w 2882265"/>
              <a:gd name="connsiteY38" fmla="*/ 767137 h 4668577"/>
              <a:gd name="connsiteX39" fmla="*/ 1297305 w 2882265"/>
              <a:gd name="connsiteY39" fmla="*/ 789997 h 4668577"/>
              <a:gd name="connsiteX40" fmla="*/ 1731645 w 2882265"/>
              <a:gd name="connsiteY40" fmla="*/ 1331017 h 4668577"/>
              <a:gd name="connsiteX41" fmla="*/ 1724025 w 2882265"/>
              <a:gd name="connsiteY41" fmla="*/ 1452937 h 4668577"/>
              <a:gd name="connsiteX42" fmla="*/ 1922145 w 2882265"/>
              <a:gd name="connsiteY42" fmla="*/ 1323397 h 4668577"/>
              <a:gd name="connsiteX43" fmla="*/ 1998345 w 2882265"/>
              <a:gd name="connsiteY43" fmla="*/ 1094797 h 4668577"/>
              <a:gd name="connsiteX44" fmla="*/ 2181225 w 2882265"/>
              <a:gd name="connsiteY44" fmla="*/ 1186237 h 4668577"/>
              <a:gd name="connsiteX45" fmla="*/ 2211705 w 2882265"/>
              <a:gd name="connsiteY45" fmla="*/ 1071937 h 4668577"/>
              <a:gd name="connsiteX46" fmla="*/ 2280285 w 2882265"/>
              <a:gd name="connsiteY46" fmla="*/ 1071937 h 4668577"/>
              <a:gd name="connsiteX47" fmla="*/ 2409825 w 2882265"/>
              <a:gd name="connsiteY47" fmla="*/ 1026217 h 4668577"/>
              <a:gd name="connsiteX48" fmla="*/ 2417445 w 2882265"/>
              <a:gd name="connsiteY48" fmla="*/ 1064317 h 4668577"/>
              <a:gd name="connsiteX49" fmla="*/ 2326005 w 2882265"/>
              <a:gd name="connsiteY49" fmla="*/ 1125277 h 4668577"/>
              <a:gd name="connsiteX50" fmla="*/ 2341245 w 2882265"/>
              <a:gd name="connsiteY50" fmla="*/ 1300537 h 4668577"/>
              <a:gd name="connsiteX51" fmla="*/ 2173605 w 2882265"/>
              <a:gd name="connsiteY51" fmla="*/ 1369117 h 4668577"/>
              <a:gd name="connsiteX52" fmla="*/ 2211705 w 2882265"/>
              <a:gd name="connsiteY52" fmla="*/ 1559617 h 4668577"/>
              <a:gd name="connsiteX53" fmla="*/ 1754505 w 2882265"/>
              <a:gd name="connsiteY53" fmla="*/ 1765357 h 4668577"/>
              <a:gd name="connsiteX54" fmla="*/ 1868805 w 2882265"/>
              <a:gd name="connsiteY54" fmla="*/ 2207317 h 4668577"/>
              <a:gd name="connsiteX55" fmla="*/ 1724025 w 2882265"/>
              <a:gd name="connsiteY55" fmla="*/ 2283517 h 4668577"/>
              <a:gd name="connsiteX56" fmla="*/ 1975485 w 2882265"/>
              <a:gd name="connsiteY56" fmla="*/ 2885497 h 4668577"/>
              <a:gd name="connsiteX57" fmla="*/ 2120265 w 2882265"/>
              <a:gd name="connsiteY57" fmla="*/ 3525577 h 4668577"/>
              <a:gd name="connsiteX58" fmla="*/ 2646045 w 2882265"/>
              <a:gd name="connsiteY58" fmla="*/ 4036117 h 4668577"/>
              <a:gd name="connsiteX59" fmla="*/ 2486025 w 2882265"/>
              <a:gd name="connsiteY59" fmla="*/ 4180897 h 4668577"/>
              <a:gd name="connsiteX60" fmla="*/ 2882265 w 2882265"/>
              <a:gd name="connsiteY60" fmla="*/ 4310437 h 4668577"/>
              <a:gd name="connsiteX61" fmla="*/ 2867025 w 2882265"/>
              <a:gd name="connsiteY61" fmla="*/ 4394257 h 4668577"/>
              <a:gd name="connsiteX62" fmla="*/ 2623185 w 2882265"/>
              <a:gd name="connsiteY62" fmla="*/ 4523797 h 4668577"/>
              <a:gd name="connsiteX63" fmla="*/ 2386965 w 2882265"/>
              <a:gd name="connsiteY63" fmla="*/ 4409497 h 4668577"/>
              <a:gd name="connsiteX64" fmla="*/ 2432685 w 2882265"/>
              <a:gd name="connsiteY64" fmla="*/ 4569517 h 4668577"/>
              <a:gd name="connsiteX65" fmla="*/ 2295525 w 2882265"/>
              <a:gd name="connsiteY65" fmla="*/ 4668577 h 4668577"/>
              <a:gd name="connsiteX66" fmla="*/ 1326356 w 2882265"/>
              <a:gd name="connsiteY66" fmla="*/ 2741669 h 4668577"/>
              <a:gd name="connsiteX67" fmla="*/ 881539 w 2882265"/>
              <a:gd name="connsiteY67" fmla="*/ 3376035 h 4668577"/>
              <a:gd name="connsiteX68" fmla="*/ 674370 w 2882265"/>
              <a:gd name="connsiteY68" fmla="*/ 3926103 h 4668577"/>
              <a:gd name="connsiteX69" fmla="*/ 505777 w 2882265"/>
              <a:gd name="connsiteY69" fmla="*/ 4391399 h 4668577"/>
              <a:gd name="connsiteX0" fmla="*/ 505777 w 2882265"/>
              <a:gd name="connsiteY0" fmla="*/ 4402085 h 4679263"/>
              <a:gd name="connsiteX1" fmla="*/ 562451 w 2882265"/>
              <a:gd name="connsiteY1" fmla="*/ 4498764 h 4679263"/>
              <a:gd name="connsiteX2" fmla="*/ 717233 w 2882265"/>
              <a:gd name="connsiteY2" fmla="*/ 4550200 h 4679263"/>
              <a:gd name="connsiteX3" fmla="*/ 729615 w 2882265"/>
              <a:gd name="connsiteY3" fmla="*/ 4624018 h 4679263"/>
              <a:gd name="connsiteX4" fmla="*/ 619125 w 2882265"/>
              <a:gd name="connsiteY4" fmla="*/ 4664023 h 4679263"/>
              <a:gd name="connsiteX5" fmla="*/ 354807 w 2882265"/>
              <a:gd name="connsiteY5" fmla="*/ 4620685 h 4679263"/>
              <a:gd name="connsiteX6" fmla="*/ 307658 w 2882265"/>
              <a:gd name="connsiteY6" fmla="*/ 4505908 h 4679263"/>
              <a:gd name="connsiteX7" fmla="*/ 237649 w 2882265"/>
              <a:gd name="connsiteY7" fmla="*/ 4420183 h 4679263"/>
              <a:gd name="connsiteX8" fmla="*/ 209550 w 2882265"/>
              <a:gd name="connsiteY8" fmla="*/ 4571154 h 4679263"/>
              <a:gd name="connsiteX9" fmla="*/ 44291 w 2882265"/>
              <a:gd name="connsiteY9" fmla="*/ 4523530 h 4679263"/>
              <a:gd name="connsiteX10" fmla="*/ 116205 w 2882265"/>
              <a:gd name="connsiteY10" fmla="*/ 4252543 h 4679263"/>
              <a:gd name="connsiteX11" fmla="*/ 0 w 2882265"/>
              <a:gd name="connsiteY11" fmla="*/ 4228254 h 4679263"/>
              <a:gd name="connsiteX12" fmla="*/ 466725 w 2882265"/>
              <a:gd name="connsiteY12" fmla="*/ 3315283 h 4679263"/>
              <a:gd name="connsiteX13" fmla="*/ 558165 w 2882265"/>
              <a:gd name="connsiteY13" fmla="*/ 3200983 h 4679263"/>
              <a:gd name="connsiteX14" fmla="*/ 550545 w 2882265"/>
              <a:gd name="connsiteY14" fmla="*/ 3124783 h 4679263"/>
              <a:gd name="connsiteX15" fmla="*/ 619125 w 2882265"/>
              <a:gd name="connsiteY15" fmla="*/ 3101923 h 4679263"/>
              <a:gd name="connsiteX16" fmla="*/ 923925 w 2882265"/>
              <a:gd name="connsiteY16" fmla="*/ 2408503 h 4679263"/>
              <a:gd name="connsiteX17" fmla="*/ 870585 w 2882265"/>
              <a:gd name="connsiteY17" fmla="*/ 2317063 h 4679263"/>
              <a:gd name="connsiteX18" fmla="*/ 885825 w 2882265"/>
              <a:gd name="connsiteY18" fmla="*/ 2042743 h 4679263"/>
              <a:gd name="connsiteX19" fmla="*/ 930591 w 2882265"/>
              <a:gd name="connsiteY19" fmla="*/ 1911774 h 4679263"/>
              <a:gd name="connsiteX20" fmla="*/ 931545 w 2882265"/>
              <a:gd name="connsiteY20" fmla="*/ 1135963 h 4679263"/>
              <a:gd name="connsiteX21" fmla="*/ 885825 w 2882265"/>
              <a:gd name="connsiteY21" fmla="*/ 1113103 h 4679263"/>
              <a:gd name="connsiteX22" fmla="*/ 939165 w 2882265"/>
              <a:gd name="connsiteY22" fmla="*/ 1036903 h 4679263"/>
              <a:gd name="connsiteX23" fmla="*/ 926306 w 2882265"/>
              <a:gd name="connsiteY23" fmla="*/ 965466 h 4679263"/>
              <a:gd name="connsiteX24" fmla="*/ 881540 w 2882265"/>
              <a:gd name="connsiteY24" fmla="*/ 924509 h 4679263"/>
              <a:gd name="connsiteX25" fmla="*/ 869156 w 2882265"/>
              <a:gd name="connsiteY25" fmla="*/ 851641 h 4679263"/>
              <a:gd name="connsiteX26" fmla="*/ 907734 w 2882265"/>
              <a:gd name="connsiteY26" fmla="*/ 719721 h 4679263"/>
              <a:gd name="connsiteX27" fmla="*/ 928687 w 2882265"/>
              <a:gd name="connsiteY27" fmla="*/ 668761 h 4679263"/>
              <a:gd name="connsiteX28" fmla="*/ 984885 w 2882265"/>
              <a:gd name="connsiteY28" fmla="*/ 610183 h 4679263"/>
              <a:gd name="connsiteX29" fmla="*/ 962025 w 2882265"/>
              <a:gd name="connsiteY29" fmla="*/ 545413 h 4679263"/>
              <a:gd name="connsiteX30" fmla="*/ 1037748 w 2882265"/>
              <a:gd name="connsiteY30" fmla="*/ 381583 h 4679263"/>
              <a:gd name="connsiteX31" fmla="*/ 1090612 w 2882265"/>
              <a:gd name="connsiteY31" fmla="*/ 153459 h 4679263"/>
              <a:gd name="connsiteX32" fmla="*/ 1320641 w 2882265"/>
              <a:gd name="connsiteY32" fmla="*/ 15346 h 4679263"/>
              <a:gd name="connsiteX33" fmla="*/ 1487805 w 2882265"/>
              <a:gd name="connsiteY33" fmla="*/ 46303 h 4679263"/>
              <a:gd name="connsiteX34" fmla="*/ 1690687 w 2882265"/>
              <a:gd name="connsiteY34" fmla="*/ 241565 h 4679263"/>
              <a:gd name="connsiteX35" fmla="*/ 1663065 w 2882265"/>
              <a:gd name="connsiteY35" fmla="*/ 412063 h 4679263"/>
              <a:gd name="connsiteX36" fmla="*/ 1685925 w 2882265"/>
              <a:gd name="connsiteY36" fmla="*/ 526363 h 4679263"/>
              <a:gd name="connsiteX37" fmla="*/ 1564005 w 2882265"/>
              <a:gd name="connsiteY37" fmla="*/ 762583 h 4679263"/>
              <a:gd name="connsiteX38" fmla="*/ 1358265 w 2882265"/>
              <a:gd name="connsiteY38" fmla="*/ 777823 h 4679263"/>
              <a:gd name="connsiteX39" fmla="*/ 1297305 w 2882265"/>
              <a:gd name="connsiteY39" fmla="*/ 800683 h 4679263"/>
              <a:gd name="connsiteX40" fmla="*/ 1731645 w 2882265"/>
              <a:gd name="connsiteY40" fmla="*/ 1341703 h 4679263"/>
              <a:gd name="connsiteX41" fmla="*/ 1724025 w 2882265"/>
              <a:gd name="connsiteY41" fmla="*/ 1463623 h 4679263"/>
              <a:gd name="connsiteX42" fmla="*/ 1922145 w 2882265"/>
              <a:gd name="connsiteY42" fmla="*/ 1334083 h 4679263"/>
              <a:gd name="connsiteX43" fmla="*/ 1998345 w 2882265"/>
              <a:gd name="connsiteY43" fmla="*/ 1105483 h 4679263"/>
              <a:gd name="connsiteX44" fmla="*/ 2181225 w 2882265"/>
              <a:gd name="connsiteY44" fmla="*/ 1196923 h 4679263"/>
              <a:gd name="connsiteX45" fmla="*/ 2211705 w 2882265"/>
              <a:gd name="connsiteY45" fmla="*/ 1082623 h 4679263"/>
              <a:gd name="connsiteX46" fmla="*/ 2280285 w 2882265"/>
              <a:gd name="connsiteY46" fmla="*/ 1082623 h 4679263"/>
              <a:gd name="connsiteX47" fmla="*/ 2409825 w 2882265"/>
              <a:gd name="connsiteY47" fmla="*/ 1036903 h 4679263"/>
              <a:gd name="connsiteX48" fmla="*/ 2417445 w 2882265"/>
              <a:gd name="connsiteY48" fmla="*/ 1075003 h 4679263"/>
              <a:gd name="connsiteX49" fmla="*/ 2326005 w 2882265"/>
              <a:gd name="connsiteY49" fmla="*/ 1135963 h 4679263"/>
              <a:gd name="connsiteX50" fmla="*/ 2341245 w 2882265"/>
              <a:gd name="connsiteY50" fmla="*/ 1311223 h 4679263"/>
              <a:gd name="connsiteX51" fmla="*/ 2173605 w 2882265"/>
              <a:gd name="connsiteY51" fmla="*/ 1379803 h 4679263"/>
              <a:gd name="connsiteX52" fmla="*/ 2211705 w 2882265"/>
              <a:gd name="connsiteY52" fmla="*/ 1570303 h 4679263"/>
              <a:gd name="connsiteX53" fmla="*/ 1754505 w 2882265"/>
              <a:gd name="connsiteY53" fmla="*/ 1776043 h 4679263"/>
              <a:gd name="connsiteX54" fmla="*/ 1868805 w 2882265"/>
              <a:gd name="connsiteY54" fmla="*/ 2218003 h 4679263"/>
              <a:gd name="connsiteX55" fmla="*/ 1724025 w 2882265"/>
              <a:gd name="connsiteY55" fmla="*/ 2294203 h 4679263"/>
              <a:gd name="connsiteX56" fmla="*/ 1975485 w 2882265"/>
              <a:gd name="connsiteY56" fmla="*/ 2896183 h 4679263"/>
              <a:gd name="connsiteX57" fmla="*/ 2120265 w 2882265"/>
              <a:gd name="connsiteY57" fmla="*/ 3536263 h 4679263"/>
              <a:gd name="connsiteX58" fmla="*/ 2646045 w 2882265"/>
              <a:gd name="connsiteY58" fmla="*/ 4046803 h 4679263"/>
              <a:gd name="connsiteX59" fmla="*/ 2486025 w 2882265"/>
              <a:gd name="connsiteY59" fmla="*/ 4191583 h 4679263"/>
              <a:gd name="connsiteX60" fmla="*/ 2882265 w 2882265"/>
              <a:gd name="connsiteY60" fmla="*/ 4321123 h 4679263"/>
              <a:gd name="connsiteX61" fmla="*/ 2867025 w 2882265"/>
              <a:gd name="connsiteY61" fmla="*/ 4404943 h 4679263"/>
              <a:gd name="connsiteX62" fmla="*/ 2623185 w 2882265"/>
              <a:gd name="connsiteY62" fmla="*/ 4534483 h 4679263"/>
              <a:gd name="connsiteX63" fmla="*/ 2386965 w 2882265"/>
              <a:gd name="connsiteY63" fmla="*/ 4420183 h 4679263"/>
              <a:gd name="connsiteX64" fmla="*/ 2432685 w 2882265"/>
              <a:gd name="connsiteY64" fmla="*/ 4580203 h 4679263"/>
              <a:gd name="connsiteX65" fmla="*/ 2295525 w 2882265"/>
              <a:gd name="connsiteY65" fmla="*/ 4679263 h 4679263"/>
              <a:gd name="connsiteX66" fmla="*/ 1326356 w 2882265"/>
              <a:gd name="connsiteY66" fmla="*/ 2752355 h 4679263"/>
              <a:gd name="connsiteX67" fmla="*/ 881539 w 2882265"/>
              <a:gd name="connsiteY67" fmla="*/ 3386721 h 4679263"/>
              <a:gd name="connsiteX68" fmla="*/ 674370 w 2882265"/>
              <a:gd name="connsiteY68" fmla="*/ 3936789 h 4679263"/>
              <a:gd name="connsiteX69" fmla="*/ 505777 w 2882265"/>
              <a:gd name="connsiteY69" fmla="*/ 4402085 h 4679263"/>
              <a:gd name="connsiteX0" fmla="*/ 505777 w 2882265"/>
              <a:gd name="connsiteY0" fmla="*/ 4393712 h 4670890"/>
              <a:gd name="connsiteX1" fmla="*/ 562451 w 2882265"/>
              <a:gd name="connsiteY1" fmla="*/ 4490391 h 4670890"/>
              <a:gd name="connsiteX2" fmla="*/ 717233 w 2882265"/>
              <a:gd name="connsiteY2" fmla="*/ 4541827 h 4670890"/>
              <a:gd name="connsiteX3" fmla="*/ 729615 w 2882265"/>
              <a:gd name="connsiteY3" fmla="*/ 4615645 h 4670890"/>
              <a:gd name="connsiteX4" fmla="*/ 619125 w 2882265"/>
              <a:gd name="connsiteY4" fmla="*/ 4655650 h 4670890"/>
              <a:gd name="connsiteX5" fmla="*/ 354807 w 2882265"/>
              <a:gd name="connsiteY5" fmla="*/ 4612312 h 4670890"/>
              <a:gd name="connsiteX6" fmla="*/ 307658 w 2882265"/>
              <a:gd name="connsiteY6" fmla="*/ 4497535 h 4670890"/>
              <a:gd name="connsiteX7" fmla="*/ 237649 w 2882265"/>
              <a:gd name="connsiteY7" fmla="*/ 4411810 h 4670890"/>
              <a:gd name="connsiteX8" fmla="*/ 209550 w 2882265"/>
              <a:gd name="connsiteY8" fmla="*/ 4562781 h 4670890"/>
              <a:gd name="connsiteX9" fmla="*/ 44291 w 2882265"/>
              <a:gd name="connsiteY9" fmla="*/ 4515157 h 4670890"/>
              <a:gd name="connsiteX10" fmla="*/ 116205 w 2882265"/>
              <a:gd name="connsiteY10" fmla="*/ 4244170 h 4670890"/>
              <a:gd name="connsiteX11" fmla="*/ 0 w 2882265"/>
              <a:gd name="connsiteY11" fmla="*/ 4219881 h 4670890"/>
              <a:gd name="connsiteX12" fmla="*/ 466725 w 2882265"/>
              <a:gd name="connsiteY12" fmla="*/ 3306910 h 4670890"/>
              <a:gd name="connsiteX13" fmla="*/ 558165 w 2882265"/>
              <a:gd name="connsiteY13" fmla="*/ 3192610 h 4670890"/>
              <a:gd name="connsiteX14" fmla="*/ 550545 w 2882265"/>
              <a:gd name="connsiteY14" fmla="*/ 3116410 h 4670890"/>
              <a:gd name="connsiteX15" fmla="*/ 619125 w 2882265"/>
              <a:gd name="connsiteY15" fmla="*/ 3093550 h 4670890"/>
              <a:gd name="connsiteX16" fmla="*/ 923925 w 2882265"/>
              <a:gd name="connsiteY16" fmla="*/ 2400130 h 4670890"/>
              <a:gd name="connsiteX17" fmla="*/ 870585 w 2882265"/>
              <a:gd name="connsiteY17" fmla="*/ 2308690 h 4670890"/>
              <a:gd name="connsiteX18" fmla="*/ 885825 w 2882265"/>
              <a:gd name="connsiteY18" fmla="*/ 2034370 h 4670890"/>
              <a:gd name="connsiteX19" fmla="*/ 930591 w 2882265"/>
              <a:gd name="connsiteY19" fmla="*/ 1903401 h 4670890"/>
              <a:gd name="connsiteX20" fmla="*/ 931545 w 2882265"/>
              <a:gd name="connsiteY20" fmla="*/ 1127590 h 4670890"/>
              <a:gd name="connsiteX21" fmla="*/ 885825 w 2882265"/>
              <a:gd name="connsiteY21" fmla="*/ 1104730 h 4670890"/>
              <a:gd name="connsiteX22" fmla="*/ 939165 w 2882265"/>
              <a:gd name="connsiteY22" fmla="*/ 1028530 h 4670890"/>
              <a:gd name="connsiteX23" fmla="*/ 926306 w 2882265"/>
              <a:gd name="connsiteY23" fmla="*/ 957093 h 4670890"/>
              <a:gd name="connsiteX24" fmla="*/ 881540 w 2882265"/>
              <a:gd name="connsiteY24" fmla="*/ 916136 h 4670890"/>
              <a:gd name="connsiteX25" fmla="*/ 869156 w 2882265"/>
              <a:gd name="connsiteY25" fmla="*/ 843268 h 4670890"/>
              <a:gd name="connsiteX26" fmla="*/ 907734 w 2882265"/>
              <a:gd name="connsiteY26" fmla="*/ 711348 h 4670890"/>
              <a:gd name="connsiteX27" fmla="*/ 928687 w 2882265"/>
              <a:gd name="connsiteY27" fmla="*/ 660388 h 4670890"/>
              <a:gd name="connsiteX28" fmla="*/ 984885 w 2882265"/>
              <a:gd name="connsiteY28" fmla="*/ 601810 h 4670890"/>
              <a:gd name="connsiteX29" fmla="*/ 962025 w 2882265"/>
              <a:gd name="connsiteY29" fmla="*/ 537040 h 4670890"/>
              <a:gd name="connsiteX30" fmla="*/ 1037748 w 2882265"/>
              <a:gd name="connsiteY30" fmla="*/ 373210 h 4670890"/>
              <a:gd name="connsiteX31" fmla="*/ 1090612 w 2882265"/>
              <a:gd name="connsiteY31" fmla="*/ 145086 h 4670890"/>
              <a:gd name="connsiteX32" fmla="*/ 1320641 w 2882265"/>
              <a:gd name="connsiteY32" fmla="*/ 6973 h 4670890"/>
              <a:gd name="connsiteX33" fmla="*/ 1487805 w 2882265"/>
              <a:gd name="connsiteY33" fmla="*/ 37930 h 4670890"/>
              <a:gd name="connsiteX34" fmla="*/ 1690687 w 2882265"/>
              <a:gd name="connsiteY34" fmla="*/ 233192 h 4670890"/>
              <a:gd name="connsiteX35" fmla="*/ 1663065 w 2882265"/>
              <a:gd name="connsiteY35" fmla="*/ 403690 h 4670890"/>
              <a:gd name="connsiteX36" fmla="*/ 1685925 w 2882265"/>
              <a:gd name="connsiteY36" fmla="*/ 517990 h 4670890"/>
              <a:gd name="connsiteX37" fmla="*/ 1564005 w 2882265"/>
              <a:gd name="connsiteY37" fmla="*/ 754210 h 4670890"/>
              <a:gd name="connsiteX38" fmla="*/ 1358265 w 2882265"/>
              <a:gd name="connsiteY38" fmla="*/ 769450 h 4670890"/>
              <a:gd name="connsiteX39" fmla="*/ 1297305 w 2882265"/>
              <a:gd name="connsiteY39" fmla="*/ 792310 h 4670890"/>
              <a:gd name="connsiteX40" fmla="*/ 1731645 w 2882265"/>
              <a:gd name="connsiteY40" fmla="*/ 1333330 h 4670890"/>
              <a:gd name="connsiteX41" fmla="*/ 1724025 w 2882265"/>
              <a:gd name="connsiteY41" fmla="*/ 1455250 h 4670890"/>
              <a:gd name="connsiteX42" fmla="*/ 1922145 w 2882265"/>
              <a:gd name="connsiteY42" fmla="*/ 1325710 h 4670890"/>
              <a:gd name="connsiteX43" fmla="*/ 1998345 w 2882265"/>
              <a:gd name="connsiteY43" fmla="*/ 1097110 h 4670890"/>
              <a:gd name="connsiteX44" fmla="*/ 2181225 w 2882265"/>
              <a:gd name="connsiteY44" fmla="*/ 1188550 h 4670890"/>
              <a:gd name="connsiteX45" fmla="*/ 2211705 w 2882265"/>
              <a:gd name="connsiteY45" fmla="*/ 1074250 h 4670890"/>
              <a:gd name="connsiteX46" fmla="*/ 2280285 w 2882265"/>
              <a:gd name="connsiteY46" fmla="*/ 1074250 h 4670890"/>
              <a:gd name="connsiteX47" fmla="*/ 2409825 w 2882265"/>
              <a:gd name="connsiteY47" fmla="*/ 1028530 h 4670890"/>
              <a:gd name="connsiteX48" fmla="*/ 2417445 w 2882265"/>
              <a:gd name="connsiteY48" fmla="*/ 1066630 h 4670890"/>
              <a:gd name="connsiteX49" fmla="*/ 2326005 w 2882265"/>
              <a:gd name="connsiteY49" fmla="*/ 1127590 h 4670890"/>
              <a:gd name="connsiteX50" fmla="*/ 2341245 w 2882265"/>
              <a:gd name="connsiteY50" fmla="*/ 1302850 h 4670890"/>
              <a:gd name="connsiteX51" fmla="*/ 2173605 w 2882265"/>
              <a:gd name="connsiteY51" fmla="*/ 1371430 h 4670890"/>
              <a:gd name="connsiteX52" fmla="*/ 2211705 w 2882265"/>
              <a:gd name="connsiteY52" fmla="*/ 1561930 h 4670890"/>
              <a:gd name="connsiteX53" fmla="*/ 1754505 w 2882265"/>
              <a:gd name="connsiteY53" fmla="*/ 1767670 h 4670890"/>
              <a:gd name="connsiteX54" fmla="*/ 1868805 w 2882265"/>
              <a:gd name="connsiteY54" fmla="*/ 2209630 h 4670890"/>
              <a:gd name="connsiteX55" fmla="*/ 1724025 w 2882265"/>
              <a:gd name="connsiteY55" fmla="*/ 2285830 h 4670890"/>
              <a:gd name="connsiteX56" fmla="*/ 1975485 w 2882265"/>
              <a:gd name="connsiteY56" fmla="*/ 2887810 h 4670890"/>
              <a:gd name="connsiteX57" fmla="*/ 2120265 w 2882265"/>
              <a:gd name="connsiteY57" fmla="*/ 3527890 h 4670890"/>
              <a:gd name="connsiteX58" fmla="*/ 2646045 w 2882265"/>
              <a:gd name="connsiteY58" fmla="*/ 4038430 h 4670890"/>
              <a:gd name="connsiteX59" fmla="*/ 2486025 w 2882265"/>
              <a:gd name="connsiteY59" fmla="*/ 4183210 h 4670890"/>
              <a:gd name="connsiteX60" fmla="*/ 2882265 w 2882265"/>
              <a:gd name="connsiteY60" fmla="*/ 4312750 h 4670890"/>
              <a:gd name="connsiteX61" fmla="*/ 2867025 w 2882265"/>
              <a:gd name="connsiteY61" fmla="*/ 4396570 h 4670890"/>
              <a:gd name="connsiteX62" fmla="*/ 2623185 w 2882265"/>
              <a:gd name="connsiteY62" fmla="*/ 4526110 h 4670890"/>
              <a:gd name="connsiteX63" fmla="*/ 2386965 w 2882265"/>
              <a:gd name="connsiteY63" fmla="*/ 4411810 h 4670890"/>
              <a:gd name="connsiteX64" fmla="*/ 2432685 w 2882265"/>
              <a:gd name="connsiteY64" fmla="*/ 4571830 h 4670890"/>
              <a:gd name="connsiteX65" fmla="*/ 2295525 w 2882265"/>
              <a:gd name="connsiteY65" fmla="*/ 4670890 h 4670890"/>
              <a:gd name="connsiteX66" fmla="*/ 1326356 w 2882265"/>
              <a:gd name="connsiteY66" fmla="*/ 2743982 h 4670890"/>
              <a:gd name="connsiteX67" fmla="*/ 881539 w 2882265"/>
              <a:gd name="connsiteY67" fmla="*/ 3378348 h 4670890"/>
              <a:gd name="connsiteX68" fmla="*/ 674370 w 2882265"/>
              <a:gd name="connsiteY68" fmla="*/ 3928416 h 4670890"/>
              <a:gd name="connsiteX69" fmla="*/ 505777 w 2882265"/>
              <a:gd name="connsiteY69" fmla="*/ 4393712 h 4670890"/>
              <a:gd name="connsiteX0" fmla="*/ 505777 w 2882265"/>
              <a:gd name="connsiteY0" fmla="*/ 4390897 h 4668075"/>
              <a:gd name="connsiteX1" fmla="*/ 562451 w 2882265"/>
              <a:gd name="connsiteY1" fmla="*/ 4487576 h 4668075"/>
              <a:gd name="connsiteX2" fmla="*/ 717233 w 2882265"/>
              <a:gd name="connsiteY2" fmla="*/ 4539012 h 4668075"/>
              <a:gd name="connsiteX3" fmla="*/ 729615 w 2882265"/>
              <a:gd name="connsiteY3" fmla="*/ 4612830 h 4668075"/>
              <a:gd name="connsiteX4" fmla="*/ 619125 w 2882265"/>
              <a:gd name="connsiteY4" fmla="*/ 4652835 h 4668075"/>
              <a:gd name="connsiteX5" fmla="*/ 354807 w 2882265"/>
              <a:gd name="connsiteY5" fmla="*/ 4609497 h 4668075"/>
              <a:gd name="connsiteX6" fmla="*/ 307658 w 2882265"/>
              <a:gd name="connsiteY6" fmla="*/ 4494720 h 4668075"/>
              <a:gd name="connsiteX7" fmla="*/ 237649 w 2882265"/>
              <a:gd name="connsiteY7" fmla="*/ 4408995 h 4668075"/>
              <a:gd name="connsiteX8" fmla="*/ 209550 w 2882265"/>
              <a:gd name="connsiteY8" fmla="*/ 4559966 h 4668075"/>
              <a:gd name="connsiteX9" fmla="*/ 44291 w 2882265"/>
              <a:gd name="connsiteY9" fmla="*/ 4512342 h 4668075"/>
              <a:gd name="connsiteX10" fmla="*/ 116205 w 2882265"/>
              <a:gd name="connsiteY10" fmla="*/ 4241355 h 4668075"/>
              <a:gd name="connsiteX11" fmla="*/ 0 w 2882265"/>
              <a:gd name="connsiteY11" fmla="*/ 4217066 h 4668075"/>
              <a:gd name="connsiteX12" fmla="*/ 466725 w 2882265"/>
              <a:gd name="connsiteY12" fmla="*/ 3304095 h 4668075"/>
              <a:gd name="connsiteX13" fmla="*/ 558165 w 2882265"/>
              <a:gd name="connsiteY13" fmla="*/ 3189795 h 4668075"/>
              <a:gd name="connsiteX14" fmla="*/ 550545 w 2882265"/>
              <a:gd name="connsiteY14" fmla="*/ 3113595 h 4668075"/>
              <a:gd name="connsiteX15" fmla="*/ 619125 w 2882265"/>
              <a:gd name="connsiteY15" fmla="*/ 3090735 h 4668075"/>
              <a:gd name="connsiteX16" fmla="*/ 923925 w 2882265"/>
              <a:gd name="connsiteY16" fmla="*/ 2397315 h 4668075"/>
              <a:gd name="connsiteX17" fmla="*/ 870585 w 2882265"/>
              <a:gd name="connsiteY17" fmla="*/ 2305875 h 4668075"/>
              <a:gd name="connsiteX18" fmla="*/ 885825 w 2882265"/>
              <a:gd name="connsiteY18" fmla="*/ 2031555 h 4668075"/>
              <a:gd name="connsiteX19" fmla="*/ 930591 w 2882265"/>
              <a:gd name="connsiteY19" fmla="*/ 1900586 h 4668075"/>
              <a:gd name="connsiteX20" fmla="*/ 931545 w 2882265"/>
              <a:gd name="connsiteY20" fmla="*/ 1124775 h 4668075"/>
              <a:gd name="connsiteX21" fmla="*/ 885825 w 2882265"/>
              <a:gd name="connsiteY21" fmla="*/ 1101915 h 4668075"/>
              <a:gd name="connsiteX22" fmla="*/ 939165 w 2882265"/>
              <a:gd name="connsiteY22" fmla="*/ 1025715 h 4668075"/>
              <a:gd name="connsiteX23" fmla="*/ 926306 w 2882265"/>
              <a:gd name="connsiteY23" fmla="*/ 954278 h 4668075"/>
              <a:gd name="connsiteX24" fmla="*/ 881540 w 2882265"/>
              <a:gd name="connsiteY24" fmla="*/ 913321 h 4668075"/>
              <a:gd name="connsiteX25" fmla="*/ 869156 w 2882265"/>
              <a:gd name="connsiteY25" fmla="*/ 840453 h 4668075"/>
              <a:gd name="connsiteX26" fmla="*/ 907734 w 2882265"/>
              <a:gd name="connsiteY26" fmla="*/ 708533 h 4668075"/>
              <a:gd name="connsiteX27" fmla="*/ 928687 w 2882265"/>
              <a:gd name="connsiteY27" fmla="*/ 657573 h 4668075"/>
              <a:gd name="connsiteX28" fmla="*/ 984885 w 2882265"/>
              <a:gd name="connsiteY28" fmla="*/ 598995 h 4668075"/>
              <a:gd name="connsiteX29" fmla="*/ 962025 w 2882265"/>
              <a:gd name="connsiteY29" fmla="*/ 534225 h 4668075"/>
              <a:gd name="connsiteX30" fmla="*/ 1037748 w 2882265"/>
              <a:gd name="connsiteY30" fmla="*/ 370395 h 4668075"/>
              <a:gd name="connsiteX31" fmla="*/ 1090612 w 2882265"/>
              <a:gd name="connsiteY31" fmla="*/ 142271 h 4668075"/>
              <a:gd name="connsiteX32" fmla="*/ 1320641 w 2882265"/>
              <a:gd name="connsiteY32" fmla="*/ 4158 h 4668075"/>
              <a:gd name="connsiteX33" fmla="*/ 1528286 w 2882265"/>
              <a:gd name="connsiteY33" fmla="*/ 49403 h 4668075"/>
              <a:gd name="connsiteX34" fmla="*/ 1690687 w 2882265"/>
              <a:gd name="connsiteY34" fmla="*/ 230377 h 4668075"/>
              <a:gd name="connsiteX35" fmla="*/ 1663065 w 2882265"/>
              <a:gd name="connsiteY35" fmla="*/ 400875 h 4668075"/>
              <a:gd name="connsiteX36" fmla="*/ 1685925 w 2882265"/>
              <a:gd name="connsiteY36" fmla="*/ 515175 h 4668075"/>
              <a:gd name="connsiteX37" fmla="*/ 1564005 w 2882265"/>
              <a:gd name="connsiteY37" fmla="*/ 751395 h 4668075"/>
              <a:gd name="connsiteX38" fmla="*/ 1358265 w 2882265"/>
              <a:gd name="connsiteY38" fmla="*/ 766635 h 4668075"/>
              <a:gd name="connsiteX39" fmla="*/ 1297305 w 2882265"/>
              <a:gd name="connsiteY39" fmla="*/ 789495 h 4668075"/>
              <a:gd name="connsiteX40" fmla="*/ 1731645 w 2882265"/>
              <a:gd name="connsiteY40" fmla="*/ 1330515 h 4668075"/>
              <a:gd name="connsiteX41" fmla="*/ 1724025 w 2882265"/>
              <a:gd name="connsiteY41" fmla="*/ 1452435 h 4668075"/>
              <a:gd name="connsiteX42" fmla="*/ 1922145 w 2882265"/>
              <a:gd name="connsiteY42" fmla="*/ 1322895 h 4668075"/>
              <a:gd name="connsiteX43" fmla="*/ 1998345 w 2882265"/>
              <a:gd name="connsiteY43" fmla="*/ 1094295 h 4668075"/>
              <a:gd name="connsiteX44" fmla="*/ 2181225 w 2882265"/>
              <a:gd name="connsiteY44" fmla="*/ 1185735 h 4668075"/>
              <a:gd name="connsiteX45" fmla="*/ 2211705 w 2882265"/>
              <a:gd name="connsiteY45" fmla="*/ 1071435 h 4668075"/>
              <a:gd name="connsiteX46" fmla="*/ 2280285 w 2882265"/>
              <a:gd name="connsiteY46" fmla="*/ 1071435 h 4668075"/>
              <a:gd name="connsiteX47" fmla="*/ 2409825 w 2882265"/>
              <a:gd name="connsiteY47" fmla="*/ 1025715 h 4668075"/>
              <a:gd name="connsiteX48" fmla="*/ 2417445 w 2882265"/>
              <a:gd name="connsiteY48" fmla="*/ 1063815 h 4668075"/>
              <a:gd name="connsiteX49" fmla="*/ 2326005 w 2882265"/>
              <a:gd name="connsiteY49" fmla="*/ 1124775 h 4668075"/>
              <a:gd name="connsiteX50" fmla="*/ 2341245 w 2882265"/>
              <a:gd name="connsiteY50" fmla="*/ 1300035 h 4668075"/>
              <a:gd name="connsiteX51" fmla="*/ 2173605 w 2882265"/>
              <a:gd name="connsiteY51" fmla="*/ 1368615 h 4668075"/>
              <a:gd name="connsiteX52" fmla="*/ 2211705 w 2882265"/>
              <a:gd name="connsiteY52" fmla="*/ 1559115 h 4668075"/>
              <a:gd name="connsiteX53" fmla="*/ 1754505 w 2882265"/>
              <a:gd name="connsiteY53" fmla="*/ 1764855 h 4668075"/>
              <a:gd name="connsiteX54" fmla="*/ 1868805 w 2882265"/>
              <a:gd name="connsiteY54" fmla="*/ 2206815 h 4668075"/>
              <a:gd name="connsiteX55" fmla="*/ 1724025 w 2882265"/>
              <a:gd name="connsiteY55" fmla="*/ 2283015 h 4668075"/>
              <a:gd name="connsiteX56" fmla="*/ 1975485 w 2882265"/>
              <a:gd name="connsiteY56" fmla="*/ 2884995 h 4668075"/>
              <a:gd name="connsiteX57" fmla="*/ 2120265 w 2882265"/>
              <a:gd name="connsiteY57" fmla="*/ 3525075 h 4668075"/>
              <a:gd name="connsiteX58" fmla="*/ 2646045 w 2882265"/>
              <a:gd name="connsiteY58" fmla="*/ 4035615 h 4668075"/>
              <a:gd name="connsiteX59" fmla="*/ 2486025 w 2882265"/>
              <a:gd name="connsiteY59" fmla="*/ 4180395 h 4668075"/>
              <a:gd name="connsiteX60" fmla="*/ 2882265 w 2882265"/>
              <a:gd name="connsiteY60" fmla="*/ 4309935 h 4668075"/>
              <a:gd name="connsiteX61" fmla="*/ 2867025 w 2882265"/>
              <a:gd name="connsiteY61" fmla="*/ 4393755 h 4668075"/>
              <a:gd name="connsiteX62" fmla="*/ 2623185 w 2882265"/>
              <a:gd name="connsiteY62" fmla="*/ 4523295 h 4668075"/>
              <a:gd name="connsiteX63" fmla="*/ 2386965 w 2882265"/>
              <a:gd name="connsiteY63" fmla="*/ 4408995 h 4668075"/>
              <a:gd name="connsiteX64" fmla="*/ 2432685 w 2882265"/>
              <a:gd name="connsiteY64" fmla="*/ 4569015 h 4668075"/>
              <a:gd name="connsiteX65" fmla="*/ 2295525 w 2882265"/>
              <a:gd name="connsiteY65" fmla="*/ 4668075 h 4668075"/>
              <a:gd name="connsiteX66" fmla="*/ 1326356 w 2882265"/>
              <a:gd name="connsiteY66" fmla="*/ 2741167 h 4668075"/>
              <a:gd name="connsiteX67" fmla="*/ 881539 w 2882265"/>
              <a:gd name="connsiteY67" fmla="*/ 3375533 h 4668075"/>
              <a:gd name="connsiteX68" fmla="*/ 674370 w 2882265"/>
              <a:gd name="connsiteY68" fmla="*/ 3925601 h 4668075"/>
              <a:gd name="connsiteX69" fmla="*/ 505777 w 2882265"/>
              <a:gd name="connsiteY69" fmla="*/ 4390897 h 4668075"/>
              <a:gd name="connsiteX0" fmla="*/ 505777 w 2882265"/>
              <a:gd name="connsiteY0" fmla="*/ 4391620 h 4668798"/>
              <a:gd name="connsiteX1" fmla="*/ 562451 w 2882265"/>
              <a:gd name="connsiteY1" fmla="*/ 4488299 h 4668798"/>
              <a:gd name="connsiteX2" fmla="*/ 717233 w 2882265"/>
              <a:gd name="connsiteY2" fmla="*/ 4539735 h 4668798"/>
              <a:gd name="connsiteX3" fmla="*/ 729615 w 2882265"/>
              <a:gd name="connsiteY3" fmla="*/ 4613553 h 4668798"/>
              <a:gd name="connsiteX4" fmla="*/ 619125 w 2882265"/>
              <a:gd name="connsiteY4" fmla="*/ 4653558 h 4668798"/>
              <a:gd name="connsiteX5" fmla="*/ 354807 w 2882265"/>
              <a:gd name="connsiteY5" fmla="*/ 4610220 h 4668798"/>
              <a:gd name="connsiteX6" fmla="*/ 307658 w 2882265"/>
              <a:gd name="connsiteY6" fmla="*/ 4495443 h 4668798"/>
              <a:gd name="connsiteX7" fmla="*/ 237649 w 2882265"/>
              <a:gd name="connsiteY7" fmla="*/ 4409718 h 4668798"/>
              <a:gd name="connsiteX8" fmla="*/ 209550 w 2882265"/>
              <a:gd name="connsiteY8" fmla="*/ 4560689 h 4668798"/>
              <a:gd name="connsiteX9" fmla="*/ 44291 w 2882265"/>
              <a:gd name="connsiteY9" fmla="*/ 4513065 h 4668798"/>
              <a:gd name="connsiteX10" fmla="*/ 116205 w 2882265"/>
              <a:gd name="connsiteY10" fmla="*/ 4242078 h 4668798"/>
              <a:gd name="connsiteX11" fmla="*/ 0 w 2882265"/>
              <a:gd name="connsiteY11" fmla="*/ 4217789 h 4668798"/>
              <a:gd name="connsiteX12" fmla="*/ 466725 w 2882265"/>
              <a:gd name="connsiteY12" fmla="*/ 3304818 h 4668798"/>
              <a:gd name="connsiteX13" fmla="*/ 558165 w 2882265"/>
              <a:gd name="connsiteY13" fmla="*/ 3190518 h 4668798"/>
              <a:gd name="connsiteX14" fmla="*/ 550545 w 2882265"/>
              <a:gd name="connsiteY14" fmla="*/ 3114318 h 4668798"/>
              <a:gd name="connsiteX15" fmla="*/ 619125 w 2882265"/>
              <a:gd name="connsiteY15" fmla="*/ 3091458 h 4668798"/>
              <a:gd name="connsiteX16" fmla="*/ 923925 w 2882265"/>
              <a:gd name="connsiteY16" fmla="*/ 2398038 h 4668798"/>
              <a:gd name="connsiteX17" fmla="*/ 870585 w 2882265"/>
              <a:gd name="connsiteY17" fmla="*/ 2306598 h 4668798"/>
              <a:gd name="connsiteX18" fmla="*/ 885825 w 2882265"/>
              <a:gd name="connsiteY18" fmla="*/ 2032278 h 4668798"/>
              <a:gd name="connsiteX19" fmla="*/ 930591 w 2882265"/>
              <a:gd name="connsiteY19" fmla="*/ 1901309 h 4668798"/>
              <a:gd name="connsiteX20" fmla="*/ 931545 w 2882265"/>
              <a:gd name="connsiteY20" fmla="*/ 1125498 h 4668798"/>
              <a:gd name="connsiteX21" fmla="*/ 885825 w 2882265"/>
              <a:gd name="connsiteY21" fmla="*/ 1102638 h 4668798"/>
              <a:gd name="connsiteX22" fmla="*/ 939165 w 2882265"/>
              <a:gd name="connsiteY22" fmla="*/ 1026438 h 4668798"/>
              <a:gd name="connsiteX23" fmla="*/ 926306 w 2882265"/>
              <a:gd name="connsiteY23" fmla="*/ 955001 h 4668798"/>
              <a:gd name="connsiteX24" fmla="*/ 881540 w 2882265"/>
              <a:gd name="connsiteY24" fmla="*/ 914044 h 4668798"/>
              <a:gd name="connsiteX25" fmla="*/ 869156 w 2882265"/>
              <a:gd name="connsiteY25" fmla="*/ 841176 h 4668798"/>
              <a:gd name="connsiteX26" fmla="*/ 907734 w 2882265"/>
              <a:gd name="connsiteY26" fmla="*/ 709256 h 4668798"/>
              <a:gd name="connsiteX27" fmla="*/ 928687 w 2882265"/>
              <a:gd name="connsiteY27" fmla="*/ 658296 h 4668798"/>
              <a:gd name="connsiteX28" fmla="*/ 984885 w 2882265"/>
              <a:gd name="connsiteY28" fmla="*/ 599718 h 4668798"/>
              <a:gd name="connsiteX29" fmla="*/ 962025 w 2882265"/>
              <a:gd name="connsiteY29" fmla="*/ 534948 h 4668798"/>
              <a:gd name="connsiteX30" fmla="*/ 1037748 w 2882265"/>
              <a:gd name="connsiteY30" fmla="*/ 371118 h 4668798"/>
              <a:gd name="connsiteX31" fmla="*/ 1090612 w 2882265"/>
              <a:gd name="connsiteY31" fmla="*/ 142994 h 4668798"/>
              <a:gd name="connsiteX32" fmla="*/ 1320641 w 2882265"/>
              <a:gd name="connsiteY32" fmla="*/ 4881 h 4668798"/>
              <a:gd name="connsiteX33" fmla="*/ 1528286 w 2882265"/>
              <a:gd name="connsiteY33" fmla="*/ 50126 h 4668798"/>
              <a:gd name="connsiteX34" fmla="*/ 1671637 w 2882265"/>
              <a:gd name="connsiteY34" fmla="*/ 231100 h 4668798"/>
              <a:gd name="connsiteX35" fmla="*/ 1663065 w 2882265"/>
              <a:gd name="connsiteY35" fmla="*/ 401598 h 4668798"/>
              <a:gd name="connsiteX36" fmla="*/ 1685925 w 2882265"/>
              <a:gd name="connsiteY36" fmla="*/ 515898 h 4668798"/>
              <a:gd name="connsiteX37" fmla="*/ 1564005 w 2882265"/>
              <a:gd name="connsiteY37" fmla="*/ 752118 h 4668798"/>
              <a:gd name="connsiteX38" fmla="*/ 1358265 w 2882265"/>
              <a:gd name="connsiteY38" fmla="*/ 767358 h 4668798"/>
              <a:gd name="connsiteX39" fmla="*/ 1297305 w 2882265"/>
              <a:gd name="connsiteY39" fmla="*/ 790218 h 4668798"/>
              <a:gd name="connsiteX40" fmla="*/ 1731645 w 2882265"/>
              <a:gd name="connsiteY40" fmla="*/ 1331238 h 4668798"/>
              <a:gd name="connsiteX41" fmla="*/ 1724025 w 2882265"/>
              <a:gd name="connsiteY41" fmla="*/ 1453158 h 4668798"/>
              <a:gd name="connsiteX42" fmla="*/ 1922145 w 2882265"/>
              <a:gd name="connsiteY42" fmla="*/ 1323618 h 4668798"/>
              <a:gd name="connsiteX43" fmla="*/ 1998345 w 2882265"/>
              <a:gd name="connsiteY43" fmla="*/ 1095018 h 4668798"/>
              <a:gd name="connsiteX44" fmla="*/ 2181225 w 2882265"/>
              <a:gd name="connsiteY44" fmla="*/ 1186458 h 4668798"/>
              <a:gd name="connsiteX45" fmla="*/ 2211705 w 2882265"/>
              <a:gd name="connsiteY45" fmla="*/ 1072158 h 4668798"/>
              <a:gd name="connsiteX46" fmla="*/ 2280285 w 2882265"/>
              <a:gd name="connsiteY46" fmla="*/ 1072158 h 4668798"/>
              <a:gd name="connsiteX47" fmla="*/ 2409825 w 2882265"/>
              <a:gd name="connsiteY47" fmla="*/ 1026438 h 4668798"/>
              <a:gd name="connsiteX48" fmla="*/ 2417445 w 2882265"/>
              <a:gd name="connsiteY48" fmla="*/ 1064538 h 4668798"/>
              <a:gd name="connsiteX49" fmla="*/ 2326005 w 2882265"/>
              <a:gd name="connsiteY49" fmla="*/ 1125498 h 4668798"/>
              <a:gd name="connsiteX50" fmla="*/ 2341245 w 2882265"/>
              <a:gd name="connsiteY50" fmla="*/ 1300758 h 4668798"/>
              <a:gd name="connsiteX51" fmla="*/ 2173605 w 2882265"/>
              <a:gd name="connsiteY51" fmla="*/ 1369338 h 4668798"/>
              <a:gd name="connsiteX52" fmla="*/ 2211705 w 2882265"/>
              <a:gd name="connsiteY52" fmla="*/ 1559838 h 4668798"/>
              <a:gd name="connsiteX53" fmla="*/ 1754505 w 2882265"/>
              <a:gd name="connsiteY53" fmla="*/ 1765578 h 4668798"/>
              <a:gd name="connsiteX54" fmla="*/ 1868805 w 2882265"/>
              <a:gd name="connsiteY54" fmla="*/ 2207538 h 4668798"/>
              <a:gd name="connsiteX55" fmla="*/ 1724025 w 2882265"/>
              <a:gd name="connsiteY55" fmla="*/ 2283738 h 4668798"/>
              <a:gd name="connsiteX56" fmla="*/ 1975485 w 2882265"/>
              <a:gd name="connsiteY56" fmla="*/ 2885718 h 4668798"/>
              <a:gd name="connsiteX57" fmla="*/ 2120265 w 2882265"/>
              <a:gd name="connsiteY57" fmla="*/ 3525798 h 4668798"/>
              <a:gd name="connsiteX58" fmla="*/ 2646045 w 2882265"/>
              <a:gd name="connsiteY58" fmla="*/ 4036338 h 4668798"/>
              <a:gd name="connsiteX59" fmla="*/ 2486025 w 2882265"/>
              <a:gd name="connsiteY59" fmla="*/ 4181118 h 4668798"/>
              <a:gd name="connsiteX60" fmla="*/ 2882265 w 2882265"/>
              <a:gd name="connsiteY60" fmla="*/ 4310658 h 4668798"/>
              <a:gd name="connsiteX61" fmla="*/ 2867025 w 2882265"/>
              <a:gd name="connsiteY61" fmla="*/ 4394478 h 4668798"/>
              <a:gd name="connsiteX62" fmla="*/ 2623185 w 2882265"/>
              <a:gd name="connsiteY62" fmla="*/ 4524018 h 4668798"/>
              <a:gd name="connsiteX63" fmla="*/ 2386965 w 2882265"/>
              <a:gd name="connsiteY63" fmla="*/ 4409718 h 4668798"/>
              <a:gd name="connsiteX64" fmla="*/ 2432685 w 2882265"/>
              <a:gd name="connsiteY64" fmla="*/ 4569738 h 4668798"/>
              <a:gd name="connsiteX65" fmla="*/ 2295525 w 2882265"/>
              <a:gd name="connsiteY65" fmla="*/ 4668798 h 4668798"/>
              <a:gd name="connsiteX66" fmla="*/ 1326356 w 2882265"/>
              <a:gd name="connsiteY66" fmla="*/ 2741890 h 4668798"/>
              <a:gd name="connsiteX67" fmla="*/ 881539 w 2882265"/>
              <a:gd name="connsiteY67" fmla="*/ 3376256 h 4668798"/>
              <a:gd name="connsiteX68" fmla="*/ 674370 w 2882265"/>
              <a:gd name="connsiteY68" fmla="*/ 3926324 h 4668798"/>
              <a:gd name="connsiteX69" fmla="*/ 505777 w 2882265"/>
              <a:gd name="connsiteY69" fmla="*/ 4391620 h 4668798"/>
              <a:gd name="connsiteX0" fmla="*/ 505777 w 2882265"/>
              <a:gd name="connsiteY0" fmla="*/ 4379269 h 4656447"/>
              <a:gd name="connsiteX1" fmla="*/ 562451 w 2882265"/>
              <a:gd name="connsiteY1" fmla="*/ 4475948 h 4656447"/>
              <a:gd name="connsiteX2" fmla="*/ 717233 w 2882265"/>
              <a:gd name="connsiteY2" fmla="*/ 4527384 h 4656447"/>
              <a:gd name="connsiteX3" fmla="*/ 729615 w 2882265"/>
              <a:gd name="connsiteY3" fmla="*/ 4601202 h 4656447"/>
              <a:gd name="connsiteX4" fmla="*/ 619125 w 2882265"/>
              <a:gd name="connsiteY4" fmla="*/ 4641207 h 4656447"/>
              <a:gd name="connsiteX5" fmla="*/ 354807 w 2882265"/>
              <a:gd name="connsiteY5" fmla="*/ 4597869 h 4656447"/>
              <a:gd name="connsiteX6" fmla="*/ 307658 w 2882265"/>
              <a:gd name="connsiteY6" fmla="*/ 4483092 h 4656447"/>
              <a:gd name="connsiteX7" fmla="*/ 237649 w 2882265"/>
              <a:gd name="connsiteY7" fmla="*/ 4397367 h 4656447"/>
              <a:gd name="connsiteX8" fmla="*/ 209550 w 2882265"/>
              <a:gd name="connsiteY8" fmla="*/ 4548338 h 4656447"/>
              <a:gd name="connsiteX9" fmla="*/ 44291 w 2882265"/>
              <a:gd name="connsiteY9" fmla="*/ 4500714 h 4656447"/>
              <a:gd name="connsiteX10" fmla="*/ 116205 w 2882265"/>
              <a:gd name="connsiteY10" fmla="*/ 4229727 h 4656447"/>
              <a:gd name="connsiteX11" fmla="*/ 0 w 2882265"/>
              <a:gd name="connsiteY11" fmla="*/ 4205438 h 4656447"/>
              <a:gd name="connsiteX12" fmla="*/ 466725 w 2882265"/>
              <a:gd name="connsiteY12" fmla="*/ 3292467 h 4656447"/>
              <a:gd name="connsiteX13" fmla="*/ 558165 w 2882265"/>
              <a:gd name="connsiteY13" fmla="*/ 3178167 h 4656447"/>
              <a:gd name="connsiteX14" fmla="*/ 550545 w 2882265"/>
              <a:gd name="connsiteY14" fmla="*/ 3101967 h 4656447"/>
              <a:gd name="connsiteX15" fmla="*/ 619125 w 2882265"/>
              <a:gd name="connsiteY15" fmla="*/ 3079107 h 4656447"/>
              <a:gd name="connsiteX16" fmla="*/ 923925 w 2882265"/>
              <a:gd name="connsiteY16" fmla="*/ 2385687 h 4656447"/>
              <a:gd name="connsiteX17" fmla="*/ 870585 w 2882265"/>
              <a:gd name="connsiteY17" fmla="*/ 2294247 h 4656447"/>
              <a:gd name="connsiteX18" fmla="*/ 885825 w 2882265"/>
              <a:gd name="connsiteY18" fmla="*/ 2019927 h 4656447"/>
              <a:gd name="connsiteX19" fmla="*/ 930591 w 2882265"/>
              <a:gd name="connsiteY19" fmla="*/ 1888958 h 4656447"/>
              <a:gd name="connsiteX20" fmla="*/ 931545 w 2882265"/>
              <a:gd name="connsiteY20" fmla="*/ 1113147 h 4656447"/>
              <a:gd name="connsiteX21" fmla="*/ 885825 w 2882265"/>
              <a:gd name="connsiteY21" fmla="*/ 1090287 h 4656447"/>
              <a:gd name="connsiteX22" fmla="*/ 939165 w 2882265"/>
              <a:gd name="connsiteY22" fmla="*/ 1014087 h 4656447"/>
              <a:gd name="connsiteX23" fmla="*/ 926306 w 2882265"/>
              <a:gd name="connsiteY23" fmla="*/ 942650 h 4656447"/>
              <a:gd name="connsiteX24" fmla="*/ 881540 w 2882265"/>
              <a:gd name="connsiteY24" fmla="*/ 901693 h 4656447"/>
              <a:gd name="connsiteX25" fmla="*/ 869156 w 2882265"/>
              <a:gd name="connsiteY25" fmla="*/ 828825 h 4656447"/>
              <a:gd name="connsiteX26" fmla="*/ 907734 w 2882265"/>
              <a:gd name="connsiteY26" fmla="*/ 696905 h 4656447"/>
              <a:gd name="connsiteX27" fmla="*/ 928687 w 2882265"/>
              <a:gd name="connsiteY27" fmla="*/ 645945 h 4656447"/>
              <a:gd name="connsiteX28" fmla="*/ 984885 w 2882265"/>
              <a:gd name="connsiteY28" fmla="*/ 587367 h 4656447"/>
              <a:gd name="connsiteX29" fmla="*/ 962025 w 2882265"/>
              <a:gd name="connsiteY29" fmla="*/ 522597 h 4656447"/>
              <a:gd name="connsiteX30" fmla="*/ 1037748 w 2882265"/>
              <a:gd name="connsiteY30" fmla="*/ 358767 h 4656447"/>
              <a:gd name="connsiteX31" fmla="*/ 1090612 w 2882265"/>
              <a:gd name="connsiteY31" fmla="*/ 130643 h 4656447"/>
              <a:gd name="connsiteX32" fmla="*/ 1308735 w 2882265"/>
              <a:gd name="connsiteY32" fmla="*/ 6817 h 4656447"/>
              <a:gd name="connsiteX33" fmla="*/ 1528286 w 2882265"/>
              <a:gd name="connsiteY33" fmla="*/ 37775 h 4656447"/>
              <a:gd name="connsiteX34" fmla="*/ 1671637 w 2882265"/>
              <a:gd name="connsiteY34" fmla="*/ 218749 h 4656447"/>
              <a:gd name="connsiteX35" fmla="*/ 1663065 w 2882265"/>
              <a:gd name="connsiteY35" fmla="*/ 389247 h 4656447"/>
              <a:gd name="connsiteX36" fmla="*/ 1685925 w 2882265"/>
              <a:gd name="connsiteY36" fmla="*/ 503547 h 4656447"/>
              <a:gd name="connsiteX37" fmla="*/ 1564005 w 2882265"/>
              <a:gd name="connsiteY37" fmla="*/ 739767 h 4656447"/>
              <a:gd name="connsiteX38" fmla="*/ 1358265 w 2882265"/>
              <a:gd name="connsiteY38" fmla="*/ 755007 h 4656447"/>
              <a:gd name="connsiteX39" fmla="*/ 1297305 w 2882265"/>
              <a:gd name="connsiteY39" fmla="*/ 777867 h 4656447"/>
              <a:gd name="connsiteX40" fmla="*/ 1731645 w 2882265"/>
              <a:gd name="connsiteY40" fmla="*/ 1318887 h 4656447"/>
              <a:gd name="connsiteX41" fmla="*/ 1724025 w 2882265"/>
              <a:gd name="connsiteY41" fmla="*/ 1440807 h 4656447"/>
              <a:gd name="connsiteX42" fmla="*/ 1922145 w 2882265"/>
              <a:gd name="connsiteY42" fmla="*/ 1311267 h 4656447"/>
              <a:gd name="connsiteX43" fmla="*/ 1998345 w 2882265"/>
              <a:gd name="connsiteY43" fmla="*/ 1082667 h 4656447"/>
              <a:gd name="connsiteX44" fmla="*/ 2181225 w 2882265"/>
              <a:gd name="connsiteY44" fmla="*/ 1174107 h 4656447"/>
              <a:gd name="connsiteX45" fmla="*/ 2211705 w 2882265"/>
              <a:gd name="connsiteY45" fmla="*/ 1059807 h 4656447"/>
              <a:gd name="connsiteX46" fmla="*/ 2280285 w 2882265"/>
              <a:gd name="connsiteY46" fmla="*/ 1059807 h 4656447"/>
              <a:gd name="connsiteX47" fmla="*/ 2409825 w 2882265"/>
              <a:gd name="connsiteY47" fmla="*/ 1014087 h 4656447"/>
              <a:gd name="connsiteX48" fmla="*/ 2417445 w 2882265"/>
              <a:gd name="connsiteY48" fmla="*/ 1052187 h 4656447"/>
              <a:gd name="connsiteX49" fmla="*/ 2326005 w 2882265"/>
              <a:gd name="connsiteY49" fmla="*/ 1113147 h 4656447"/>
              <a:gd name="connsiteX50" fmla="*/ 2341245 w 2882265"/>
              <a:gd name="connsiteY50" fmla="*/ 1288407 h 4656447"/>
              <a:gd name="connsiteX51" fmla="*/ 2173605 w 2882265"/>
              <a:gd name="connsiteY51" fmla="*/ 1356987 h 4656447"/>
              <a:gd name="connsiteX52" fmla="*/ 2211705 w 2882265"/>
              <a:gd name="connsiteY52" fmla="*/ 1547487 h 4656447"/>
              <a:gd name="connsiteX53" fmla="*/ 1754505 w 2882265"/>
              <a:gd name="connsiteY53" fmla="*/ 1753227 h 4656447"/>
              <a:gd name="connsiteX54" fmla="*/ 1868805 w 2882265"/>
              <a:gd name="connsiteY54" fmla="*/ 2195187 h 4656447"/>
              <a:gd name="connsiteX55" fmla="*/ 1724025 w 2882265"/>
              <a:gd name="connsiteY55" fmla="*/ 2271387 h 4656447"/>
              <a:gd name="connsiteX56" fmla="*/ 1975485 w 2882265"/>
              <a:gd name="connsiteY56" fmla="*/ 2873367 h 4656447"/>
              <a:gd name="connsiteX57" fmla="*/ 2120265 w 2882265"/>
              <a:gd name="connsiteY57" fmla="*/ 3513447 h 4656447"/>
              <a:gd name="connsiteX58" fmla="*/ 2646045 w 2882265"/>
              <a:gd name="connsiteY58" fmla="*/ 4023987 h 4656447"/>
              <a:gd name="connsiteX59" fmla="*/ 2486025 w 2882265"/>
              <a:gd name="connsiteY59" fmla="*/ 4168767 h 4656447"/>
              <a:gd name="connsiteX60" fmla="*/ 2882265 w 2882265"/>
              <a:gd name="connsiteY60" fmla="*/ 4298307 h 4656447"/>
              <a:gd name="connsiteX61" fmla="*/ 2867025 w 2882265"/>
              <a:gd name="connsiteY61" fmla="*/ 4382127 h 4656447"/>
              <a:gd name="connsiteX62" fmla="*/ 2623185 w 2882265"/>
              <a:gd name="connsiteY62" fmla="*/ 4511667 h 4656447"/>
              <a:gd name="connsiteX63" fmla="*/ 2386965 w 2882265"/>
              <a:gd name="connsiteY63" fmla="*/ 4397367 h 4656447"/>
              <a:gd name="connsiteX64" fmla="*/ 2432685 w 2882265"/>
              <a:gd name="connsiteY64" fmla="*/ 4557387 h 4656447"/>
              <a:gd name="connsiteX65" fmla="*/ 2295525 w 2882265"/>
              <a:gd name="connsiteY65" fmla="*/ 4656447 h 4656447"/>
              <a:gd name="connsiteX66" fmla="*/ 1326356 w 2882265"/>
              <a:gd name="connsiteY66" fmla="*/ 2729539 h 4656447"/>
              <a:gd name="connsiteX67" fmla="*/ 881539 w 2882265"/>
              <a:gd name="connsiteY67" fmla="*/ 3363905 h 4656447"/>
              <a:gd name="connsiteX68" fmla="*/ 674370 w 2882265"/>
              <a:gd name="connsiteY68" fmla="*/ 3913973 h 4656447"/>
              <a:gd name="connsiteX69" fmla="*/ 505777 w 2882265"/>
              <a:gd name="connsiteY69" fmla="*/ 4379269 h 4656447"/>
              <a:gd name="connsiteX0" fmla="*/ 505777 w 2882265"/>
              <a:gd name="connsiteY0" fmla="*/ 4379269 h 4656447"/>
              <a:gd name="connsiteX1" fmla="*/ 562451 w 2882265"/>
              <a:gd name="connsiteY1" fmla="*/ 4475948 h 4656447"/>
              <a:gd name="connsiteX2" fmla="*/ 717233 w 2882265"/>
              <a:gd name="connsiteY2" fmla="*/ 4527384 h 4656447"/>
              <a:gd name="connsiteX3" fmla="*/ 729615 w 2882265"/>
              <a:gd name="connsiteY3" fmla="*/ 4601202 h 4656447"/>
              <a:gd name="connsiteX4" fmla="*/ 619125 w 2882265"/>
              <a:gd name="connsiteY4" fmla="*/ 4641207 h 4656447"/>
              <a:gd name="connsiteX5" fmla="*/ 354807 w 2882265"/>
              <a:gd name="connsiteY5" fmla="*/ 4597869 h 4656447"/>
              <a:gd name="connsiteX6" fmla="*/ 307658 w 2882265"/>
              <a:gd name="connsiteY6" fmla="*/ 4483092 h 4656447"/>
              <a:gd name="connsiteX7" fmla="*/ 237649 w 2882265"/>
              <a:gd name="connsiteY7" fmla="*/ 4397367 h 4656447"/>
              <a:gd name="connsiteX8" fmla="*/ 209550 w 2882265"/>
              <a:gd name="connsiteY8" fmla="*/ 4548338 h 4656447"/>
              <a:gd name="connsiteX9" fmla="*/ 44291 w 2882265"/>
              <a:gd name="connsiteY9" fmla="*/ 4500714 h 4656447"/>
              <a:gd name="connsiteX10" fmla="*/ 116205 w 2882265"/>
              <a:gd name="connsiteY10" fmla="*/ 4229727 h 4656447"/>
              <a:gd name="connsiteX11" fmla="*/ 0 w 2882265"/>
              <a:gd name="connsiteY11" fmla="*/ 4205438 h 4656447"/>
              <a:gd name="connsiteX12" fmla="*/ 466725 w 2882265"/>
              <a:gd name="connsiteY12" fmla="*/ 3292467 h 4656447"/>
              <a:gd name="connsiteX13" fmla="*/ 558165 w 2882265"/>
              <a:gd name="connsiteY13" fmla="*/ 3178167 h 4656447"/>
              <a:gd name="connsiteX14" fmla="*/ 550545 w 2882265"/>
              <a:gd name="connsiteY14" fmla="*/ 3101967 h 4656447"/>
              <a:gd name="connsiteX15" fmla="*/ 619125 w 2882265"/>
              <a:gd name="connsiteY15" fmla="*/ 3079107 h 4656447"/>
              <a:gd name="connsiteX16" fmla="*/ 923925 w 2882265"/>
              <a:gd name="connsiteY16" fmla="*/ 2385687 h 4656447"/>
              <a:gd name="connsiteX17" fmla="*/ 870585 w 2882265"/>
              <a:gd name="connsiteY17" fmla="*/ 2294247 h 4656447"/>
              <a:gd name="connsiteX18" fmla="*/ 885825 w 2882265"/>
              <a:gd name="connsiteY18" fmla="*/ 2019927 h 4656447"/>
              <a:gd name="connsiteX19" fmla="*/ 930591 w 2882265"/>
              <a:gd name="connsiteY19" fmla="*/ 1888958 h 4656447"/>
              <a:gd name="connsiteX20" fmla="*/ 931545 w 2882265"/>
              <a:gd name="connsiteY20" fmla="*/ 1113147 h 4656447"/>
              <a:gd name="connsiteX21" fmla="*/ 885825 w 2882265"/>
              <a:gd name="connsiteY21" fmla="*/ 1090287 h 4656447"/>
              <a:gd name="connsiteX22" fmla="*/ 939165 w 2882265"/>
              <a:gd name="connsiteY22" fmla="*/ 1014087 h 4656447"/>
              <a:gd name="connsiteX23" fmla="*/ 926306 w 2882265"/>
              <a:gd name="connsiteY23" fmla="*/ 942650 h 4656447"/>
              <a:gd name="connsiteX24" fmla="*/ 881540 w 2882265"/>
              <a:gd name="connsiteY24" fmla="*/ 901693 h 4656447"/>
              <a:gd name="connsiteX25" fmla="*/ 869156 w 2882265"/>
              <a:gd name="connsiteY25" fmla="*/ 828825 h 4656447"/>
              <a:gd name="connsiteX26" fmla="*/ 907734 w 2882265"/>
              <a:gd name="connsiteY26" fmla="*/ 696905 h 4656447"/>
              <a:gd name="connsiteX27" fmla="*/ 928687 w 2882265"/>
              <a:gd name="connsiteY27" fmla="*/ 645945 h 4656447"/>
              <a:gd name="connsiteX28" fmla="*/ 984885 w 2882265"/>
              <a:gd name="connsiteY28" fmla="*/ 587367 h 4656447"/>
              <a:gd name="connsiteX29" fmla="*/ 962025 w 2882265"/>
              <a:gd name="connsiteY29" fmla="*/ 522597 h 4656447"/>
              <a:gd name="connsiteX30" fmla="*/ 1037748 w 2882265"/>
              <a:gd name="connsiteY30" fmla="*/ 358767 h 4656447"/>
              <a:gd name="connsiteX31" fmla="*/ 1090612 w 2882265"/>
              <a:gd name="connsiteY31" fmla="*/ 130643 h 4656447"/>
              <a:gd name="connsiteX32" fmla="*/ 1308735 w 2882265"/>
              <a:gd name="connsiteY32" fmla="*/ 6817 h 4656447"/>
              <a:gd name="connsiteX33" fmla="*/ 1528286 w 2882265"/>
              <a:gd name="connsiteY33" fmla="*/ 37775 h 4656447"/>
              <a:gd name="connsiteX34" fmla="*/ 1671637 w 2882265"/>
              <a:gd name="connsiteY34" fmla="*/ 218749 h 4656447"/>
              <a:gd name="connsiteX35" fmla="*/ 1646396 w 2882265"/>
              <a:gd name="connsiteY35" fmla="*/ 374960 h 4656447"/>
              <a:gd name="connsiteX36" fmla="*/ 1685925 w 2882265"/>
              <a:gd name="connsiteY36" fmla="*/ 503547 h 4656447"/>
              <a:gd name="connsiteX37" fmla="*/ 1564005 w 2882265"/>
              <a:gd name="connsiteY37" fmla="*/ 739767 h 4656447"/>
              <a:gd name="connsiteX38" fmla="*/ 1358265 w 2882265"/>
              <a:gd name="connsiteY38" fmla="*/ 755007 h 4656447"/>
              <a:gd name="connsiteX39" fmla="*/ 1297305 w 2882265"/>
              <a:gd name="connsiteY39" fmla="*/ 777867 h 4656447"/>
              <a:gd name="connsiteX40" fmla="*/ 1731645 w 2882265"/>
              <a:gd name="connsiteY40" fmla="*/ 1318887 h 4656447"/>
              <a:gd name="connsiteX41" fmla="*/ 1724025 w 2882265"/>
              <a:gd name="connsiteY41" fmla="*/ 1440807 h 4656447"/>
              <a:gd name="connsiteX42" fmla="*/ 1922145 w 2882265"/>
              <a:gd name="connsiteY42" fmla="*/ 1311267 h 4656447"/>
              <a:gd name="connsiteX43" fmla="*/ 1998345 w 2882265"/>
              <a:gd name="connsiteY43" fmla="*/ 1082667 h 4656447"/>
              <a:gd name="connsiteX44" fmla="*/ 2181225 w 2882265"/>
              <a:gd name="connsiteY44" fmla="*/ 1174107 h 4656447"/>
              <a:gd name="connsiteX45" fmla="*/ 2211705 w 2882265"/>
              <a:gd name="connsiteY45" fmla="*/ 1059807 h 4656447"/>
              <a:gd name="connsiteX46" fmla="*/ 2280285 w 2882265"/>
              <a:gd name="connsiteY46" fmla="*/ 1059807 h 4656447"/>
              <a:gd name="connsiteX47" fmla="*/ 2409825 w 2882265"/>
              <a:gd name="connsiteY47" fmla="*/ 1014087 h 4656447"/>
              <a:gd name="connsiteX48" fmla="*/ 2417445 w 2882265"/>
              <a:gd name="connsiteY48" fmla="*/ 1052187 h 4656447"/>
              <a:gd name="connsiteX49" fmla="*/ 2326005 w 2882265"/>
              <a:gd name="connsiteY49" fmla="*/ 1113147 h 4656447"/>
              <a:gd name="connsiteX50" fmla="*/ 2341245 w 2882265"/>
              <a:gd name="connsiteY50" fmla="*/ 1288407 h 4656447"/>
              <a:gd name="connsiteX51" fmla="*/ 2173605 w 2882265"/>
              <a:gd name="connsiteY51" fmla="*/ 1356987 h 4656447"/>
              <a:gd name="connsiteX52" fmla="*/ 2211705 w 2882265"/>
              <a:gd name="connsiteY52" fmla="*/ 1547487 h 4656447"/>
              <a:gd name="connsiteX53" fmla="*/ 1754505 w 2882265"/>
              <a:gd name="connsiteY53" fmla="*/ 1753227 h 4656447"/>
              <a:gd name="connsiteX54" fmla="*/ 1868805 w 2882265"/>
              <a:gd name="connsiteY54" fmla="*/ 2195187 h 4656447"/>
              <a:gd name="connsiteX55" fmla="*/ 1724025 w 2882265"/>
              <a:gd name="connsiteY55" fmla="*/ 2271387 h 4656447"/>
              <a:gd name="connsiteX56" fmla="*/ 1975485 w 2882265"/>
              <a:gd name="connsiteY56" fmla="*/ 2873367 h 4656447"/>
              <a:gd name="connsiteX57" fmla="*/ 2120265 w 2882265"/>
              <a:gd name="connsiteY57" fmla="*/ 3513447 h 4656447"/>
              <a:gd name="connsiteX58" fmla="*/ 2646045 w 2882265"/>
              <a:gd name="connsiteY58" fmla="*/ 4023987 h 4656447"/>
              <a:gd name="connsiteX59" fmla="*/ 2486025 w 2882265"/>
              <a:gd name="connsiteY59" fmla="*/ 4168767 h 4656447"/>
              <a:gd name="connsiteX60" fmla="*/ 2882265 w 2882265"/>
              <a:gd name="connsiteY60" fmla="*/ 4298307 h 4656447"/>
              <a:gd name="connsiteX61" fmla="*/ 2867025 w 2882265"/>
              <a:gd name="connsiteY61" fmla="*/ 4382127 h 4656447"/>
              <a:gd name="connsiteX62" fmla="*/ 2623185 w 2882265"/>
              <a:gd name="connsiteY62" fmla="*/ 4511667 h 4656447"/>
              <a:gd name="connsiteX63" fmla="*/ 2386965 w 2882265"/>
              <a:gd name="connsiteY63" fmla="*/ 4397367 h 4656447"/>
              <a:gd name="connsiteX64" fmla="*/ 2432685 w 2882265"/>
              <a:gd name="connsiteY64" fmla="*/ 4557387 h 4656447"/>
              <a:gd name="connsiteX65" fmla="*/ 2295525 w 2882265"/>
              <a:gd name="connsiteY65" fmla="*/ 4656447 h 4656447"/>
              <a:gd name="connsiteX66" fmla="*/ 1326356 w 2882265"/>
              <a:gd name="connsiteY66" fmla="*/ 2729539 h 4656447"/>
              <a:gd name="connsiteX67" fmla="*/ 881539 w 2882265"/>
              <a:gd name="connsiteY67" fmla="*/ 3363905 h 4656447"/>
              <a:gd name="connsiteX68" fmla="*/ 674370 w 2882265"/>
              <a:gd name="connsiteY68" fmla="*/ 3913973 h 4656447"/>
              <a:gd name="connsiteX69" fmla="*/ 505777 w 2882265"/>
              <a:gd name="connsiteY69" fmla="*/ 4379269 h 4656447"/>
              <a:gd name="connsiteX0" fmla="*/ 505777 w 2882265"/>
              <a:gd name="connsiteY0" fmla="*/ 4379269 h 4656447"/>
              <a:gd name="connsiteX1" fmla="*/ 562451 w 2882265"/>
              <a:gd name="connsiteY1" fmla="*/ 4475948 h 4656447"/>
              <a:gd name="connsiteX2" fmla="*/ 717233 w 2882265"/>
              <a:gd name="connsiteY2" fmla="*/ 4527384 h 4656447"/>
              <a:gd name="connsiteX3" fmla="*/ 729615 w 2882265"/>
              <a:gd name="connsiteY3" fmla="*/ 4601202 h 4656447"/>
              <a:gd name="connsiteX4" fmla="*/ 619125 w 2882265"/>
              <a:gd name="connsiteY4" fmla="*/ 4641207 h 4656447"/>
              <a:gd name="connsiteX5" fmla="*/ 354807 w 2882265"/>
              <a:gd name="connsiteY5" fmla="*/ 4597869 h 4656447"/>
              <a:gd name="connsiteX6" fmla="*/ 307658 w 2882265"/>
              <a:gd name="connsiteY6" fmla="*/ 4483092 h 4656447"/>
              <a:gd name="connsiteX7" fmla="*/ 237649 w 2882265"/>
              <a:gd name="connsiteY7" fmla="*/ 4397367 h 4656447"/>
              <a:gd name="connsiteX8" fmla="*/ 209550 w 2882265"/>
              <a:gd name="connsiteY8" fmla="*/ 4548338 h 4656447"/>
              <a:gd name="connsiteX9" fmla="*/ 44291 w 2882265"/>
              <a:gd name="connsiteY9" fmla="*/ 4500714 h 4656447"/>
              <a:gd name="connsiteX10" fmla="*/ 116205 w 2882265"/>
              <a:gd name="connsiteY10" fmla="*/ 4229727 h 4656447"/>
              <a:gd name="connsiteX11" fmla="*/ 0 w 2882265"/>
              <a:gd name="connsiteY11" fmla="*/ 4205438 h 4656447"/>
              <a:gd name="connsiteX12" fmla="*/ 466725 w 2882265"/>
              <a:gd name="connsiteY12" fmla="*/ 3292467 h 4656447"/>
              <a:gd name="connsiteX13" fmla="*/ 558165 w 2882265"/>
              <a:gd name="connsiteY13" fmla="*/ 3178167 h 4656447"/>
              <a:gd name="connsiteX14" fmla="*/ 550545 w 2882265"/>
              <a:gd name="connsiteY14" fmla="*/ 3101967 h 4656447"/>
              <a:gd name="connsiteX15" fmla="*/ 619125 w 2882265"/>
              <a:gd name="connsiteY15" fmla="*/ 3079107 h 4656447"/>
              <a:gd name="connsiteX16" fmla="*/ 923925 w 2882265"/>
              <a:gd name="connsiteY16" fmla="*/ 2385687 h 4656447"/>
              <a:gd name="connsiteX17" fmla="*/ 870585 w 2882265"/>
              <a:gd name="connsiteY17" fmla="*/ 2294247 h 4656447"/>
              <a:gd name="connsiteX18" fmla="*/ 885825 w 2882265"/>
              <a:gd name="connsiteY18" fmla="*/ 2019927 h 4656447"/>
              <a:gd name="connsiteX19" fmla="*/ 930591 w 2882265"/>
              <a:gd name="connsiteY19" fmla="*/ 1888958 h 4656447"/>
              <a:gd name="connsiteX20" fmla="*/ 931545 w 2882265"/>
              <a:gd name="connsiteY20" fmla="*/ 1113147 h 4656447"/>
              <a:gd name="connsiteX21" fmla="*/ 885825 w 2882265"/>
              <a:gd name="connsiteY21" fmla="*/ 1090287 h 4656447"/>
              <a:gd name="connsiteX22" fmla="*/ 939165 w 2882265"/>
              <a:gd name="connsiteY22" fmla="*/ 1014087 h 4656447"/>
              <a:gd name="connsiteX23" fmla="*/ 926306 w 2882265"/>
              <a:gd name="connsiteY23" fmla="*/ 942650 h 4656447"/>
              <a:gd name="connsiteX24" fmla="*/ 881540 w 2882265"/>
              <a:gd name="connsiteY24" fmla="*/ 901693 h 4656447"/>
              <a:gd name="connsiteX25" fmla="*/ 869156 w 2882265"/>
              <a:gd name="connsiteY25" fmla="*/ 828825 h 4656447"/>
              <a:gd name="connsiteX26" fmla="*/ 907734 w 2882265"/>
              <a:gd name="connsiteY26" fmla="*/ 696905 h 4656447"/>
              <a:gd name="connsiteX27" fmla="*/ 928687 w 2882265"/>
              <a:gd name="connsiteY27" fmla="*/ 645945 h 4656447"/>
              <a:gd name="connsiteX28" fmla="*/ 984885 w 2882265"/>
              <a:gd name="connsiteY28" fmla="*/ 587367 h 4656447"/>
              <a:gd name="connsiteX29" fmla="*/ 962025 w 2882265"/>
              <a:gd name="connsiteY29" fmla="*/ 522597 h 4656447"/>
              <a:gd name="connsiteX30" fmla="*/ 1037748 w 2882265"/>
              <a:gd name="connsiteY30" fmla="*/ 358767 h 4656447"/>
              <a:gd name="connsiteX31" fmla="*/ 1090612 w 2882265"/>
              <a:gd name="connsiteY31" fmla="*/ 130643 h 4656447"/>
              <a:gd name="connsiteX32" fmla="*/ 1308735 w 2882265"/>
              <a:gd name="connsiteY32" fmla="*/ 6817 h 4656447"/>
              <a:gd name="connsiteX33" fmla="*/ 1528286 w 2882265"/>
              <a:gd name="connsiteY33" fmla="*/ 37775 h 4656447"/>
              <a:gd name="connsiteX34" fmla="*/ 1671637 w 2882265"/>
              <a:gd name="connsiteY34" fmla="*/ 218749 h 4656447"/>
              <a:gd name="connsiteX35" fmla="*/ 1667827 w 2882265"/>
              <a:gd name="connsiteY35" fmla="*/ 341623 h 4656447"/>
              <a:gd name="connsiteX36" fmla="*/ 1685925 w 2882265"/>
              <a:gd name="connsiteY36" fmla="*/ 503547 h 4656447"/>
              <a:gd name="connsiteX37" fmla="*/ 1564005 w 2882265"/>
              <a:gd name="connsiteY37" fmla="*/ 739767 h 4656447"/>
              <a:gd name="connsiteX38" fmla="*/ 1358265 w 2882265"/>
              <a:gd name="connsiteY38" fmla="*/ 755007 h 4656447"/>
              <a:gd name="connsiteX39" fmla="*/ 1297305 w 2882265"/>
              <a:gd name="connsiteY39" fmla="*/ 777867 h 4656447"/>
              <a:gd name="connsiteX40" fmla="*/ 1731645 w 2882265"/>
              <a:gd name="connsiteY40" fmla="*/ 1318887 h 4656447"/>
              <a:gd name="connsiteX41" fmla="*/ 1724025 w 2882265"/>
              <a:gd name="connsiteY41" fmla="*/ 1440807 h 4656447"/>
              <a:gd name="connsiteX42" fmla="*/ 1922145 w 2882265"/>
              <a:gd name="connsiteY42" fmla="*/ 1311267 h 4656447"/>
              <a:gd name="connsiteX43" fmla="*/ 1998345 w 2882265"/>
              <a:gd name="connsiteY43" fmla="*/ 1082667 h 4656447"/>
              <a:gd name="connsiteX44" fmla="*/ 2181225 w 2882265"/>
              <a:gd name="connsiteY44" fmla="*/ 1174107 h 4656447"/>
              <a:gd name="connsiteX45" fmla="*/ 2211705 w 2882265"/>
              <a:gd name="connsiteY45" fmla="*/ 1059807 h 4656447"/>
              <a:gd name="connsiteX46" fmla="*/ 2280285 w 2882265"/>
              <a:gd name="connsiteY46" fmla="*/ 1059807 h 4656447"/>
              <a:gd name="connsiteX47" fmla="*/ 2409825 w 2882265"/>
              <a:gd name="connsiteY47" fmla="*/ 1014087 h 4656447"/>
              <a:gd name="connsiteX48" fmla="*/ 2417445 w 2882265"/>
              <a:gd name="connsiteY48" fmla="*/ 1052187 h 4656447"/>
              <a:gd name="connsiteX49" fmla="*/ 2326005 w 2882265"/>
              <a:gd name="connsiteY49" fmla="*/ 1113147 h 4656447"/>
              <a:gd name="connsiteX50" fmla="*/ 2341245 w 2882265"/>
              <a:gd name="connsiteY50" fmla="*/ 1288407 h 4656447"/>
              <a:gd name="connsiteX51" fmla="*/ 2173605 w 2882265"/>
              <a:gd name="connsiteY51" fmla="*/ 1356987 h 4656447"/>
              <a:gd name="connsiteX52" fmla="*/ 2211705 w 2882265"/>
              <a:gd name="connsiteY52" fmla="*/ 1547487 h 4656447"/>
              <a:gd name="connsiteX53" fmla="*/ 1754505 w 2882265"/>
              <a:gd name="connsiteY53" fmla="*/ 1753227 h 4656447"/>
              <a:gd name="connsiteX54" fmla="*/ 1868805 w 2882265"/>
              <a:gd name="connsiteY54" fmla="*/ 2195187 h 4656447"/>
              <a:gd name="connsiteX55" fmla="*/ 1724025 w 2882265"/>
              <a:gd name="connsiteY55" fmla="*/ 2271387 h 4656447"/>
              <a:gd name="connsiteX56" fmla="*/ 1975485 w 2882265"/>
              <a:gd name="connsiteY56" fmla="*/ 2873367 h 4656447"/>
              <a:gd name="connsiteX57" fmla="*/ 2120265 w 2882265"/>
              <a:gd name="connsiteY57" fmla="*/ 3513447 h 4656447"/>
              <a:gd name="connsiteX58" fmla="*/ 2646045 w 2882265"/>
              <a:gd name="connsiteY58" fmla="*/ 4023987 h 4656447"/>
              <a:gd name="connsiteX59" fmla="*/ 2486025 w 2882265"/>
              <a:gd name="connsiteY59" fmla="*/ 4168767 h 4656447"/>
              <a:gd name="connsiteX60" fmla="*/ 2882265 w 2882265"/>
              <a:gd name="connsiteY60" fmla="*/ 4298307 h 4656447"/>
              <a:gd name="connsiteX61" fmla="*/ 2867025 w 2882265"/>
              <a:gd name="connsiteY61" fmla="*/ 4382127 h 4656447"/>
              <a:gd name="connsiteX62" fmla="*/ 2623185 w 2882265"/>
              <a:gd name="connsiteY62" fmla="*/ 4511667 h 4656447"/>
              <a:gd name="connsiteX63" fmla="*/ 2386965 w 2882265"/>
              <a:gd name="connsiteY63" fmla="*/ 4397367 h 4656447"/>
              <a:gd name="connsiteX64" fmla="*/ 2432685 w 2882265"/>
              <a:gd name="connsiteY64" fmla="*/ 4557387 h 4656447"/>
              <a:gd name="connsiteX65" fmla="*/ 2295525 w 2882265"/>
              <a:gd name="connsiteY65" fmla="*/ 4656447 h 4656447"/>
              <a:gd name="connsiteX66" fmla="*/ 1326356 w 2882265"/>
              <a:gd name="connsiteY66" fmla="*/ 2729539 h 4656447"/>
              <a:gd name="connsiteX67" fmla="*/ 881539 w 2882265"/>
              <a:gd name="connsiteY67" fmla="*/ 3363905 h 4656447"/>
              <a:gd name="connsiteX68" fmla="*/ 674370 w 2882265"/>
              <a:gd name="connsiteY68" fmla="*/ 3913973 h 4656447"/>
              <a:gd name="connsiteX69" fmla="*/ 505777 w 2882265"/>
              <a:gd name="connsiteY69" fmla="*/ 4379269 h 4656447"/>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67827 w 2882265"/>
              <a:gd name="connsiteY35" fmla="*/ 341409 h 4656233"/>
              <a:gd name="connsiteX36" fmla="*/ 1685925 w 2882265"/>
              <a:gd name="connsiteY36" fmla="*/ 503333 h 4656233"/>
              <a:gd name="connsiteX37" fmla="*/ 1564005 w 2882265"/>
              <a:gd name="connsiteY37" fmla="*/ 739553 h 4656233"/>
              <a:gd name="connsiteX38" fmla="*/ 1358265 w 2882265"/>
              <a:gd name="connsiteY38" fmla="*/ 754793 h 4656233"/>
              <a:gd name="connsiteX39" fmla="*/ 1297305 w 2882265"/>
              <a:gd name="connsiteY39" fmla="*/ 777653 h 4656233"/>
              <a:gd name="connsiteX40" fmla="*/ 1731645 w 2882265"/>
              <a:gd name="connsiteY40" fmla="*/ 1318673 h 4656233"/>
              <a:gd name="connsiteX41" fmla="*/ 1724025 w 2882265"/>
              <a:gd name="connsiteY41" fmla="*/ 1440593 h 4656233"/>
              <a:gd name="connsiteX42" fmla="*/ 1922145 w 2882265"/>
              <a:gd name="connsiteY42" fmla="*/ 1311053 h 4656233"/>
              <a:gd name="connsiteX43" fmla="*/ 1998345 w 2882265"/>
              <a:gd name="connsiteY43" fmla="*/ 1082453 h 4656233"/>
              <a:gd name="connsiteX44" fmla="*/ 2181225 w 2882265"/>
              <a:gd name="connsiteY44" fmla="*/ 1173893 h 4656233"/>
              <a:gd name="connsiteX45" fmla="*/ 2211705 w 2882265"/>
              <a:gd name="connsiteY45" fmla="*/ 1059593 h 4656233"/>
              <a:gd name="connsiteX46" fmla="*/ 2280285 w 2882265"/>
              <a:gd name="connsiteY46" fmla="*/ 1059593 h 4656233"/>
              <a:gd name="connsiteX47" fmla="*/ 2409825 w 2882265"/>
              <a:gd name="connsiteY47" fmla="*/ 1013873 h 4656233"/>
              <a:gd name="connsiteX48" fmla="*/ 2417445 w 2882265"/>
              <a:gd name="connsiteY48" fmla="*/ 1051973 h 4656233"/>
              <a:gd name="connsiteX49" fmla="*/ 2326005 w 2882265"/>
              <a:gd name="connsiteY49" fmla="*/ 1112933 h 4656233"/>
              <a:gd name="connsiteX50" fmla="*/ 2341245 w 2882265"/>
              <a:gd name="connsiteY50" fmla="*/ 1288193 h 4656233"/>
              <a:gd name="connsiteX51" fmla="*/ 2173605 w 2882265"/>
              <a:gd name="connsiteY51" fmla="*/ 1356773 h 4656233"/>
              <a:gd name="connsiteX52" fmla="*/ 2211705 w 2882265"/>
              <a:gd name="connsiteY52" fmla="*/ 1547273 h 4656233"/>
              <a:gd name="connsiteX53" fmla="*/ 1754505 w 2882265"/>
              <a:gd name="connsiteY53" fmla="*/ 1753013 h 4656233"/>
              <a:gd name="connsiteX54" fmla="*/ 1868805 w 2882265"/>
              <a:gd name="connsiteY54" fmla="*/ 2194973 h 4656233"/>
              <a:gd name="connsiteX55" fmla="*/ 1724025 w 2882265"/>
              <a:gd name="connsiteY55" fmla="*/ 2271173 h 4656233"/>
              <a:gd name="connsiteX56" fmla="*/ 1975485 w 2882265"/>
              <a:gd name="connsiteY56" fmla="*/ 2873153 h 4656233"/>
              <a:gd name="connsiteX57" fmla="*/ 2120265 w 2882265"/>
              <a:gd name="connsiteY57" fmla="*/ 3513233 h 4656233"/>
              <a:gd name="connsiteX58" fmla="*/ 2646045 w 2882265"/>
              <a:gd name="connsiteY58" fmla="*/ 4023773 h 4656233"/>
              <a:gd name="connsiteX59" fmla="*/ 2486025 w 2882265"/>
              <a:gd name="connsiteY59" fmla="*/ 4168553 h 4656233"/>
              <a:gd name="connsiteX60" fmla="*/ 2882265 w 2882265"/>
              <a:gd name="connsiteY60" fmla="*/ 4298093 h 4656233"/>
              <a:gd name="connsiteX61" fmla="*/ 2867025 w 2882265"/>
              <a:gd name="connsiteY61" fmla="*/ 4381913 h 4656233"/>
              <a:gd name="connsiteX62" fmla="*/ 2623185 w 2882265"/>
              <a:gd name="connsiteY62" fmla="*/ 4511453 h 4656233"/>
              <a:gd name="connsiteX63" fmla="*/ 2386965 w 2882265"/>
              <a:gd name="connsiteY63" fmla="*/ 4397153 h 4656233"/>
              <a:gd name="connsiteX64" fmla="*/ 2432685 w 2882265"/>
              <a:gd name="connsiteY64" fmla="*/ 4557173 h 4656233"/>
              <a:gd name="connsiteX65" fmla="*/ 2295525 w 2882265"/>
              <a:gd name="connsiteY65" fmla="*/ 4656233 h 4656233"/>
              <a:gd name="connsiteX66" fmla="*/ 1326356 w 2882265"/>
              <a:gd name="connsiteY66" fmla="*/ 2729325 h 4656233"/>
              <a:gd name="connsiteX67" fmla="*/ 881539 w 2882265"/>
              <a:gd name="connsiteY67" fmla="*/ 3363691 h 4656233"/>
              <a:gd name="connsiteX68" fmla="*/ 674370 w 2882265"/>
              <a:gd name="connsiteY68" fmla="*/ 3913759 h 4656233"/>
              <a:gd name="connsiteX69" fmla="*/ 505777 w 2882265"/>
              <a:gd name="connsiteY69"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5925 w 2882265"/>
              <a:gd name="connsiteY36" fmla="*/ 503333 h 4656233"/>
              <a:gd name="connsiteX37" fmla="*/ 1564005 w 2882265"/>
              <a:gd name="connsiteY37" fmla="*/ 739553 h 4656233"/>
              <a:gd name="connsiteX38" fmla="*/ 1358265 w 2882265"/>
              <a:gd name="connsiteY38" fmla="*/ 754793 h 4656233"/>
              <a:gd name="connsiteX39" fmla="*/ 1297305 w 2882265"/>
              <a:gd name="connsiteY39" fmla="*/ 777653 h 4656233"/>
              <a:gd name="connsiteX40" fmla="*/ 1731645 w 2882265"/>
              <a:gd name="connsiteY40" fmla="*/ 1318673 h 4656233"/>
              <a:gd name="connsiteX41" fmla="*/ 1724025 w 2882265"/>
              <a:gd name="connsiteY41" fmla="*/ 1440593 h 4656233"/>
              <a:gd name="connsiteX42" fmla="*/ 1922145 w 2882265"/>
              <a:gd name="connsiteY42" fmla="*/ 1311053 h 4656233"/>
              <a:gd name="connsiteX43" fmla="*/ 1998345 w 2882265"/>
              <a:gd name="connsiteY43" fmla="*/ 1082453 h 4656233"/>
              <a:gd name="connsiteX44" fmla="*/ 2181225 w 2882265"/>
              <a:gd name="connsiteY44" fmla="*/ 1173893 h 4656233"/>
              <a:gd name="connsiteX45" fmla="*/ 2211705 w 2882265"/>
              <a:gd name="connsiteY45" fmla="*/ 1059593 h 4656233"/>
              <a:gd name="connsiteX46" fmla="*/ 2280285 w 2882265"/>
              <a:gd name="connsiteY46" fmla="*/ 1059593 h 4656233"/>
              <a:gd name="connsiteX47" fmla="*/ 2409825 w 2882265"/>
              <a:gd name="connsiteY47" fmla="*/ 1013873 h 4656233"/>
              <a:gd name="connsiteX48" fmla="*/ 2417445 w 2882265"/>
              <a:gd name="connsiteY48" fmla="*/ 1051973 h 4656233"/>
              <a:gd name="connsiteX49" fmla="*/ 2326005 w 2882265"/>
              <a:gd name="connsiteY49" fmla="*/ 1112933 h 4656233"/>
              <a:gd name="connsiteX50" fmla="*/ 2341245 w 2882265"/>
              <a:gd name="connsiteY50" fmla="*/ 1288193 h 4656233"/>
              <a:gd name="connsiteX51" fmla="*/ 2173605 w 2882265"/>
              <a:gd name="connsiteY51" fmla="*/ 1356773 h 4656233"/>
              <a:gd name="connsiteX52" fmla="*/ 2211705 w 2882265"/>
              <a:gd name="connsiteY52" fmla="*/ 1547273 h 4656233"/>
              <a:gd name="connsiteX53" fmla="*/ 1754505 w 2882265"/>
              <a:gd name="connsiteY53" fmla="*/ 1753013 h 4656233"/>
              <a:gd name="connsiteX54" fmla="*/ 1868805 w 2882265"/>
              <a:gd name="connsiteY54" fmla="*/ 2194973 h 4656233"/>
              <a:gd name="connsiteX55" fmla="*/ 1724025 w 2882265"/>
              <a:gd name="connsiteY55" fmla="*/ 2271173 h 4656233"/>
              <a:gd name="connsiteX56" fmla="*/ 1975485 w 2882265"/>
              <a:gd name="connsiteY56" fmla="*/ 2873153 h 4656233"/>
              <a:gd name="connsiteX57" fmla="*/ 2120265 w 2882265"/>
              <a:gd name="connsiteY57" fmla="*/ 3513233 h 4656233"/>
              <a:gd name="connsiteX58" fmla="*/ 2646045 w 2882265"/>
              <a:gd name="connsiteY58" fmla="*/ 4023773 h 4656233"/>
              <a:gd name="connsiteX59" fmla="*/ 2486025 w 2882265"/>
              <a:gd name="connsiteY59" fmla="*/ 4168553 h 4656233"/>
              <a:gd name="connsiteX60" fmla="*/ 2882265 w 2882265"/>
              <a:gd name="connsiteY60" fmla="*/ 4298093 h 4656233"/>
              <a:gd name="connsiteX61" fmla="*/ 2867025 w 2882265"/>
              <a:gd name="connsiteY61" fmla="*/ 4381913 h 4656233"/>
              <a:gd name="connsiteX62" fmla="*/ 2623185 w 2882265"/>
              <a:gd name="connsiteY62" fmla="*/ 4511453 h 4656233"/>
              <a:gd name="connsiteX63" fmla="*/ 2386965 w 2882265"/>
              <a:gd name="connsiteY63" fmla="*/ 4397153 h 4656233"/>
              <a:gd name="connsiteX64" fmla="*/ 2432685 w 2882265"/>
              <a:gd name="connsiteY64" fmla="*/ 4557173 h 4656233"/>
              <a:gd name="connsiteX65" fmla="*/ 2295525 w 2882265"/>
              <a:gd name="connsiteY65" fmla="*/ 4656233 h 4656233"/>
              <a:gd name="connsiteX66" fmla="*/ 1326356 w 2882265"/>
              <a:gd name="connsiteY66" fmla="*/ 2729325 h 4656233"/>
              <a:gd name="connsiteX67" fmla="*/ 881539 w 2882265"/>
              <a:gd name="connsiteY67" fmla="*/ 3363691 h 4656233"/>
              <a:gd name="connsiteX68" fmla="*/ 674370 w 2882265"/>
              <a:gd name="connsiteY68" fmla="*/ 3913759 h 4656233"/>
              <a:gd name="connsiteX69" fmla="*/ 505777 w 2882265"/>
              <a:gd name="connsiteY69"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85925 w 2882265"/>
              <a:gd name="connsiteY37" fmla="*/ 503333 h 4656233"/>
              <a:gd name="connsiteX38" fmla="*/ 1564005 w 2882265"/>
              <a:gd name="connsiteY38" fmla="*/ 739553 h 4656233"/>
              <a:gd name="connsiteX39" fmla="*/ 1358265 w 2882265"/>
              <a:gd name="connsiteY39" fmla="*/ 754793 h 4656233"/>
              <a:gd name="connsiteX40" fmla="*/ 1297305 w 2882265"/>
              <a:gd name="connsiteY40" fmla="*/ 777653 h 4656233"/>
              <a:gd name="connsiteX41" fmla="*/ 1731645 w 2882265"/>
              <a:gd name="connsiteY41" fmla="*/ 1318673 h 4656233"/>
              <a:gd name="connsiteX42" fmla="*/ 1724025 w 2882265"/>
              <a:gd name="connsiteY42" fmla="*/ 1440593 h 4656233"/>
              <a:gd name="connsiteX43" fmla="*/ 1922145 w 2882265"/>
              <a:gd name="connsiteY43" fmla="*/ 1311053 h 4656233"/>
              <a:gd name="connsiteX44" fmla="*/ 1998345 w 2882265"/>
              <a:gd name="connsiteY44" fmla="*/ 1082453 h 4656233"/>
              <a:gd name="connsiteX45" fmla="*/ 2181225 w 2882265"/>
              <a:gd name="connsiteY45" fmla="*/ 1173893 h 4656233"/>
              <a:gd name="connsiteX46" fmla="*/ 2211705 w 2882265"/>
              <a:gd name="connsiteY46" fmla="*/ 1059593 h 4656233"/>
              <a:gd name="connsiteX47" fmla="*/ 2280285 w 2882265"/>
              <a:gd name="connsiteY47" fmla="*/ 1059593 h 4656233"/>
              <a:gd name="connsiteX48" fmla="*/ 2409825 w 2882265"/>
              <a:gd name="connsiteY48" fmla="*/ 1013873 h 4656233"/>
              <a:gd name="connsiteX49" fmla="*/ 2417445 w 2882265"/>
              <a:gd name="connsiteY49" fmla="*/ 1051973 h 4656233"/>
              <a:gd name="connsiteX50" fmla="*/ 2326005 w 2882265"/>
              <a:gd name="connsiteY50" fmla="*/ 1112933 h 4656233"/>
              <a:gd name="connsiteX51" fmla="*/ 2341245 w 2882265"/>
              <a:gd name="connsiteY51" fmla="*/ 1288193 h 4656233"/>
              <a:gd name="connsiteX52" fmla="*/ 2173605 w 2882265"/>
              <a:gd name="connsiteY52" fmla="*/ 1356773 h 4656233"/>
              <a:gd name="connsiteX53" fmla="*/ 2211705 w 2882265"/>
              <a:gd name="connsiteY53" fmla="*/ 1547273 h 4656233"/>
              <a:gd name="connsiteX54" fmla="*/ 1754505 w 2882265"/>
              <a:gd name="connsiteY54" fmla="*/ 1753013 h 4656233"/>
              <a:gd name="connsiteX55" fmla="*/ 1868805 w 2882265"/>
              <a:gd name="connsiteY55" fmla="*/ 2194973 h 4656233"/>
              <a:gd name="connsiteX56" fmla="*/ 1724025 w 2882265"/>
              <a:gd name="connsiteY56" fmla="*/ 2271173 h 4656233"/>
              <a:gd name="connsiteX57" fmla="*/ 1975485 w 2882265"/>
              <a:gd name="connsiteY57" fmla="*/ 2873153 h 4656233"/>
              <a:gd name="connsiteX58" fmla="*/ 2120265 w 2882265"/>
              <a:gd name="connsiteY58" fmla="*/ 3513233 h 4656233"/>
              <a:gd name="connsiteX59" fmla="*/ 2646045 w 2882265"/>
              <a:gd name="connsiteY59" fmla="*/ 4023773 h 4656233"/>
              <a:gd name="connsiteX60" fmla="*/ 2486025 w 2882265"/>
              <a:gd name="connsiteY60" fmla="*/ 4168553 h 4656233"/>
              <a:gd name="connsiteX61" fmla="*/ 2882265 w 2882265"/>
              <a:gd name="connsiteY61" fmla="*/ 4298093 h 4656233"/>
              <a:gd name="connsiteX62" fmla="*/ 2867025 w 2882265"/>
              <a:gd name="connsiteY62" fmla="*/ 4381913 h 4656233"/>
              <a:gd name="connsiteX63" fmla="*/ 2623185 w 2882265"/>
              <a:gd name="connsiteY63" fmla="*/ 4511453 h 4656233"/>
              <a:gd name="connsiteX64" fmla="*/ 2386965 w 2882265"/>
              <a:gd name="connsiteY64" fmla="*/ 4397153 h 4656233"/>
              <a:gd name="connsiteX65" fmla="*/ 2432685 w 2882265"/>
              <a:gd name="connsiteY65" fmla="*/ 4557173 h 4656233"/>
              <a:gd name="connsiteX66" fmla="*/ 2295525 w 2882265"/>
              <a:gd name="connsiteY66" fmla="*/ 4656233 h 4656233"/>
              <a:gd name="connsiteX67" fmla="*/ 1326356 w 2882265"/>
              <a:gd name="connsiteY67" fmla="*/ 2729325 h 4656233"/>
              <a:gd name="connsiteX68" fmla="*/ 881539 w 2882265"/>
              <a:gd name="connsiteY68" fmla="*/ 3363691 h 4656233"/>
              <a:gd name="connsiteX69" fmla="*/ 674370 w 2882265"/>
              <a:gd name="connsiteY69" fmla="*/ 3913759 h 4656233"/>
              <a:gd name="connsiteX70" fmla="*/ 505777 w 2882265"/>
              <a:gd name="connsiteY70"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26871 w 2882265"/>
              <a:gd name="connsiteY37" fmla="*/ 446658 h 4656233"/>
              <a:gd name="connsiteX38" fmla="*/ 1685925 w 2882265"/>
              <a:gd name="connsiteY38" fmla="*/ 503333 h 4656233"/>
              <a:gd name="connsiteX39" fmla="*/ 1564005 w 2882265"/>
              <a:gd name="connsiteY39" fmla="*/ 739553 h 4656233"/>
              <a:gd name="connsiteX40" fmla="*/ 1358265 w 2882265"/>
              <a:gd name="connsiteY40" fmla="*/ 754793 h 4656233"/>
              <a:gd name="connsiteX41" fmla="*/ 1297305 w 2882265"/>
              <a:gd name="connsiteY41" fmla="*/ 777653 h 4656233"/>
              <a:gd name="connsiteX42" fmla="*/ 1731645 w 2882265"/>
              <a:gd name="connsiteY42" fmla="*/ 1318673 h 4656233"/>
              <a:gd name="connsiteX43" fmla="*/ 1724025 w 2882265"/>
              <a:gd name="connsiteY43" fmla="*/ 1440593 h 4656233"/>
              <a:gd name="connsiteX44" fmla="*/ 1922145 w 2882265"/>
              <a:gd name="connsiteY44" fmla="*/ 1311053 h 4656233"/>
              <a:gd name="connsiteX45" fmla="*/ 1998345 w 2882265"/>
              <a:gd name="connsiteY45" fmla="*/ 1082453 h 4656233"/>
              <a:gd name="connsiteX46" fmla="*/ 2181225 w 2882265"/>
              <a:gd name="connsiteY46" fmla="*/ 1173893 h 4656233"/>
              <a:gd name="connsiteX47" fmla="*/ 2211705 w 2882265"/>
              <a:gd name="connsiteY47" fmla="*/ 1059593 h 4656233"/>
              <a:gd name="connsiteX48" fmla="*/ 2280285 w 2882265"/>
              <a:gd name="connsiteY48" fmla="*/ 1059593 h 4656233"/>
              <a:gd name="connsiteX49" fmla="*/ 2409825 w 2882265"/>
              <a:gd name="connsiteY49" fmla="*/ 1013873 h 4656233"/>
              <a:gd name="connsiteX50" fmla="*/ 2417445 w 2882265"/>
              <a:gd name="connsiteY50" fmla="*/ 1051973 h 4656233"/>
              <a:gd name="connsiteX51" fmla="*/ 2326005 w 2882265"/>
              <a:gd name="connsiteY51" fmla="*/ 1112933 h 4656233"/>
              <a:gd name="connsiteX52" fmla="*/ 2341245 w 2882265"/>
              <a:gd name="connsiteY52" fmla="*/ 1288193 h 4656233"/>
              <a:gd name="connsiteX53" fmla="*/ 2173605 w 2882265"/>
              <a:gd name="connsiteY53" fmla="*/ 1356773 h 4656233"/>
              <a:gd name="connsiteX54" fmla="*/ 2211705 w 2882265"/>
              <a:gd name="connsiteY54" fmla="*/ 1547273 h 4656233"/>
              <a:gd name="connsiteX55" fmla="*/ 1754505 w 2882265"/>
              <a:gd name="connsiteY55" fmla="*/ 1753013 h 4656233"/>
              <a:gd name="connsiteX56" fmla="*/ 1868805 w 2882265"/>
              <a:gd name="connsiteY56" fmla="*/ 2194973 h 4656233"/>
              <a:gd name="connsiteX57" fmla="*/ 1724025 w 2882265"/>
              <a:gd name="connsiteY57" fmla="*/ 2271173 h 4656233"/>
              <a:gd name="connsiteX58" fmla="*/ 1975485 w 2882265"/>
              <a:gd name="connsiteY58" fmla="*/ 2873153 h 4656233"/>
              <a:gd name="connsiteX59" fmla="*/ 2120265 w 2882265"/>
              <a:gd name="connsiteY59" fmla="*/ 3513233 h 4656233"/>
              <a:gd name="connsiteX60" fmla="*/ 2646045 w 2882265"/>
              <a:gd name="connsiteY60" fmla="*/ 4023773 h 4656233"/>
              <a:gd name="connsiteX61" fmla="*/ 2486025 w 2882265"/>
              <a:gd name="connsiteY61" fmla="*/ 4168553 h 4656233"/>
              <a:gd name="connsiteX62" fmla="*/ 2882265 w 2882265"/>
              <a:gd name="connsiteY62" fmla="*/ 4298093 h 4656233"/>
              <a:gd name="connsiteX63" fmla="*/ 2867025 w 2882265"/>
              <a:gd name="connsiteY63" fmla="*/ 4381913 h 4656233"/>
              <a:gd name="connsiteX64" fmla="*/ 2623185 w 2882265"/>
              <a:gd name="connsiteY64" fmla="*/ 4511453 h 4656233"/>
              <a:gd name="connsiteX65" fmla="*/ 2386965 w 2882265"/>
              <a:gd name="connsiteY65" fmla="*/ 4397153 h 4656233"/>
              <a:gd name="connsiteX66" fmla="*/ 2432685 w 2882265"/>
              <a:gd name="connsiteY66" fmla="*/ 4557173 h 4656233"/>
              <a:gd name="connsiteX67" fmla="*/ 2295525 w 2882265"/>
              <a:gd name="connsiteY67" fmla="*/ 4656233 h 4656233"/>
              <a:gd name="connsiteX68" fmla="*/ 1326356 w 2882265"/>
              <a:gd name="connsiteY68" fmla="*/ 2729325 h 4656233"/>
              <a:gd name="connsiteX69" fmla="*/ 881539 w 2882265"/>
              <a:gd name="connsiteY69" fmla="*/ 3363691 h 4656233"/>
              <a:gd name="connsiteX70" fmla="*/ 674370 w 2882265"/>
              <a:gd name="connsiteY70" fmla="*/ 3913759 h 4656233"/>
              <a:gd name="connsiteX71" fmla="*/ 505777 w 2882265"/>
              <a:gd name="connsiteY71"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26871 w 2882265"/>
              <a:gd name="connsiteY37" fmla="*/ 446658 h 4656233"/>
              <a:gd name="connsiteX38" fmla="*/ 1685925 w 2882265"/>
              <a:gd name="connsiteY38" fmla="*/ 503333 h 4656233"/>
              <a:gd name="connsiteX39" fmla="*/ 1593534 w 2882265"/>
              <a:gd name="connsiteY39" fmla="*/ 582390 h 4656233"/>
              <a:gd name="connsiteX40" fmla="*/ 1564005 w 2882265"/>
              <a:gd name="connsiteY40" fmla="*/ 739553 h 4656233"/>
              <a:gd name="connsiteX41" fmla="*/ 1358265 w 2882265"/>
              <a:gd name="connsiteY41" fmla="*/ 754793 h 4656233"/>
              <a:gd name="connsiteX42" fmla="*/ 1297305 w 2882265"/>
              <a:gd name="connsiteY42" fmla="*/ 777653 h 4656233"/>
              <a:gd name="connsiteX43" fmla="*/ 1731645 w 2882265"/>
              <a:gd name="connsiteY43" fmla="*/ 1318673 h 4656233"/>
              <a:gd name="connsiteX44" fmla="*/ 1724025 w 2882265"/>
              <a:gd name="connsiteY44" fmla="*/ 1440593 h 4656233"/>
              <a:gd name="connsiteX45" fmla="*/ 1922145 w 2882265"/>
              <a:gd name="connsiteY45" fmla="*/ 1311053 h 4656233"/>
              <a:gd name="connsiteX46" fmla="*/ 1998345 w 2882265"/>
              <a:gd name="connsiteY46" fmla="*/ 1082453 h 4656233"/>
              <a:gd name="connsiteX47" fmla="*/ 2181225 w 2882265"/>
              <a:gd name="connsiteY47" fmla="*/ 1173893 h 4656233"/>
              <a:gd name="connsiteX48" fmla="*/ 2211705 w 2882265"/>
              <a:gd name="connsiteY48" fmla="*/ 1059593 h 4656233"/>
              <a:gd name="connsiteX49" fmla="*/ 2280285 w 2882265"/>
              <a:gd name="connsiteY49" fmla="*/ 1059593 h 4656233"/>
              <a:gd name="connsiteX50" fmla="*/ 2409825 w 2882265"/>
              <a:gd name="connsiteY50" fmla="*/ 1013873 h 4656233"/>
              <a:gd name="connsiteX51" fmla="*/ 2417445 w 2882265"/>
              <a:gd name="connsiteY51" fmla="*/ 1051973 h 4656233"/>
              <a:gd name="connsiteX52" fmla="*/ 2326005 w 2882265"/>
              <a:gd name="connsiteY52" fmla="*/ 1112933 h 4656233"/>
              <a:gd name="connsiteX53" fmla="*/ 2341245 w 2882265"/>
              <a:gd name="connsiteY53" fmla="*/ 1288193 h 4656233"/>
              <a:gd name="connsiteX54" fmla="*/ 2173605 w 2882265"/>
              <a:gd name="connsiteY54" fmla="*/ 1356773 h 4656233"/>
              <a:gd name="connsiteX55" fmla="*/ 2211705 w 2882265"/>
              <a:gd name="connsiteY55" fmla="*/ 1547273 h 4656233"/>
              <a:gd name="connsiteX56" fmla="*/ 1754505 w 2882265"/>
              <a:gd name="connsiteY56" fmla="*/ 1753013 h 4656233"/>
              <a:gd name="connsiteX57" fmla="*/ 1868805 w 2882265"/>
              <a:gd name="connsiteY57" fmla="*/ 2194973 h 4656233"/>
              <a:gd name="connsiteX58" fmla="*/ 1724025 w 2882265"/>
              <a:gd name="connsiteY58" fmla="*/ 2271173 h 4656233"/>
              <a:gd name="connsiteX59" fmla="*/ 1975485 w 2882265"/>
              <a:gd name="connsiteY59" fmla="*/ 2873153 h 4656233"/>
              <a:gd name="connsiteX60" fmla="*/ 2120265 w 2882265"/>
              <a:gd name="connsiteY60" fmla="*/ 3513233 h 4656233"/>
              <a:gd name="connsiteX61" fmla="*/ 2646045 w 2882265"/>
              <a:gd name="connsiteY61" fmla="*/ 4023773 h 4656233"/>
              <a:gd name="connsiteX62" fmla="*/ 2486025 w 2882265"/>
              <a:gd name="connsiteY62" fmla="*/ 4168553 h 4656233"/>
              <a:gd name="connsiteX63" fmla="*/ 2882265 w 2882265"/>
              <a:gd name="connsiteY63" fmla="*/ 4298093 h 4656233"/>
              <a:gd name="connsiteX64" fmla="*/ 2867025 w 2882265"/>
              <a:gd name="connsiteY64" fmla="*/ 4381913 h 4656233"/>
              <a:gd name="connsiteX65" fmla="*/ 2623185 w 2882265"/>
              <a:gd name="connsiteY65" fmla="*/ 4511453 h 4656233"/>
              <a:gd name="connsiteX66" fmla="*/ 2386965 w 2882265"/>
              <a:gd name="connsiteY66" fmla="*/ 4397153 h 4656233"/>
              <a:gd name="connsiteX67" fmla="*/ 2432685 w 2882265"/>
              <a:gd name="connsiteY67" fmla="*/ 4557173 h 4656233"/>
              <a:gd name="connsiteX68" fmla="*/ 2295525 w 2882265"/>
              <a:gd name="connsiteY68" fmla="*/ 4656233 h 4656233"/>
              <a:gd name="connsiteX69" fmla="*/ 1326356 w 2882265"/>
              <a:gd name="connsiteY69" fmla="*/ 2729325 h 4656233"/>
              <a:gd name="connsiteX70" fmla="*/ 881539 w 2882265"/>
              <a:gd name="connsiteY70" fmla="*/ 3363691 h 4656233"/>
              <a:gd name="connsiteX71" fmla="*/ 674370 w 2882265"/>
              <a:gd name="connsiteY71" fmla="*/ 3913759 h 4656233"/>
              <a:gd name="connsiteX72" fmla="*/ 505777 w 2882265"/>
              <a:gd name="connsiteY72"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26871 w 2882265"/>
              <a:gd name="connsiteY37" fmla="*/ 446658 h 4656233"/>
              <a:gd name="connsiteX38" fmla="*/ 1685925 w 2882265"/>
              <a:gd name="connsiteY38" fmla="*/ 503333 h 4656233"/>
              <a:gd name="connsiteX39" fmla="*/ 1593534 w 2882265"/>
              <a:gd name="connsiteY39" fmla="*/ 582390 h 4656233"/>
              <a:gd name="connsiteX40" fmla="*/ 1564005 w 2882265"/>
              <a:gd name="connsiteY40" fmla="*/ 739553 h 4656233"/>
              <a:gd name="connsiteX41" fmla="*/ 1358265 w 2882265"/>
              <a:gd name="connsiteY41" fmla="*/ 754793 h 4656233"/>
              <a:gd name="connsiteX42" fmla="*/ 1297305 w 2882265"/>
              <a:gd name="connsiteY42" fmla="*/ 777653 h 4656233"/>
              <a:gd name="connsiteX43" fmla="*/ 1731645 w 2882265"/>
              <a:gd name="connsiteY43" fmla="*/ 1318673 h 4656233"/>
              <a:gd name="connsiteX44" fmla="*/ 1724025 w 2882265"/>
              <a:gd name="connsiteY44" fmla="*/ 1440593 h 4656233"/>
              <a:gd name="connsiteX45" fmla="*/ 1922145 w 2882265"/>
              <a:gd name="connsiteY45" fmla="*/ 1311053 h 4656233"/>
              <a:gd name="connsiteX46" fmla="*/ 1998345 w 2882265"/>
              <a:gd name="connsiteY46" fmla="*/ 1082453 h 4656233"/>
              <a:gd name="connsiteX47" fmla="*/ 2181225 w 2882265"/>
              <a:gd name="connsiteY47" fmla="*/ 1173893 h 4656233"/>
              <a:gd name="connsiteX48" fmla="*/ 2211705 w 2882265"/>
              <a:gd name="connsiteY48" fmla="*/ 1059593 h 4656233"/>
              <a:gd name="connsiteX49" fmla="*/ 2280285 w 2882265"/>
              <a:gd name="connsiteY49" fmla="*/ 1059593 h 4656233"/>
              <a:gd name="connsiteX50" fmla="*/ 2409825 w 2882265"/>
              <a:gd name="connsiteY50" fmla="*/ 1013873 h 4656233"/>
              <a:gd name="connsiteX51" fmla="*/ 2417445 w 2882265"/>
              <a:gd name="connsiteY51" fmla="*/ 1051973 h 4656233"/>
              <a:gd name="connsiteX52" fmla="*/ 2326005 w 2882265"/>
              <a:gd name="connsiteY52" fmla="*/ 1112933 h 4656233"/>
              <a:gd name="connsiteX53" fmla="*/ 2341245 w 2882265"/>
              <a:gd name="connsiteY53" fmla="*/ 1288193 h 4656233"/>
              <a:gd name="connsiteX54" fmla="*/ 2173605 w 2882265"/>
              <a:gd name="connsiteY54" fmla="*/ 1356773 h 4656233"/>
              <a:gd name="connsiteX55" fmla="*/ 2211705 w 2882265"/>
              <a:gd name="connsiteY55" fmla="*/ 1547273 h 4656233"/>
              <a:gd name="connsiteX56" fmla="*/ 1754505 w 2882265"/>
              <a:gd name="connsiteY56" fmla="*/ 1753013 h 4656233"/>
              <a:gd name="connsiteX57" fmla="*/ 1868805 w 2882265"/>
              <a:gd name="connsiteY57" fmla="*/ 2194973 h 4656233"/>
              <a:gd name="connsiteX58" fmla="*/ 1724025 w 2882265"/>
              <a:gd name="connsiteY58" fmla="*/ 2271173 h 4656233"/>
              <a:gd name="connsiteX59" fmla="*/ 1975485 w 2882265"/>
              <a:gd name="connsiteY59" fmla="*/ 2873153 h 4656233"/>
              <a:gd name="connsiteX60" fmla="*/ 2120265 w 2882265"/>
              <a:gd name="connsiteY60" fmla="*/ 3513233 h 4656233"/>
              <a:gd name="connsiteX61" fmla="*/ 2646045 w 2882265"/>
              <a:gd name="connsiteY61" fmla="*/ 4023773 h 4656233"/>
              <a:gd name="connsiteX62" fmla="*/ 2486025 w 2882265"/>
              <a:gd name="connsiteY62" fmla="*/ 4168553 h 4656233"/>
              <a:gd name="connsiteX63" fmla="*/ 2882265 w 2882265"/>
              <a:gd name="connsiteY63" fmla="*/ 4298093 h 4656233"/>
              <a:gd name="connsiteX64" fmla="*/ 2867025 w 2882265"/>
              <a:gd name="connsiteY64" fmla="*/ 4381913 h 4656233"/>
              <a:gd name="connsiteX65" fmla="*/ 2623185 w 2882265"/>
              <a:gd name="connsiteY65" fmla="*/ 4511453 h 4656233"/>
              <a:gd name="connsiteX66" fmla="*/ 2386965 w 2882265"/>
              <a:gd name="connsiteY66" fmla="*/ 4397153 h 4656233"/>
              <a:gd name="connsiteX67" fmla="*/ 2432685 w 2882265"/>
              <a:gd name="connsiteY67" fmla="*/ 4557173 h 4656233"/>
              <a:gd name="connsiteX68" fmla="*/ 2295525 w 2882265"/>
              <a:gd name="connsiteY68" fmla="*/ 4656233 h 4656233"/>
              <a:gd name="connsiteX69" fmla="*/ 1326356 w 2882265"/>
              <a:gd name="connsiteY69" fmla="*/ 2729325 h 4656233"/>
              <a:gd name="connsiteX70" fmla="*/ 881539 w 2882265"/>
              <a:gd name="connsiteY70" fmla="*/ 3363691 h 4656233"/>
              <a:gd name="connsiteX71" fmla="*/ 674370 w 2882265"/>
              <a:gd name="connsiteY71" fmla="*/ 3913759 h 4656233"/>
              <a:gd name="connsiteX72" fmla="*/ 505777 w 2882265"/>
              <a:gd name="connsiteY72"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26871 w 2882265"/>
              <a:gd name="connsiteY37" fmla="*/ 446658 h 4656233"/>
              <a:gd name="connsiteX38" fmla="*/ 1685925 w 2882265"/>
              <a:gd name="connsiteY38" fmla="*/ 503333 h 4656233"/>
              <a:gd name="connsiteX39" fmla="*/ 1593534 w 2882265"/>
              <a:gd name="connsiteY39" fmla="*/ 582390 h 4656233"/>
              <a:gd name="connsiteX40" fmla="*/ 1564005 w 2882265"/>
              <a:gd name="connsiteY40" fmla="*/ 739553 h 4656233"/>
              <a:gd name="connsiteX41" fmla="*/ 1391603 w 2882265"/>
              <a:gd name="connsiteY41" fmla="*/ 726218 h 4656233"/>
              <a:gd name="connsiteX42" fmla="*/ 1297305 w 2882265"/>
              <a:gd name="connsiteY42" fmla="*/ 777653 h 4656233"/>
              <a:gd name="connsiteX43" fmla="*/ 1731645 w 2882265"/>
              <a:gd name="connsiteY43" fmla="*/ 1318673 h 4656233"/>
              <a:gd name="connsiteX44" fmla="*/ 1724025 w 2882265"/>
              <a:gd name="connsiteY44" fmla="*/ 1440593 h 4656233"/>
              <a:gd name="connsiteX45" fmla="*/ 1922145 w 2882265"/>
              <a:gd name="connsiteY45" fmla="*/ 1311053 h 4656233"/>
              <a:gd name="connsiteX46" fmla="*/ 1998345 w 2882265"/>
              <a:gd name="connsiteY46" fmla="*/ 1082453 h 4656233"/>
              <a:gd name="connsiteX47" fmla="*/ 2181225 w 2882265"/>
              <a:gd name="connsiteY47" fmla="*/ 1173893 h 4656233"/>
              <a:gd name="connsiteX48" fmla="*/ 2211705 w 2882265"/>
              <a:gd name="connsiteY48" fmla="*/ 1059593 h 4656233"/>
              <a:gd name="connsiteX49" fmla="*/ 2280285 w 2882265"/>
              <a:gd name="connsiteY49" fmla="*/ 1059593 h 4656233"/>
              <a:gd name="connsiteX50" fmla="*/ 2409825 w 2882265"/>
              <a:gd name="connsiteY50" fmla="*/ 1013873 h 4656233"/>
              <a:gd name="connsiteX51" fmla="*/ 2417445 w 2882265"/>
              <a:gd name="connsiteY51" fmla="*/ 1051973 h 4656233"/>
              <a:gd name="connsiteX52" fmla="*/ 2326005 w 2882265"/>
              <a:gd name="connsiteY52" fmla="*/ 1112933 h 4656233"/>
              <a:gd name="connsiteX53" fmla="*/ 2341245 w 2882265"/>
              <a:gd name="connsiteY53" fmla="*/ 1288193 h 4656233"/>
              <a:gd name="connsiteX54" fmla="*/ 2173605 w 2882265"/>
              <a:gd name="connsiteY54" fmla="*/ 1356773 h 4656233"/>
              <a:gd name="connsiteX55" fmla="*/ 2211705 w 2882265"/>
              <a:gd name="connsiteY55" fmla="*/ 1547273 h 4656233"/>
              <a:gd name="connsiteX56" fmla="*/ 1754505 w 2882265"/>
              <a:gd name="connsiteY56" fmla="*/ 1753013 h 4656233"/>
              <a:gd name="connsiteX57" fmla="*/ 1868805 w 2882265"/>
              <a:gd name="connsiteY57" fmla="*/ 2194973 h 4656233"/>
              <a:gd name="connsiteX58" fmla="*/ 1724025 w 2882265"/>
              <a:gd name="connsiteY58" fmla="*/ 2271173 h 4656233"/>
              <a:gd name="connsiteX59" fmla="*/ 1975485 w 2882265"/>
              <a:gd name="connsiteY59" fmla="*/ 2873153 h 4656233"/>
              <a:gd name="connsiteX60" fmla="*/ 2120265 w 2882265"/>
              <a:gd name="connsiteY60" fmla="*/ 3513233 h 4656233"/>
              <a:gd name="connsiteX61" fmla="*/ 2646045 w 2882265"/>
              <a:gd name="connsiteY61" fmla="*/ 4023773 h 4656233"/>
              <a:gd name="connsiteX62" fmla="*/ 2486025 w 2882265"/>
              <a:gd name="connsiteY62" fmla="*/ 4168553 h 4656233"/>
              <a:gd name="connsiteX63" fmla="*/ 2882265 w 2882265"/>
              <a:gd name="connsiteY63" fmla="*/ 4298093 h 4656233"/>
              <a:gd name="connsiteX64" fmla="*/ 2867025 w 2882265"/>
              <a:gd name="connsiteY64" fmla="*/ 4381913 h 4656233"/>
              <a:gd name="connsiteX65" fmla="*/ 2623185 w 2882265"/>
              <a:gd name="connsiteY65" fmla="*/ 4511453 h 4656233"/>
              <a:gd name="connsiteX66" fmla="*/ 2386965 w 2882265"/>
              <a:gd name="connsiteY66" fmla="*/ 4397153 h 4656233"/>
              <a:gd name="connsiteX67" fmla="*/ 2432685 w 2882265"/>
              <a:gd name="connsiteY67" fmla="*/ 4557173 h 4656233"/>
              <a:gd name="connsiteX68" fmla="*/ 2295525 w 2882265"/>
              <a:gd name="connsiteY68" fmla="*/ 4656233 h 4656233"/>
              <a:gd name="connsiteX69" fmla="*/ 1326356 w 2882265"/>
              <a:gd name="connsiteY69" fmla="*/ 2729325 h 4656233"/>
              <a:gd name="connsiteX70" fmla="*/ 881539 w 2882265"/>
              <a:gd name="connsiteY70" fmla="*/ 3363691 h 4656233"/>
              <a:gd name="connsiteX71" fmla="*/ 674370 w 2882265"/>
              <a:gd name="connsiteY71" fmla="*/ 3913759 h 4656233"/>
              <a:gd name="connsiteX72" fmla="*/ 505777 w 2882265"/>
              <a:gd name="connsiteY72"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26871 w 2882265"/>
              <a:gd name="connsiteY37" fmla="*/ 446658 h 4656233"/>
              <a:gd name="connsiteX38" fmla="*/ 1685925 w 2882265"/>
              <a:gd name="connsiteY38" fmla="*/ 503333 h 4656233"/>
              <a:gd name="connsiteX39" fmla="*/ 1593534 w 2882265"/>
              <a:gd name="connsiteY39" fmla="*/ 582390 h 4656233"/>
              <a:gd name="connsiteX40" fmla="*/ 1556862 w 2882265"/>
              <a:gd name="connsiteY40" fmla="*/ 751459 h 4656233"/>
              <a:gd name="connsiteX41" fmla="*/ 1391603 w 2882265"/>
              <a:gd name="connsiteY41" fmla="*/ 726218 h 4656233"/>
              <a:gd name="connsiteX42" fmla="*/ 1297305 w 2882265"/>
              <a:gd name="connsiteY42" fmla="*/ 777653 h 4656233"/>
              <a:gd name="connsiteX43" fmla="*/ 1731645 w 2882265"/>
              <a:gd name="connsiteY43" fmla="*/ 1318673 h 4656233"/>
              <a:gd name="connsiteX44" fmla="*/ 1724025 w 2882265"/>
              <a:gd name="connsiteY44" fmla="*/ 1440593 h 4656233"/>
              <a:gd name="connsiteX45" fmla="*/ 1922145 w 2882265"/>
              <a:gd name="connsiteY45" fmla="*/ 1311053 h 4656233"/>
              <a:gd name="connsiteX46" fmla="*/ 1998345 w 2882265"/>
              <a:gd name="connsiteY46" fmla="*/ 1082453 h 4656233"/>
              <a:gd name="connsiteX47" fmla="*/ 2181225 w 2882265"/>
              <a:gd name="connsiteY47" fmla="*/ 1173893 h 4656233"/>
              <a:gd name="connsiteX48" fmla="*/ 2211705 w 2882265"/>
              <a:gd name="connsiteY48" fmla="*/ 1059593 h 4656233"/>
              <a:gd name="connsiteX49" fmla="*/ 2280285 w 2882265"/>
              <a:gd name="connsiteY49" fmla="*/ 1059593 h 4656233"/>
              <a:gd name="connsiteX50" fmla="*/ 2409825 w 2882265"/>
              <a:gd name="connsiteY50" fmla="*/ 1013873 h 4656233"/>
              <a:gd name="connsiteX51" fmla="*/ 2417445 w 2882265"/>
              <a:gd name="connsiteY51" fmla="*/ 1051973 h 4656233"/>
              <a:gd name="connsiteX52" fmla="*/ 2326005 w 2882265"/>
              <a:gd name="connsiteY52" fmla="*/ 1112933 h 4656233"/>
              <a:gd name="connsiteX53" fmla="*/ 2341245 w 2882265"/>
              <a:gd name="connsiteY53" fmla="*/ 1288193 h 4656233"/>
              <a:gd name="connsiteX54" fmla="*/ 2173605 w 2882265"/>
              <a:gd name="connsiteY54" fmla="*/ 1356773 h 4656233"/>
              <a:gd name="connsiteX55" fmla="*/ 2211705 w 2882265"/>
              <a:gd name="connsiteY55" fmla="*/ 1547273 h 4656233"/>
              <a:gd name="connsiteX56" fmla="*/ 1754505 w 2882265"/>
              <a:gd name="connsiteY56" fmla="*/ 1753013 h 4656233"/>
              <a:gd name="connsiteX57" fmla="*/ 1868805 w 2882265"/>
              <a:gd name="connsiteY57" fmla="*/ 2194973 h 4656233"/>
              <a:gd name="connsiteX58" fmla="*/ 1724025 w 2882265"/>
              <a:gd name="connsiteY58" fmla="*/ 2271173 h 4656233"/>
              <a:gd name="connsiteX59" fmla="*/ 1975485 w 2882265"/>
              <a:gd name="connsiteY59" fmla="*/ 2873153 h 4656233"/>
              <a:gd name="connsiteX60" fmla="*/ 2120265 w 2882265"/>
              <a:gd name="connsiteY60" fmla="*/ 3513233 h 4656233"/>
              <a:gd name="connsiteX61" fmla="*/ 2646045 w 2882265"/>
              <a:gd name="connsiteY61" fmla="*/ 4023773 h 4656233"/>
              <a:gd name="connsiteX62" fmla="*/ 2486025 w 2882265"/>
              <a:gd name="connsiteY62" fmla="*/ 4168553 h 4656233"/>
              <a:gd name="connsiteX63" fmla="*/ 2882265 w 2882265"/>
              <a:gd name="connsiteY63" fmla="*/ 4298093 h 4656233"/>
              <a:gd name="connsiteX64" fmla="*/ 2867025 w 2882265"/>
              <a:gd name="connsiteY64" fmla="*/ 4381913 h 4656233"/>
              <a:gd name="connsiteX65" fmla="*/ 2623185 w 2882265"/>
              <a:gd name="connsiteY65" fmla="*/ 4511453 h 4656233"/>
              <a:gd name="connsiteX66" fmla="*/ 2386965 w 2882265"/>
              <a:gd name="connsiteY66" fmla="*/ 4397153 h 4656233"/>
              <a:gd name="connsiteX67" fmla="*/ 2432685 w 2882265"/>
              <a:gd name="connsiteY67" fmla="*/ 4557173 h 4656233"/>
              <a:gd name="connsiteX68" fmla="*/ 2295525 w 2882265"/>
              <a:gd name="connsiteY68" fmla="*/ 4656233 h 4656233"/>
              <a:gd name="connsiteX69" fmla="*/ 1326356 w 2882265"/>
              <a:gd name="connsiteY69" fmla="*/ 2729325 h 4656233"/>
              <a:gd name="connsiteX70" fmla="*/ 881539 w 2882265"/>
              <a:gd name="connsiteY70" fmla="*/ 3363691 h 4656233"/>
              <a:gd name="connsiteX71" fmla="*/ 674370 w 2882265"/>
              <a:gd name="connsiteY71" fmla="*/ 3913759 h 4656233"/>
              <a:gd name="connsiteX72" fmla="*/ 505777 w 2882265"/>
              <a:gd name="connsiteY72"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26871 w 2882265"/>
              <a:gd name="connsiteY37" fmla="*/ 446658 h 4656233"/>
              <a:gd name="connsiteX38" fmla="*/ 1685925 w 2882265"/>
              <a:gd name="connsiteY38" fmla="*/ 503333 h 4656233"/>
              <a:gd name="connsiteX39" fmla="*/ 1641159 w 2882265"/>
              <a:gd name="connsiteY39" fmla="*/ 570483 h 4656233"/>
              <a:gd name="connsiteX40" fmla="*/ 1593534 w 2882265"/>
              <a:gd name="connsiteY40" fmla="*/ 582390 h 4656233"/>
              <a:gd name="connsiteX41" fmla="*/ 1556862 w 2882265"/>
              <a:gd name="connsiteY41" fmla="*/ 751459 h 4656233"/>
              <a:gd name="connsiteX42" fmla="*/ 1391603 w 2882265"/>
              <a:gd name="connsiteY42" fmla="*/ 726218 h 4656233"/>
              <a:gd name="connsiteX43" fmla="*/ 1297305 w 2882265"/>
              <a:gd name="connsiteY43" fmla="*/ 777653 h 4656233"/>
              <a:gd name="connsiteX44" fmla="*/ 1731645 w 2882265"/>
              <a:gd name="connsiteY44" fmla="*/ 1318673 h 4656233"/>
              <a:gd name="connsiteX45" fmla="*/ 1724025 w 2882265"/>
              <a:gd name="connsiteY45" fmla="*/ 1440593 h 4656233"/>
              <a:gd name="connsiteX46" fmla="*/ 1922145 w 2882265"/>
              <a:gd name="connsiteY46" fmla="*/ 1311053 h 4656233"/>
              <a:gd name="connsiteX47" fmla="*/ 1998345 w 2882265"/>
              <a:gd name="connsiteY47" fmla="*/ 1082453 h 4656233"/>
              <a:gd name="connsiteX48" fmla="*/ 2181225 w 2882265"/>
              <a:gd name="connsiteY48" fmla="*/ 1173893 h 4656233"/>
              <a:gd name="connsiteX49" fmla="*/ 2211705 w 2882265"/>
              <a:gd name="connsiteY49" fmla="*/ 1059593 h 4656233"/>
              <a:gd name="connsiteX50" fmla="*/ 2280285 w 2882265"/>
              <a:gd name="connsiteY50" fmla="*/ 1059593 h 4656233"/>
              <a:gd name="connsiteX51" fmla="*/ 2409825 w 2882265"/>
              <a:gd name="connsiteY51" fmla="*/ 1013873 h 4656233"/>
              <a:gd name="connsiteX52" fmla="*/ 2417445 w 2882265"/>
              <a:gd name="connsiteY52" fmla="*/ 1051973 h 4656233"/>
              <a:gd name="connsiteX53" fmla="*/ 2326005 w 2882265"/>
              <a:gd name="connsiteY53" fmla="*/ 1112933 h 4656233"/>
              <a:gd name="connsiteX54" fmla="*/ 2341245 w 2882265"/>
              <a:gd name="connsiteY54" fmla="*/ 1288193 h 4656233"/>
              <a:gd name="connsiteX55" fmla="*/ 2173605 w 2882265"/>
              <a:gd name="connsiteY55" fmla="*/ 1356773 h 4656233"/>
              <a:gd name="connsiteX56" fmla="*/ 2211705 w 2882265"/>
              <a:gd name="connsiteY56" fmla="*/ 1547273 h 4656233"/>
              <a:gd name="connsiteX57" fmla="*/ 1754505 w 2882265"/>
              <a:gd name="connsiteY57" fmla="*/ 1753013 h 4656233"/>
              <a:gd name="connsiteX58" fmla="*/ 1868805 w 2882265"/>
              <a:gd name="connsiteY58" fmla="*/ 2194973 h 4656233"/>
              <a:gd name="connsiteX59" fmla="*/ 1724025 w 2882265"/>
              <a:gd name="connsiteY59" fmla="*/ 2271173 h 4656233"/>
              <a:gd name="connsiteX60" fmla="*/ 1975485 w 2882265"/>
              <a:gd name="connsiteY60" fmla="*/ 2873153 h 4656233"/>
              <a:gd name="connsiteX61" fmla="*/ 2120265 w 2882265"/>
              <a:gd name="connsiteY61" fmla="*/ 3513233 h 4656233"/>
              <a:gd name="connsiteX62" fmla="*/ 2646045 w 2882265"/>
              <a:gd name="connsiteY62" fmla="*/ 4023773 h 4656233"/>
              <a:gd name="connsiteX63" fmla="*/ 2486025 w 2882265"/>
              <a:gd name="connsiteY63" fmla="*/ 4168553 h 4656233"/>
              <a:gd name="connsiteX64" fmla="*/ 2882265 w 2882265"/>
              <a:gd name="connsiteY64" fmla="*/ 4298093 h 4656233"/>
              <a:gd name="connsiteX65" fmla="*/ 2867025 w 2882265"/>
              <a:gd name="connsiteY65" fmla="*/ 4381913 h 4656233"/>
              <a:gd name="connsiteX66" fmla="*/ 2623185 w 2882265"/>
              <a:gd name="connsiteY66" fmla="*/ 4511453 h 4656233"/>
              <a:gd name="connsiteX67" fmla="*/ 2386965 w 2882265"/>
              <a:gd name="connsiteY67" fmla="*/ 4397153 h 4656233"/>
              <a:gd name="connsiteX68" fmla="*/ 2432685 w 2882265"/>
              <a:gd name="connsiteY68" fmla="*/ 4557173 h 4656233"/>
              <a:gd name="connsiteX69" fmla="*/ 2295525 w 2882265"/>
              <a:gd name="connsiteY69" fmla="*/ 4656233 h 4656233"/>
              <a:gd name="connsiteX70" fmla="*/ 1326356 w 2882265"/>
              <a:gd name="connsiteY70" fmla="*/ 2729325 h 4656233"/>
              <a:gd name="connsiteX71" fmla="*/ 881539 w 2882265"/>
              <a:gd name="connsiteY71" fmla="*/ 3363691 h 4656233"/>
              <a:gd name="connsiteX72" fmla="*/ 674370 w 2882265"/>
              <a:gd name="connsiteY72" fmla="*/ 3913759 h 4656233"/>
              <a:gd name="connsiteX73" fmla="*/ 505777 w 2882265"/>
              <a:gd name="connsiteY73"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26871 w 2882265"/>
              <a:gd name="connsiteY37" fmla="*/ 446658 h 4656233"/>
              <a:gd name="connsiteX38" fmla="*/ 1685925 w 2882265"/>
              <a:gd name="connsiteY38" fmla="*/ 503333 h 4656233"/>
              <a:gd name="connsiteX39" fmla="*/ 1641159 w 2882265"/>
              <a:gd name="connsiteY39" fmla="*/ 570483 h 4656233"/>
              <a:gd name="connsiteX40" fmla="*/ 1593534 w 2882265"/>
              <a:gd name="connsiteY40" fmla="*/ 582390 h 4656233"/>
              <a:gd name="connsiteX41" fmla="*/ 1581627 w 2882265"/>
              <a:gd name="connsiteY41" fmla="*/ 682402 h 4656233"/>
              <a:gd name="connsiteX42" fmla="*/ 1556862 w 2882265"/>
              <a:gd name="connsiteY42" fmla="*/ 751459 h 4656233"/>
              <a:gd name="connsiteX43" fmla="*/ 1391603 w 2882265"/>
              <a:gd name="connsiteY43" fmla="*/ 726218 h 4656233"/>
              <a:gd name="connsiteX44" fmla="*/ 1297305 w 2882265"/>
              <a:gd name="connsiteY44" fmla="*/ 777653 h 4656233"/>
              <a:gd name="connsiteX45" fmla="*/ 1731645 w 2882265"/>
              <a:gd name="connsiteY45" fmla="*/ 1318673 h 4656233"/>
              <a:gd name="connsiteX46" fmla="*/ 1724025 w 2882265"/>
              <a:gd name="connsiteY46" fmla="*/ 1440593 h 4656233"/>
              <a:gd name="connsiteX47" fmla="*/ 1922145 w 2882265"/>
              <a:gd name="connsiteY47" fmla="*/ 1311053 h 4656233"/>
              <a:gd name="connsiteX48" fmla="*/ 1998345 w 2882265"/>
              <a:gd name="connsiteY48" fmla="*/ 1082453 h 4656233"/>
              <a:gd name="connsiteX49" fmla="*/ 2181225 w 2882265"/>
              <a:gd name="connsiteY49" fmla="*/ 1173893 h 4656233"/>
              <a:gd name="connsiteX50" fmla="*/ 2211705 w 2882265"/>
              <a:gd name="connsiteY50" fmla="*/ 1059593 h 4656233"/>
              <a:gd name="connsiteX51" fmla="*/ 2280285 w 2882265"/>
              <a:gd name="connsiteY51" fmla="*/ 1059593 h 4656233"/>
              <a:gd name="connsiteX52" fmla="*/ 2409825 w 2882265"/>
              <a:gd name="connsiteY52" fmla="*/ 1013873 h 4656233"/>
              <a:gd name="connsiteX53" fmla="*/ 2417445 w 2882265"/>
              <a:gd name="connsiteY53" fmla="*/ 1051973 h 4656233"/>
              <a:gd name="connsiteX54" fmla="*/ 2326005 w 2882265"/>
              <a:gd name="connsiteY54" fmla="*/ 1112933 h 4656233"/>
              <a:gd name="connsiteX55" fmla="*/ 2341245 w 2882265"/>
              <a:gd name="connsiteY55" fmla="*/ 1288193 h 4656233"/>
              <a:gd name="connsiteX56" fmla="*/ 2173605 w 2882265"/>
              <a:gd name="connsiteY56" fmla="*/ 1356773 h 4656233"/>
              <a:gd name="connsiteX57" fmla="*/ 2211705 w 2882265"/>
              <a:gd name="connsiteY57" fmla="*/ 1547273 h 4656233"/>
              <a:gd name="connsiteX58" fmla="*/ 1754505 w 2882265"/>
              <a:gd name="connsiteY58" fmla="*/ 1753013 h 4656233"/>
              <a:gd name="connsiteX59" fmla="*/ 1868805 w 2882265"/>
              <a:gd name="connsiteY59" fmla="*/ 2194973 h 4656233"/>
              <a:gd name="connsiteX60" fmla="*/ 1724025 w 2882265"/>
              <a:gd name="connsiteY60" fmla="*/ 2271173 h 4656233"/>
              <a:gd name="connsiteX61" fmla="*/ 1975485 w 2882265"/>
              <a:gd name="connsiteY61" fmla="*/ 2873153 h 4656233"/>
              <a:gd name="connsiteX62" fmla="*/ 2120265 w 2882265"/>
              <a:gd name="connsiteY62" fmla="*/ 3513233 h 4656233"/>
              <a:gd name="connsiteX63" fmla="*/ 2646045 w 2882265"/>
              <a:gd name="connsiteY63" fmla="*/ 4023773 h 4656233"/>
              <a:gd name="connsiteX64" fmla="*/ 2486025 w 2882265"/>
              <a:gd name="connsiteY64" fmla="*/ 4168553 h 4656233"/>
              <a:gd name="connsiteX65" fmla="*/ 2882265 w 2882265"/>
              <a:gd name="connsiteY65" fmla="*/ 4298093 h 4656233"/>
              <a:gd name="connsiteX66" fmla="*/ 2867025 w 2882265"/>
              <a:gd name="connsiteY66" fmla="*/ 4381913 h 4656233"/>
              <a:gd name="connsiteX67" fmla="*/ 2623185 w 2882265"/>
              <a:gd name="connsiteY67" fmla="*/ 4511453 h 4656233"/>
              <a:gd name="connsiteX68" fmla="*/ 2386965 w 2882265"/>
              <a:gd name="connsiteY68" fmla="*/ 4397153 h 4656233"/>
              <a:gd name="connsiteX69" fmla="*/ 2432685 w 2882265"/>
              <a:gd name="connsiteY69" fmla="*/ 4557173 h 4656233"/>
              <a:gd name="connsiteX70" fmla="*/ 2295525 w 2882265"/>
              <a:gd name="connsiteY70" fmla="*/ 4656233 h 4656233"/>
              <a:gd name="connsiteX71" fmla="*/ 1326356 w 2882265"/>
              <a:gd name="connsiteY71" fmla="*/ 2729325 h 4656233"/>
              <a:gd name="connsiteX72" fmla="*/ 881539 w 2882265"/>
              <a:gd name="connsiteY72" fmla="*/ 3363691 h 4656233"/>
              <a:gd name="connsiteX73" fmla="*/ 674370 w 2882265"/>
              <a:gd name="connsiteY73" fmla="*/ 3913759 h 4656233"/>
              <a:gd name="connsiteX74" fmla="*/ 505777 w 2882265"/>
              <a:gd name="connsiteY74"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6402 w 2882265"/>
              <a:gd name="connsiteY36" fmla="*/ 396652 h 4656233"/>
              <a:gd name="connsiteX37" fmla="*/ 1685925 w 2882265"/>
              <a:gd name="connsiteY37" fmla="*/ 503333 h 4656233"/>
              <a:gd name="connsiteX38" fmla="*/ 1641159 w 2882265"/>
              <a:gd name="connsiteY38" fmla="*/ 570483 h 4656233"/>
              <a:gd name="connsiteX39" fmla="*/ 1593534 w 2882265"/>
              <a:gd name="connsiteY39" fmla="*/ 582390 h 4656233"/>
              <a:gd name="connsiteX40" fmla="*/ 1581627 w 2882265"/>
              <a:gd name="connsiteY40" fmla="*/ 682402 h 4656233"/>
              <a:gd name="connsiteX41" fmla="*/ 1556862 w 2882265"/>
              <a:gd name="connsiteY41" fmla="*/ 751459 h 4656233"/>
              <a:gd name="connsiteX42" fmla="*/ 1391603 w 2882265"/>
              <a:gd name="connsiteY42" fmla="*/ 726218 h 4656233"/>
              <a:gd name="connsiteX43" fmla="*/ 1297305 w 2882265"/>
              <a:gd name="connsiteY43" fmla="*/ 777653 h 4656233"/>
              <a:gd name="connsiteX44" fmla="*/ 1731645 w 2882265"/>
              <a:gd name="connsiteY44" fmla="*/ 1318673 h 4656233"/>
              <a:gd name="connsiteX45" fmla="*/ 1724025 w 2882265"/>
              <a:gd name="connsiteY45" fmla="*/ 1440593 h 4656233"/>
              <a:gd name="connsiteX46" fmla="*/ 1922145 w 2882265"/>
              <a:gd name="connsiteY46" fmla="*/ 1311053 h 4656233"/>
              <a:gd name="connsiteX47" fmla="*/ 1998345 w 2882265"/>
              <a:gd name="connsiteY47" fmla="*/ 1082453 h 4656233"/>
              <a:gd name="connsiteX48" fmla="*/ 2181225 w 2882265"/>
              <a:gd name="connsiteY48" fmla="*/ 1173893 h 4656233"/>
              <a:gd name="connsiteX49" fmla="*/ 2211705 w 2882265"/>
              <a:gd name="connsiteY49" fmla="*/ 1059593 h 4656233"/>
              <a:gd name="connsiteX50" fmla="*/ 2280285 w 2882265"/>
              <a:gd name="connsiteY50" fmla="*/ 1059593 h 4656233"/>
              <a:gd name="connsiteX51" fmla="*/ 2409825 w 2882265"/>
              <a:gd name="connsiteY51" fmla="*/ 1013873 h 4656233"/>
              <a:gd name="connsiteX52" fmla="*/ 2417445 w 2882265"/>
              <a:gd name="connsiteY52" fmla="*/ 1051973 h 4656233"/>
              <a:gd name="connsiteX53" fmla="*/ 2326005 w 2882265"/>
              <a:gd name="connsiteY53" fmla="*/ 1112933 h 4656233"/>
              <a:gd name="connsiteX54" fmla="*/ 2341245 w 2882265"/>
              <a:gd name="connsiteY54" fmla="*/ 1288193 h 4656233"/>
              <a:gd name="connsiteX55" fmla="*/ 2173605 w 2882265"/>
              <a:gd name="connsiteY55" fmla="*/ 1356773 h 4656233"/>
              <a:gd name="connsiteX56" fmla="*/ 2211705 w 2882265"/>
              <a:gd name="connsiteY56" fmla="*/ 1547273 h 4656233"/>
              <a:gd name="connsiteX57" fmla="*/ 1754505 w 2882265"/>
              <a:gd name="connsiteY57" fmla="*/ 1753013 h 4656233"/>
              <a:gd name="connsiteX58" fmla="*/ 1868805 w 2882265"/>
              <a:gd name="connsiteY58" fmla="*/ 2194973 h 4656233"/>
              <a:gd name="connsiteX59" fmla="*/ 1724025 w 2882265"/>
              <a:gd name="connsiteY59" fmla="*/ 2271173 h 4656233"/>
              <a:gd name="connsiteX60" fmla="*/ 1975485 w 2882265"/>
              <a:gd name="connsiteY60" fmla="*/ 2873153 h 4656233"/>
              <a:gd name="connsiteX61" fmla="*/ 2120265 w 2882265"/>
              <a:gd name="connsiteY61" fmla="*/ 3513233 h 4656233"/>
              <a:gd name="connsiteX62" fmla="*/ 2646045 w 2882265"/>
              <a:gd name="connsiteY62" fmla="*/ 4023773 h 4656233"/>
              <a:gd name="connsiteX63" fmla="*/ 2486025 w 2882265"/>
              <a:gd name="connsiteY63" fmla="*/ 4168553 h 4656233"/>
              <a:gd name="connsiteX64" fmla="*/ 2882265 w 2882265"/>
              <a:gd name="connsiteY64" fmla="*/ 4298093 h 4656233"/>
              <a:gd name="connsiteX65" fmla="*/ 2867025 w 2882265"/>
              <a:gd name="connsiteY65" fmla="*/ 4381913 h 4656233"/>
              <a:gd name="connsiteX66" fmla="*/ 2623185 w 2882265"/>
              <a:gd name="connsiteY66" fmla="*/ 4511453 h 4656233"/>
              <a:gd name="connsiteX67" fmla="*/ 2386965 w 2882265"/>
              <a:gd name="connsiteY67" fmla="*/ 4397153 h 4656233"/>
              <a:gd name="connsiteX68" fmla="*/ 2432685 w 2882265"/>
              <a:gd name="connsiteY68" fmla="*/ 4557173 h 4656233"/>
              <a:gd name="connsiteX69" fmla="*/ 2295525 w 2882265"/>
              <a:gd name="connsiteY69" fmla="*/ 4656233 h 4656233"/>
              <a:gd name="connsiteX70" fmla="*/ 1326356 w 2882265"/>
              <a:gd name="connsiteY70" fmla="*/ 2729325 h 4656233"/>
              <a:gd name="connsiteX71" fmla="*/ 881539 w 2882265"/>
              <a:gd name="connsiteY71" fmla="*/ 3363691 h 4656233"/>
              <a:gd name="connsiteX72" fmla="*/ 674370 w 2882265"/>
              <a:gd name="connsiteY72" fmla="*/ 3913759 h 4656233"/>
              <a:gd name="connsiteX73" fmla="*/ 505777 w 2882265"/>
              <a:gd name="connsiteY73"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58302 w 2882265"/>
              <a:gd name="connsiteY35" fmla="*/ 329503 h 4656233"/>
              <a:gd name="connsiteX36" fmla="*/ 1685925 w 2882265"/>
              <a:gd name="connsiteY36" fmla="*/ 503333 h 4656233"/>
              <a:gd name="connsiteX37" fmla="*/ 1641159 w 2882265"/>
              <a:gd name="connsiteY37" fmla="*/ 570483 h 4656233"/>
              <a:gd name="connsiteX38" fmla="*/ 1593534 w 2882265"/>
              <a:gd name="connsiteY38" fmla="*/ 582390 h 4656233"/>
              <a:gd name="connsiteX39" fmla="*/ 1581627 w 2882265"/>
              <a:gd name="connsiteY39" fmla="*/ 682402 h 4656233"/>
              <a:gd name="connsiteX40" fmla="*/ 1556862 w 2882265"/>
              <a:gd name="connsiteY40" fmla="*/ 751459 h 4656233"/>
              <a:gd name="connsiteX41" fmla="*/ 1391603 w 2882265"/>
              <a:gd name="connsiteY41" fmla="*/ 726218 h 4656233"/>
              <a:gd name="connsiteX42" fmla="*/ 1297305 w 2882265"/>
              <a:gd name="connsiteY42" fmla="*/ 777653 h 4656233"/>
              <a:gd name="connsiteX43" fmla="*/ 1731645 w 2882265"/>
              <a:gd name="connsiteY43" fmla="*/ 1318673 h 4656233"/>
              <a:gd name="connsiteX44" fmla="*/ 1724025 w 2882265"/>
              <a:gd name="connsiteY44" fmla="*/ 1440593 h 4656233"/>
              <a:gd name="connsiteX45" fmla="*/ 1922145 w 2882265"/>
              <a:gd name="connsiteY45" fmla="*/ 1311053 h 4656233"/>
              <a:gd name="connsiteX46" fmla="*/ 1998345 w 2882265"/>
              <a:gd name="connsiteY46" fmla="*/ 1082453 h 4656233"/>
              <a:gd name="connsiteX47" fmla="*/ 2181225 w 2882265"/>
              <a:gd name="connsiteY47" fmla="*/ 1173893 h 4656233"/>
              <a:gd name="connsiteX48" fmla="*/ 2211705 w 2882265"/>
              <a:gd name="connsiteY48" fmla="*/ 1059593 h 4656233"/>
              <a:gd name="connsiteX49" fmla="*/ 2280285 w 2882265"/>
              <a:gd name="connsiteY49" fmla="*/ 1059593 h 4656233"/>
              <a:gd name="connsiteX50" fmla="*/ 2409825 w 2882265"/>
              <a:gd name="connsiteY50" fmla="*/ 1013873 h 4656233"/>
              <a:gd name="connsiteX51" fmla="*/ 2417445 w 2882265"/>
              <a:gd name="connsiteY51" fmla="*/ 1051973 h 4656233"/>
              <a:gd name="connsiteX52" fmla="*/ 2326005 w 2882265"/>
              <a:gd name="connsiteY52" fmla="*/ 1112933 h 4656233"/>
              <a:gd name="connsiteX53" fmla="*/ 2341245 w 2882265"/>
              <a:gd name="connsiteY53" fmla="*/ 1288193 h 4656233"/>
              <a:gd name="connsiteX54" fmla="*/ 2173605 w 2882265"/>
              <a:gd name="connsiteY54" fmla="*/ 1356773 h 4656233"/>
              <a:gd name="connsiteX55" fmla="*/ 2211705 w 2882265"/>
              <a:gd name="connsiteY55" fmla="*/ 1547273 h 4656233"/>
              <a:gd name="connsiteX56" fmla="*/ 1754505 w 2882265"/>
              <a:gd name="connsiteY56" fmla="*/ 1753013 h 4656233"/>
              <a:gd name="connsiteX57" fmla="*/ 1868805 w 2882265"/>
              <a:gd name="connsiteY57" fmla="*/ 2194973 h 4656233"/>
              <a:gd name="connsiteX58" fmla="*/ 1724025 w 2882265"/>
              <a:gd name="connsiteY58" fmla="*/ 2271173 h 4656233"/>
              <a:gd name="connsiteX59" fmla="*/ 1975485 w 2882265"/>
              <a:gd name="connsiteY59" fmla="*/ 2873153 h 4656233"/>
              <a:gd name="connsiteX60" fmla="*/ 2120265 w 2882265"/>
              <a:gd name="connsiteY60" fmla="*/ 3513233 h 4656233"/>
              <a:gd name="connsiteX61" fmla="*/ 2646045 w 2882265"/>
              <a:gd name="connsiteY61" fmla="*/ 4023773 h 4656233"/>
              <a:gd name="connsiteX62" fmla="*/ 2486025 w 2882265"/>
              <a:gd name="connsiteY62" fmla="*/ 4168553 h 4656233"/>
              <a:gd name="connsiteX63" fmla="*/ 2882265 w 2882265"/>
              <a:gd name="connsiteY63" fmla="*/ 4298093 h 4656233"/>
              <a:gd name="connsiteX64" fmla="*/ 2867025 w 2882265"/>
              <a:gd name="connsiteY64" fmla="*/ 4381913 h 4656233"/>
              <a:gd name="connsiteX65" fmla="*/ 2623185 w 2882265"/>
              <a:gd name="connsiteY65" fmla="*/ 4511453 h 4656233"/>
              <a:gd name="connsiteX66" fmla="*/ 2386965 w 2882265"/>
              <a:gd name="connsiteY66" fmla="*/ 4397153 h 4656233"/>
              <a:gd name="connsiteX67" fmla="*/ 2432685 w 2882265"/>
              <a:gd name="connsiteY67" fmla="*/ 4557173 h 4656233"/>
              <a:gd name="connsiteX68" fmla="*/ 2295525 w 2882265"/>
              <a:gd name="connsiteY68" fmla="*/ 4656233 h 4656233"/>
              <a:gd name="connsiteX69" fmla="*/ 1326356 w 2882265"/>
              <a:gd name="connsiteY69" fmla="*/ 2729325 h 4656233"/>
              <a:gd name="connsiteX70" fmla="*/ 881539 w 2882265"/>
              <a:gd name="connsiteY70" fmla="*/ 3363691 h 4656233"/>
              <a:gd name="connsiteX71" fmla="*/ 674370 w 2882265"/>
              <a:gd name="connsiteY71" fmla="*/ 3913759 h 4656233"/>
              <a:gd name="connsiteX72" fmla="*/ 505777 w 2882265"/>
              <a:gd name="connsiteY72"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85925 w 2882265"/>
              <a:gd name="connsiteY35" fmla="*/ 503333 h 4656233"/>
              <a:gd name="connsiteX36" fmla="*/ 1641159 w 2882265"/>
              <a:gd name="connsiteY36" fmla="*/ 570483 h 4656233"/>
              <a:gd name="connsiteX37" fmla="*/ 1593534 w 2882265"/>
              <a:gd name="connsiteY37" fmla="*/ 582390 h 4656233"/>
              <a:gd name="connsiteX38" fmla="*/ 1581627 w 2882265"/>
              <a:gd name="connsiteY38" fmla="*/ 682402 h 4656233"/>
              <a:gd name="connsiteX39" fmla="*/ 1556862 w 2882265"/>
              <a:gd name="connsiteY39" fmla="*/ 751459 h 4656233"/>
              <a:gd name="connsiteX40" fmla="*/ 1391603 w 2882265"/>
              <a:gd name="connsiteY40" fmla="*/ 726218 h 4656233"/>
              <a:gd name="connsiteX41" fmla="*/ 1297305 w 2882265"/>
              <a:gd name="connsiteY41" fmla="*/ 777653 h 4656233"/>
              <a:gd name="connsiteX42" fmla="*/ 1731645 w 2882265"/>
              <a:gd name="connsiteY42" fmla="*/ 1318673 h 4656233"/>
              <a:gd name="connsiteX43" fmla="*/ 1724025 w 2882265"/>
              <a:gd name="connsiteY43" fmla="*/ 1440593 h 4656233"/>
              <a:gd name="connsiteX44" fmla="*/ 1922145 w 2882265"/>
              <a:gd name="connsiteY44" fmla="*/ 1311053 h 4656233"/>
              <a:gd name="connsiteX45" fmla="*/ 1998345 w 2882265"/>
              <a:gd name="connsiteY45" fmla="*/ 1082453 h 4656233"/>
              <a:gd name="connsiteX46" fmla="*/ 2181225 w 2882265"/>
              <a:gd name="connsiteY46" fmla="*/ 1173893 h 4656233"/>
              <a:gd name="connsiteX47" fmla="*/ 2211705 w 2882265"/>
              <a:gd name="connsiteY47" fmla="*/ 1059593 h 4656233"/>
              <a:gd name="connsiteX48" fmla="*/ 2280285 w 2882265"/>
              <a:gd name="connsiteY48" fmla="*/ 1059593 h 4656233"/>
              <a:gd name="connsiteX49" fmla="*/ 2409825 w 2882265"/>
              <a:gd name="connsiteY49" fmla="*/ 1013873 h 4656233"/>
              <a:gd name="connsiteX50" fmla="*/ 2417445 w 2882265"/>
              <a:gd name="connsiteY50" fmla="*/ 1051973 h 4656233"/>
              <a:gd name="connsiteX51" fmla="*/ 2326005 w 2882265"/>
              <a:gd name="connsiteY51" fmla="*/ 1112933 h 4656233"/>
              <a:gd name="connsiteX52" fmla="*/ 2341245 w 2882265"/>
              <a:gd name="connsiteY52" fmla="*/ 1288193 h 4656233"/>
              <a:gd name="connsiteX53" fmla="*/ 2173605 w 2882265"/>
              <a:gd name="connsiteY53" fmla="*/ 1356773 h 4656233"/>
              <a:gd name="connsiteX54" fmla="*/ 2211705 w 2882265"/>
              <a:gd name="connsiteY54" fmla="*/ 1547273 h 4656233"/>
              <a:gd name="connsiteX55" fmla="*/ 1754505 w 2882265"/>
              <a:gd name="connsiteY55" fmla="*/ 1753013 h 4656233"/>
              <a:gd name="connsiteX56" fmla="*/ 1868805 w 2882265"/>
              <a:gd name="connsiteY56" fmla="*/ 2194973 h 4656233"/>
              <a:gd name="connsiteX57" fmla="*/ 1724025 w 2882265"/>
              <a:gd name="connsiteY57" fmla="*/ 2271173 h 4656233"/>
              <a:gd name="connsiteX58" fmla="*/ 1975485 w 2882265"/>
              <a:gd name="connsiteY58" fmla="*/ 2873153 h 4656233"/>
              <a:gd name="connsiteX59" fmla="*/ 2120265 w 2882265"/>
              <a:gd name="connsiteY59" fmla="*/ 3513233 h 4656233"/>
              <a:gd name="connsiteX60" fmla="*/ 2646045 w 2882265"/>
              <a:gd name="connsiteY60" fmla="*/ 4023773 h 4656233"/>
              <a:gd name="connsiteX61" fmla="*/ 2486025 w 2882265"/>
              <a:gd name="connsiteY61" fmla="*/ 4168553 h 4656233"/>
              <a:gd name="connsiteX62" fmla="*/ 2882265 w 2882265"/>
              <a:gd name="connsiteY62" fmla="*/ 4298093 h 4656233"/>
              <a:gd name="connsiteX63" fmla="*/ 2867025 w 2882265"/>
              <a:gd name="connsiteY63" fmla="*/ 4381913 h 4656233"/>
              <a:gd name="connsiteX64" fmla="*/ 2623185 w 2882265"/>
              <a:gd name="connsiteY64" fmla="*/ 4511453 h 4656233"/>
              <a:gd name="connsiteX65" fmla="*/ 2386965 w 2882265"/>
              <a:gd name="connsiteY65" fmla="*/ 4397153 h 4656233"/>
              <a:gd name="connsiteX66" fmla="*/ 2432685 w 2882265"/>
              <a:gd name="connsiteY66" fmla="*/ 4557173 h 4656233"/>
              <a:gd name="connsiteX67" fmla="*/ 2295525 w 2882265"/>
              <a:gd name="connsiteY67" fmla="*/ 4656233 h 4656233"/>
              <a:gd name="connsiteX68" fmla="*/ 1326356 w 2882265"/>
              <a:gd name="connsiteY68" fmla="*/ 2729325 h 4656233"/>
              <a:gd name="connsiteX69" fmla="*/ 881539 w 2882265"/>
              <a:gd name="connsiteY69" fmla="*/ 3363691 h 4656233"/>
              <a:gd name="connsiteX70" fmla="*/ 674370 w 2882265"/>
              <a:gd name="connsiteY70" fmla="*/ 3913759 h 4656233"/>
              <a:gd name="connsiteX71" fmla="*/ 505777 w 2882265"/>
              <a:gd name="connsiteY71"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641159 w 2882265"/>
              <a:gd name="connsiteY35" fmla="*/ 570483 h 4656233"/>
              <a:gd name="connsiteX36" fmla="*/ 1593534 w 2882265"/>
              <a:gd name="connsiteY36" fmla="*/ 582390 h 4656233"/>
              <a:gd name="connsiteX37" fmla="*/ 1581627 w 2882265"/>
              <a:gd name="connsiteY37" fmla="*/ 682402 h 4656233"/>
              <a:gd name="connsiteX38" fmla="*/ 1556862 w 2882265"/>
              <a:gd name="connsiteY38" fmla="*/ 751459 h 4656233"/>
              <a:gd name="connsiteX39" fmla="*/ 1391603 w 2882265"/>
              <a:gd name="connsiteY39" fmla="*/ 726218 h 4656233"/>
              <a:gd name="connsiteX40" fmla="*/ 1297305 w 2882265"/>
              <a:gd name="connsiteY40" fmla="*/ 777653 h 4656233"/>
              <a:gd name="connsiteX41" fmla="*/ 1731645 w 2882265"/>
              <a:gd name="connsiteY41" fmla="*/ 1318673 h 4656233"/>
              <a:gd name="connsiteX42" fmla="*/ 1724025 w 2882265"/>
              <a:gd name="connsiteY42" fmla="*/ 1440593 h 4656233"/>
              <a:gd name="connsiteX43" fmla="*/ 1922145 w 2882265"/>
              <a:gd name="connsiteY43" fmla="*/ 1311053 h 4656233"/>
              <a:gd name="connsiteX44" fmla="*/ 1998345 w 2882265"/>
              <a:gd name="connsiteY44" fmla="*/ 1082453 h 4656233"/>
              <a:gd name="connsiteX45" fmla="*/ 2181225 w 2882265"/>
              <a:gd name="connsiteY45" fmla="*/ 1173893 h 4656233"/>
              <a:gd name="connsiteX46" fmla="*/ 2211705 w 2882265"/>
              <a:gd name="connsiteY46" fmla="*/ 1059593 h 4656233"/>
              <a:gd name="connsiteX47" fmla="*/ 2280285 w 2882265"/>
              <a:gd name="connsiteY47" fmla="*/ 1059593 h 4656233"/>
              <a:gd name="connsiteX48" fmla="*/ 2409825 w 2882265"/>
              <a:gd name="connsiteY48" fmla="*/ 1013873 h 4656233"/>
              <a:gd name="connsiteX49" fmla="*/ 2417445 w 2882265"/>
              <a:gd name="connsiteY49" fmla="*/ 1051973 h 4656233"/>
              <a:gd name="connsiteX50" fmla="*/ 2326005 w 2882265"/>
              <a:gd name="connsiteY50" fmla="*/ 1112933 h 4656233"/>
              <a:gd name="connsiteX51" fmla="*/ 2341245 w 2882265"/>
              <a:gd name="connsiteY51" fmla="*/ 1288193 h 4656233"/>
              <a:gd name="connsiteX52" fmla="*/ 2173605 w 2882265"/>
              <a:gd name="connsiteY52" fmla="*/ 1356773 h 4656233"/>
              <a:gd name="connsiteX53" fmla="*/ 2211705 w 2882265"/>
              <a:gd name="connsiteY53" fmla="*/ 1547273 h 4656233"/>
              <a:gd name="connsiteX54" fmla="*/ 1754505 w 2882265"/>
              <a:gd name="connsiteY54" fmla="*/ 1753013 h 4656233"/>
              <a:gd name="connsiteX55" fmla="*/ 1868805 w 2882265"/>
              <a:gd name="connsiteY55" fmla="*/ 2194973 h 4656233"/>
              <a:gd name="connsiteX56" fmla="*/ 1724025 w 2882265"/>
              <a:gd name="connsiteY56" fmla="*/ 2271173 h 4656233"/>
              <a:gd name="connsiteX57" fmla="*/ 1975485 w 2882265"/>
              <a:gd name="connsiteY57" fmla="*/ 2873153 h 4656233"/>
              <a:gd name="connsiteX58" fmla="*/ 2120265 w 2882265"/>
              <a:gd name="connsiteY58" fmla="*/ 3513233 h 4656233"/>
              <a:gd name="connsiteX59" fmla="*/ 2646045 w 2882265"/>
              <a:gd name="connsiteY59" fmla="*/ 4023773 h 4656233"/>
              <a:gd name="connsiteX60" fmla="*/ 2486025 w 2882265"/>
              <a:gd name="connsiteY60" fmla="*/ 4168553 h 4656233"/>
              <a:gd name="connsiteX61" fmla="*/ 2882265 w 2882265"/>
              <a:gd name="connsiteY61" fmla="*/ 4298093 h 4656233"/>
              <a:gd name="connsiteX62" fmla="*/ 2867025 w 2882265"/>
              <a:gd name="connsiteY62" fmla="*/ 4381913 h 4656233"/>
              <a:gd name="connsiteX63" fmla="*/ 2623185 w 2882265"/>
              <a:gd name="connsiteY63" fmla="*/ 4511453 h 4656233"/>
              <a:gd name="connsiteX64" fmla="*/ 2386965 w 2882265"/>
              <a:gd name="connsiteY64" fmla="*/ 4397153 h 4656233"/>
              <a:gd name="connsiteX65" fmla="*/ 2432685 w 2882265"/>
              <a:gd name="connsiteY65" fmla="*/ 4557173 h 4656233"/>
              <a:gd name="connsiteX66" fmla="*/ 2295525 w 2882265"/>
              <a:gd name="connsiteY66" fmla="*/ 4656233 h 4656233"/>
              <a:gd name="connsiteX67" fmla="*/ 1326356 w 2882265"/>
              <a:gd name="connsiteY67" fmla="*/ 2729325 h 4656233"/>
              <a:gd name="connsiteX68" fmla="*/ 881539 w 2882265"/>
              <a:gd name="connsiteY68" fmla="*/ 3363691 h 4656233"/>
              <a:gd name="connsiteX69" fmla="*/ 674370 w 2882265"/>
              <a:gd name="connsiteY69" fmla="*/ 3913759 h 4656233"/>
              <a:gd name="connsiteX70" fmla="*/ 505777 w 2882265"/>
              <a:gd name="connsiteY70"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593534 w 2882265"/>
              <a:gd name="connsiteY35" fmla="*/ 582390 h 4656233"/>
              <a:gd name="connsiteX36" fmla="*/ 1581627 w 2882265"/>
              <a:gd name="connsiteY36" fmla="*/ 682402 h 4656233"/>
              <a:gd name="connsiteX37" fmla="*/ 1556862 w 2882265"/>
              <a:gd name="connsiteY37" fmla="*/ 751459 h 4656233"/>
              <a:gd name="connsiteX38" fmla="*/ 1391603 w 2882265"/>
              <a:gd name="connsiteY38" fmla="*/ 726218 h 4656233"/>
              <a:gd name="connsiteX39" fmla="*/ 1297305 w 2882265"/>
              <a:gd name="connsiteY39" fmla="*/ 777653 h 4656233"/>
              <a:gd name="connsiteX40" fmla="*/ 1731645 w 2882265"/>
              <a:gd name="connsiteY40" fmla="*/ 1318673 h 4656233"/>
              <a:gd name="connsiteX41" fmla="*/ 1724025 w 2882265"/>
              <a:gd name="connsiteY41" fmla="*/ 1440593 h 4656233"/>
              <a:gd name="connsiteX42" fmla="*/ 1922145 w 2882265"/>
              <a:gd name="connsiteY42" fmla="*/ 1311053 h 4656233"/>
              <a:gd name="connsiteX43" fmla="*/ 1998345 w 2882265"/>
              <a:gd name="connsiteY43" fmla="*/ 1082453 h 4656233"/>
              <a:gd name="connsiteX44" fmla="*/ 2181225 w 2882265"/>
              <a:gd name="connsiteY44" fmla="*/ 1173893 h 4656233"/>
              <a:gd name="connsiteX45" fmla="*/ 2211705 w 2882265"/>
              <a:gd name="connsiteY45" fmla="*/ 1059593 h 4656233"/>
              <a:gd name="connsiteX46" fmla="*/ 2280285 w 2882265"/>
              <a:gd name="connsiteY46" fmla="*/ 1059593 h 4656233"/>
              <a:gd name="connsiteX47" fmla="*/ 2409825 w 2882265"/>
              <a:gd name="connsiteY47" fmla="*/ 1013873 h 4656233"/>
              <a:gd name="connsiteX48" fmla="*/ 2417445 w 2882265"/>
              <a:gd name="connsiteY48" fmla="*/ 1051973 h 4656233"/>
              <a:gd name="connsiteX49" fmla="*/ 2326005 w 2882265"/>
              <a:gd name="connsiteY49" fmla="*/ 1112933 h 4656233"/>
              <a:gd name="connsiteX50" fmla="*/ 2341245 w 2882265"/>
              <a:gd name="connsiteY50" fmla="*/ 1288193 h 4656233"/>
              <a:gd name="connsiteX51" fmla="*/ 2173605 w 2882265"/>
              <a:gd name="connsiteY51" fmla="*/ 1356773 h 4656233"/>
              <a:gd name="connsiteX52" fmla="*/ 2211705 w 2882265"/>
              <a:gd name="connsiteY52" fmla="*/ 1547273 h 4656233"/>
              <a:gd name="connsiteX53" fmla="*/ 1754505 w 2882265"/>
              <a:gd name="connsiteY53" fmla="*/ 1753013 h 4656233"/>
              <a:gd name="connsiteX54" fmla="*/ 1868805 w 2882265"/>
              <a:gd name="connsiteY54" fmla="*/ 2194973 h 4656233"/>
              <a:gd name="connsiteX55" fmla="*/ 1724025 w 2882265"/>
              <a:gd name="connsiteY55" fmla="*/ 2271173 h 4656233"/>
              <a:gd name="connsiteX56" fmla="*/ 1975485 w 2882265"/>
              <a:gd name="connsiteY56" fmla="*/ 2873153 h 4656233"/>
              <a:gd name="connsiteX57" fmla="*/ 2120265 w 2882265"/>
              <a:gd name="connsiteY57" fmla="*/ 3513233 h 4656233"/>
              <a:gd name="connsiteX58" fmla="*/ 2646045 w 2882265"/>
              <a:gd name="connsiteY58" fmla="*/ 4023773 h 4656233"/>
              <a:gd name="connsiteX59" fmla="*/ 2486025 w 2882265"/>
              <a:gd name="connsiteY59" fmla="*/ 4168553 h 4656233"/>
              <a:gd name="connsiteX60" fmla="*/ 2882265 w 2882265"/>
              <a:gd name="connsiteY60" fmla="*/ 4298093 h 4656233"/>
              <a:gd name="connsiteX61" fmla="*/ 2867025 w 2882265"/>
              <a:gd name="connsiteY61" fmla="*/ 4381913 h 4656233"/>
              <a:gd name="connsiteX62" fmla="*/ 2623185 w 2882265"/>
              <a:gd name="connsiteY62" fmla="*/ 4511453 h 4656233"/>
              <a:gd name="connsiteX63" fmla="*/ 2386965 w 2882265"/>
              <a:gd name="connsiteY63" fmla="*/ 4397153 h 4656233"/>
              <a:gd name="connsiteX64" fmla="*/ 2432685 w 2882265"/>
              <a:gd name="connsiteY64" fmla="*/ 4557173 h 4656233"/>
              <a:gd name="connsiteX65" fmla="*/ 2295525 w 2882265"/>
              <a:gd name="connsiteY65" fmla="*/ 4656233 h 4656233"/>
              <a:gd name="connsiteX66" fmla="*/ 1326356 w 2882265"/>
              <a:gd name="connsiteY66" fmla="*/ 2729325 h 4656233"/>
              <a:gd name="connsiteX67" fmla="*/ 881539 w 2882265"/>
              <a:gd name="connsiteY67" fmla="*/ 3363691 h 4656233"/>
              <a:gd name="connsiteX68" fmla="*/ 674370 w 2882265"/>
              <a:gd name="connsiteY68" fmla="*/ 3913759 h 4656233"/>
              <a:gd name="connsiteX69" fmla="*/ 505777 w 2882265"/>
              <a:gd name="connsiteY69"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581627 w 2882265"/>
              <a:gd name="connsiteY35" fmla="*/ 682402 h 4656233"/>
              <a:gd name="connsiteX36" fmla="*/ 1556862 w 2882265"/>
              <a:gd name="connsiteY36" fmla="*/ 751459 h 4656233"/>
              <a:gd name="connsiteX37" fmla="*/ 1391603 w 2882265"/>
              <a:gd name="connsiteY37" fmla="*/ 726218 h 4656233"/>
              <a:gd name="connsiteX38" fmla="*/ 1297305 w 2882265"/>
              <a:gd name="connsiteY38" fmla="*/ 777653 h 4656233"/>
              <a:gd name="connsiteX39" fmla="*/ 1731645 w 2882265"/>
              <a:gd name="connsiteY39" fmla="*/ 1318673 h 4656233"/>
              <a:gd name="connsiteX40" fmla="*/ 1724025 w 2882265"/>
              <a:gd name="connsiteY40" fmla="*/ 1440593 h 4656233"/>
              <a:gd name="connsiteX41" fmla="*/ 1922145 w 2882265"/>
              <a:gd name="connsiteY41" fmla="*/ 1311053 h 4656233"/>
              <a:gd name="connsiteX42" fmla="*/ 1998345 w 2882265"/>
              <a:gd name="connsiteY42" fmla="*/ 1082453 h 4656233"/>
              <a:gd name="connsiteX43" fmla="*/ 2181225 w 2882265"/>
              <a:gd name="connsiteY43" fmla="*/ 1173893 h 4656233"/>
              <a:gd name="connsiteX44" fmla="*/ 2211705 w 2882265"/>
              <a:gd name="connsiteY44" fmla="*/ 1059593 h 4656233"/>
              <a:gd name="connsiteX45" fmla="*/ 2280285 w 2882265"/>
              <a:gd name="connsiteY45" fmla="*/ 1059593 h 4656233"/>
              <a:gd name="connsiteX46" fmla="*/ 2409825 w 2882265"/>
              <a:gd name="connsiteY46" fmla="*/ 1013873 h 4656233"/>
              <a:gd name="connsiteX47" fmla="*/ 2417445 w 2882265"/>
              <a:gd name="connsiteY47" fmla="*/ 1051973 h 4656233"/>
              <a:gd name="connsiteX48" fmla="*/ 2326005 w 2882265"/>
              <a:gd name="connsiteY48" fmla="*/ 1112933 h 4656233"/>
              <a:gd name="connsiteX49" fmla="*/ 2341245 w 2882265"/>
              <a:gd name="connsiteY49" fmla="*/ 1288193 h 4656233"/>
              <a:gd name="connsiteX50" fmla="*/ 2173605 w 2882265"/>
              <a:gd name="connsiteY50" fmla="*/ 1356773 h 4656233"/>
              <a:gd name="connsiteX51" fmla="*/ 2211705 w 2882265"/>
              <a:gd name="connsiteY51" fmla="*/ 1547273 h 4656233"/>
              <a:gd name="connsiteX52" fmla="*/ 1754505 w 2882265"/>
              <a:gd name="connsiteY52" fmla="*/ 1753013 h 4656233"/>
              <a:gd name="connsiteX53" fmla="*/ 1868805 w 2882265"/>
              <a:gd name="connsiteY53" fmla="*/ 2194973 h 4656233"/>
              <a:gd name="connsiteX54" fmla="*/ 1724025 w 2882265"/>
              <a:gd name="connsiteY54" fmla="*/ 2271173 h 4656233"/>
              <a:gd name="connsiteX55" fmla="*/ 1975485 w 2882265"/>
              <a:gd name="connsiteY55" fmla="*/ 2873153 h 4656233"/>
              <a:gd name="connsiteX56" fmla="*/ 2120265 w 2882265"/>
              <a:gd name="connsiteY56" fmla="*/ 3513233 h 4656233"/>
              <a:gd name="connsiteX57" fmla="*/ 2646045 w 2882265"/>
              <a:gd name="connsiteY57" fmla="*/ 4023773 h 4656233"/>
              <a:gd name="connsiteX58" fmla="*/ 2486025 w 2882265"/>
              <a:gd name="connsiteY58" fmla="*/ 4168553 h 4656233"/>
              <a:gd name="connsiteX59" fmla="*/ 2882265 w 2882265"/>
              <a:gd name="connsiteY59" fmla="*/ 4298093 h 4656233"/>
              <a:gd name="connsiteX60" fmla="*/ 2867025 w 2882265"/>
              <a:gd name="connsiteY60" fmla="*/ 4381913 h 4656233"/>
              <a:gd name="connsiteX61" fmla="*/ 2623185 w 2882265"/>
              <a:gd name="connsiteY61" fmla="*/ 4511453 h 4656233"/>
              <a:gd name="connsiteX62" fmla="*/ 2386965 w 2882265"/>
              <a:gd name="connsiteY62" fmla="*/ 4397153 h 4656233"/>
              <a:gd name="connsiteX63" fmla="*/ 2432685 w 2882265"/>
              <a:gd name="connsiteY63" fmla="*/ 4557173 h 4656233"/>
              <a:gd name="connsiteX64" fmla="*/ 2295525 w 2882265"/>
              <a:gd name="connsiteY64" fmla="*/ 4656233 h 4656233"/>
              <a:gd name="connsiteX65" fmla="*/ 1326356 w 2882265"/>
              <a:gd name="connsiteY65" fmla="*/ 2729325 h 4656233"/>
              <a:gd name="connsiteX66" fmla="*/ 881539 w 2882265"/>
              <a:gd name="connsiteY66" fmla="*/ 3363691 h 4656233"/>
              <a:gd name="connsiteX67" fmla="*/ 674370 w 2882265"/>
              <a:gd name="connsiteY67" fmla="*/ 3913759 h 4656233"/>
              <a:gd name="connsiteX68" fmla="*/ 505777 w 2882265"/>
              <a:gd name="connsiteY68"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556862 w 2882265"/>
              <a:gd name="connsiteY35" fmla="*/ 751459 h 4656233"/>
              <a:gd name="connsiteX36" fmla="*/ 1391603 w 2882265"/>
              <a:gd name="connsiteY36" fmla="*/ 726218 h 4656233"/>
              <a:gd name="connsiteX37" fmla="*/ 1297305 w 2882265"/>
              <a:gd name="connsiteY37" fmla="*/ 777653 h 4656233"/>
              <a:gd name="connsiteX38" fmla="*/ 1731645 w 2882265"/>
              <a:gd name="connsiteY38" fmla="*/ 1318673 h 4656233"/>
              <a:gd name="connsiteX39" fmla="*/ 1724025 w 2882265"/>
              <a:gd name="connsiteY39" fmla="*/ 1440593 h 4656233"/>
              <a:gd name="connsiteX40" fmla="*/ 1922145 w 2882265"/>
              <a:gd name="connsiteY40" fmla="*/ 1311053 h 4656233"/>
              <a:gd name="connsiteX41" fmla="*/ 1998345 w 2882265"/>
              <a:gd name="connsiteY41" fmla="*/ 1082453 h 4656233"/>
              <a:gd name="connsiteX42" fmla="*/ 2181225 w 2882265"/>
              <a:gd name="connsiteY42" fmla="*/ 1173893 h 4656233"/>
              <a:gd name="connsiteX43" fmla="*/ 2211705 w 2882265"/>
              <a:gd name="connsiteY43" fmla="*/ 1059593 h 4656233"/>
              <a:gd name="connsiteX44" fmla="*/ 2280285 w 2882265"/>
              <a:gd name="connsiteY44" fmla="*/ 1059593 h 4656233"/>
              <a:gd name="connsiteX45" fmla="*/ 2409825 w 2882265"/>
              <a:gd name="connsiteY45" fmla="*/ 1013873 h 4656233"/>
              <a:gd name="connsiteX46" fmla="*/ 2417445 w 2882265"/>
              <a:gd name="connsiteY46" fmla="*/ 1051973 h 4656233"/>
              <a:gd name="connsiteX47" fmla="*/ 2326005 w 2882265"/>
              <a:gd name="connsiteY47" fmla="*/ 1112933 h 4656233"/>
              <a:gd name="connsiteX48" fmla="*/ 2341245 w 2882265"/>
              <a:gd name="connsiteY48" fmla="*/ 1288193 h 4656233"/>
              <a:gd name="connsiteX49" fmla="*/ 2173605 w 2882265"/>
              <a:gd name="connsiteY49" fmla="*/ 1356773 h 4656233"/>
              <a:gd name="connsiteX50" fmla="*/ 2211705 w 2882265"/>
              <a:gd name="connsiteY50" fmla="*/ 1547273 h 4656233"/>
              <a:gd name="connsiteX51" fmla="*/ 1754505 w 2882265"/>
              <a:gd name="connsiteY51" fmla="*/ 1753013 h 4656233"/>
              <a:gd name="connsiteX52" fmla="*/ 1868805 w 2882265"/>
              <a:gd name="connsiteY52" fmla="*/ 2194973 h 4656233"/>
              <a:gd name="connsiteX53" fmla="*/ 1724025 w 2882265"/>
              <a:gd name="connsiteY53" fmla="*/ 2271173 h 4656233"/>
              <a:gd name="connsiteX54" fmla="*/ 1975485 w 2882265"/>
              <a:gd name="connsiteY54" fmla="*/ 2873153 h 4656233"/>
              <a:gd name="connsiteX55" fmla="*/ 2120265 w 2882265"/>
              <a:gd name="connsiteY55" fmla="*/ 3513233 h 4656233"/>
              <a:gd name="connsiteX56" fmla="*/ 2646045 w 2882265"/>
              <a:gd name="connsiteY56" fmla="*/ 4023773 h 4656233"/>
              <a:gd name="connsiteX57" fmla="*/ 2486025 w 2882265"/>
              <a:gd name="connsiteY57" fmla="*/ 4168553 h 4656233"/>
              <a:gd name="connsiteX58" fmla="*/ 2882265 w 2882265"/>
              <a:gd name="connsiteY58" fmla="*/ 4298093 h 4656233"/>
              <a:gd name="connsiteX59" fmla="*/ 2867025 w 2882265"/>
              <a:gd name="connsiteY59" fmla="*/ 4381913 h 4656233"/>
              <a:gd name="connsiteX60" fmla="*/ 2623185 w 2882265"/>
              <a:gd name="connsiteY60" fmla="*/ 4511453 h 4656233"/>
              <a:gd name="connsiteX61" fmla="*/ 2386965 w 2882265"/>
              <a:gd name="connsiteY61" fmla="*/ 4397153 h 4656233"/>
              <a:gd name="connsiteX62" fmla="*/ 2432685 w 2882265"/>
              <a:gd name="connsiteY62" fmla="*/ 4557173 h 4656233"/>
              <a:gd name="connsiteX63" fmla="*/ 2295525 w 2882265"/>
              <a:gd name="connsiteY63" fmla="*/ 4656233 h 4656233"/>
              <a:gd name="connsiteX64" fmla="*/ 1326356 w 2882265"/>
              <a:gd name="connsiteY64" fmla="*/ 2729325 h 4656233"/>
              <a:gd name="connsiteX65" fmla="*/ 881539 w 2882265"/>
              <a:gd name="connsiteY65" fmla="*/ 3363691 h 4656233"/>
              <a:gd name="connsiteX66" fmla="*/ 674370 w 2882265"/>
              <a:gd name="connsiteY66" fmla="*/ 3913759 h 4656233"/>
              <a:gd name="connsiteX67" fmla="*/ 505777 w 2882265"/>
              <a:gd name="connsiteY67"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573531 w 2882265"/>
              <a:gd name="connsiteY35" fmla="*/ 820515 h 4656233"/>
              <a:gd name="connsiteX36" fmla="*/ 1391603 w 2882265"/>
              <a:gd name="connsiteY36" fmla="*/ 726218 h 4656233"/>
              <a:gd name="connsiteX37" fmla="*/ 1297305 w 2882265"/>
              <a:gd name="connsiteY37" fmla="*/ 777653 h 4656233"/>
              <a:gd name="connsiteX38" fmla="*/ 1731645 w 2882265"/>
              <a:gd name="connsiteY38" fmla="*/ 1318673 h 4656233"/>
              <a:gd name="connsiteX39" fmla="*/ 1724025 w 2882265"/>
              <a:gd name="connsiteY39" fmla="*/ 1440593 h 4656233"/>
              <a:gd name="connsiteX40" fmla="*/ 1922145 w 2882265"/>
              <a:gd name="connsiteY40" fmla="*/ 1311053 h 4656233"/>
              <a:gd name="connsiteX41" fmla="*/ 1998345 w 2882265"/>
              <a:gd name="connsiteY41" fmla="*/ 1082453 h 4656233"/>
              <a:gd name="connsiteX42" fmla="*/ 2181225 w 2882265"/>
              <a:gd name="connsiteY42" fmla="*/ 1173893 h 4656233"/>
              <a:gd name="connsiteX43" fmla="*/ 2211705 w 2882265"/>
              <a:gd name="connsiteY43" fmla="*/ 1059593 h 4656233"/>
              <a:gd name="connsiteX44" fmla="*/ 2280285 w 2882265"/>
              <a:gd name="connsiteY44" fmla="*/ 1059593 h 4656233"/>
              <a:gd name="connsiteX45" fmla="*/ 2409825 w 2882265"/>
              <a:gd name="connsiteY45" fmla="*/ 1013873 h 4656233"/>
              <a:gd name="connsiteX46" fmla="*/ 2417445 w 2882265"/>
              <a:gd name="connsiteY46" fmla="*/ 1051973 h 4656233"/>
              <a:gd name="connsiteX47" fmla="*/ 2326005 w 2882265"/>
              <a:gd name="connsiteY47" fmla="*/ 1112933 h 4656233"/>
              <a:gd name="connsiteX48" fmla="*/ 2341245 w 2882265"/>
              <a:gd name="connsiteY48" fmla="*/ 1288193 h 4656233"/>
              <a:gd name="connsiteX49" fmla="*/ 2173605 w 2882265"/>
              <a:gd name="connsiteY49" fmla="*/ 1356773 h 4656233"/>
              <a:gd name="connsiteX50" fmla="*/ 2211705 w 2882265"/>
              <a:gd name="connsiteY50" fmla="*/ 1547273 h 4656233"/>
              <a:gd name="connsiteX51" fmla="*/ 1754505 w 2882265"/>
              <a:gd name="connsiteY51" fmla="*/ 1753013 h 4656233"/>
              <a:gd name="connsiteX52" fmla="*/ 1868805 w 2882265"/>
              <a:gd name="connsiteY52" fmla="*/ 2194973 h 4656233"/>
              <a:gd name="connsiteX53" fmla="*/ 1724025 w 2882265"/>
              <a:gd name="connsiteY53" fmla="*/ 2271173 h 4656233"/>
              <a:gd name="connsiteX54" fmla="*/ 1975485 w 2882265"/>
              <a:gd name="connsiteY54" fmla="*/ 2873153 h 4656233"/>
              <a:gd name="connsiteX55" fmla="*/ 2120265 w 2882265"/>
              <a:gd name="connsiteY55" fmla="*/ 3513233 h 4656233"/>
              <a:gd name="connsiteX56" fmla="*/ 2646045 w 2882265"/>
              <a:gd name="connsiteY56" fmla="*/ 4023773 h 4656233"/>
              <a:gd name="connsiteX57" fmla="*/ 2486025 w 2882265"/>
              <a:gd name="connsiteY57" fmla="*/ 4168553 h 4656233"/>
              <a:gd name="connsiteX58" fmla="*/ 2882265 w 2882265"/>
              <a:gd name="connsiteY58" fmla="*/ 4298093 h 4656233"/>
              <a:gd name="connsiteX59" fmla="*/ 2867025 w 2882265"/>
              <a:gd name="connsiteY59" fmla="*/ 4381913 h 4656233"/>
              <a:gd name="connsiteX60" fmla="*/ 2623185 w 2882265"/>
              <a:gd name="connsiteY60" fmla="*/ 4511453 h 4656233"/>
              <a:gd name="connsiteX61" fmla="*/ 2386965 w 2882265"/>
              <a:gd name="connsiteY61" fmla="*/ 4397153 h 4656233"/>
              <a:gd name="connsiteX62" fmla="*/ 2432685 w 2882265"/>
              <a:gd name="connsiteY62" fmla="*/ 4557173 h 4656233"/>
              <a:gd name="connsiteX63" fmla="*/ 2295525 w 2882265"/>
              <a:gd name="connsiteY63" fmla="*/ 4656233 h 4656233"/>
              <a:gd name="connsiteX64" fmla="*/ 1326356 w 2882265"/>
              <a:gd name="connsiteY64" fmla="*/ 2729325 h 4656233"/>
              <a:gd name="connsiteX65" fmla="*/ 881539 w 2882265"/>
              <a:gd name="connsiteY65" fmla="*/ 3363691 h 4656233"/>
              <a:gd name="connsiteX66" fmla="*/ 674370 w 2882265"/>
              <a:gd name="connsiteY66" fmla="*/ 3913759 h 4656233"/>
              <a:gd name="connsiteX67" fmla="*/ 505777 w 2882265"/>
              <a:gd name="connsiteY67"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573531 w 2882265"/>
              <a:gd name="connsiteY35" fmla="*/ 820515 h 4656233"/>
              <a:gd name="connsiteX36" fmla="*/ 1386840 w 2882265"/>
              <a:gd name="connsiteY36" fmla="*/ 757174 h 4656233"/>
              <a:gd name="connsiteX37" fmla="*/ 1297305 w 2882265"/>
              <a:gd name="connsiteY37" fmla="*/ 777653 h 4656233"/>
              <a:gd name="connsiteX38" fmla="*/ 1731645 w 2882265"/>
              <a:gd name="connsiteY38" fmla="*/ 1318673 h 4656233"/>
              <a:gd name="connsiteX39" fmla="*/ 1724025 w 2882265"/>
              <a:gd name="connsiteY39" fmla="*/ 1440593 h 4656233"/>
              <a:gd name="connsiteX40" fmla="*/ 1922145 w 2882265"/>
              <a:gd name="connsiteY40" fmla="*/ 1311053 h 4656233"/>
              <a:gd name="connsiteX41" fmla="*/ 1998345 w 2882265"/>
              <a:gd name="connsiteY41" fmla="*/ 1082453 h 4656233"/>
              <a:gd name="connsiteX42" fmla="*/ 2181225 w 2882265"/>
              <a:gd name="connsiteY42" fmla="*/ 1173893 h 4656233"/>
              <a:gd name="connsiteX43" fmla="*/ 2211705 w 2882265"/>
              <a:gd name="connsiteY43" fmla="*/ 1059593 h 4656233"/>
              <a:gd name="connsiteX44" fmla="*/ 2280285 w 2882265"/>
              <a:gd name="connsiteY44" fmla="*/ 1059593 h 4656233"/>
              <a:gd name="connsiteX45" fmla="*/ 2409825 w 2882265"/>
              <a:gd name="connsiteY45" fmla="*/ 1013873 h 4656233"/>
              <a:gd name="connsiteX46" fmla="*/ 2417445 w 2882265"/>
              <a:gd name="connsiteY46" fmla="*/ 1051973 h 4656233"/>
              <a:gd name="connsiteX47" fmla="*/ 2326005 w 2882265"/>
              <a:gd name="connsiteY47" fmla="*/ 1112933 h 4656233"/>
              <a:gd name="connsiteX48" fmla="*/ 2341245 w 2882265"/>
              <a:gd name="connsiteY48" fmla="*/ 1288193 h 4656233"/>
              <a:gd name="connsiteX49" fmla="*/ 2173605 w 2882265"/>
              <a:gd name="connsiteY49" fmla="*/ 1356773 h 4656233"/>
              <a:gd name="connsiteX50" fmla="*/ 2211705 w 2882265"/>
              <a:gd name="connsiteY50" fmla="*/ 1547273 h 4656233"/>
              <a:gd name="connsiteX51" fmla="*/ 1754505 w 2882265"/>
              <a:gd name="connsiteY51" fmla="*/ 1753013 h 4656233"/>
              <a:gd name="connsiteX52" fmla="*/ 1868805 w 2882265"/>
              <a:gd name="connsiteY52" fmla="*/ 2194973 h 4656233"/>
              <a:gd name="connsiteX53" fmla="*/ 1724025 w 2882265"/>
              <a:gd name="connsiteY53" fmla="*/ 2271173 h 4656233"/>
              <a:gd name="connsiteX54" fmla="*/ 1975485 w 2882265"/>
              <a:gd name="connsiteY54" fmla="*/ 2873153 h 4656233"/>
              <a:gd name="connsiteX55" fmla="*/ 2120265 w 2882265"/>
              <a:gd name="connsiteY55" fmla="*/ 3513233 h 4656233"/>
              <a:gd name="connsiteX56" fmla="*/ 2646045 w 2882265"/>
              <a:gd name="connsiteY56" fmla="*/ 4023773 h 4656233"/>
              <a:gd name="connsiteX57" fmla="*/ 2486025 w 2882265"/>
              <a:gd name="connsiteY57" fmla="*/ 4168553 h 4656233"/>
              <a:gd name="connsiteX58" fmla="*/ 2882265 w 2882265"/>
              <a:gd name="connsiteY58" fmla="*/ 4298093 h 4656233"/>
              <a:gd name="connsiteX59" fmla="*/ 2867025 w 2882265"/>
              <a:gd name="connsiteY59" fmla="*/ 4381913 h 4656233"/>
              <a:gd name="connsiteX60" fmla="*/ 2623185 w 2882265"/>
              <a:gd name="connsiteY60" fmla="*/ 4511453 h 4656233"/>
              <a:gd name="connsiteX61" fmla="*/ 2386965 w 2882265"/>
              <a:gd name="connsiteY61" fmla="*/ 4397153 h 4656233"/>
              <a:gd name="connsiteX62" fmla="*/ 2432685 w 2882265"/>
              <a:gd name="connsiteY62" fmla="*/ 4557173 h 4656233"/>
              <a:gd name="connsiteX63" fmla="*/ 2295525 w 2882265"/>
              <a:gd name="connsiteY63" fmla="*/ 4656233 h 4656233"/>
              <a:gd name="connsiteX64" fmla="*/ 1326356 w 2882265"/>
              <a:gd name="connsiteY64" fmla="*/ 2729325 h 4656233"/>
              <a:gd name="connsiteX65" fmla="*/ 881539 w 2882265"/>
              <a:gd name="connsiteY65" fmla="*/ 3363691 h 4656233"/>
              <a:gd name="connsiteX66" fmla="*/ 674370 w 2882265"/>
              <a:gd name="connsiteY66" fmla="*/ 3913759 h 4656233"/>
              <a:gd name="connsiteX67" fmla="*/ 505777 w 2882265"/>
              <a:gd name="connsiteY67"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573531 w 2882265"/>
              <a:gd name="connsiteY35" fmla="*/ 820515 h 4656233"/>
              <a:gd name="connsiteX36" fmla="*/ 1422559 w 2882265"/>
              <a:gd name="connsiteY36" fmla="*/ 704787 h 4656233"/>
              <a:gd name="connsiteX37" fmla="*/ 1297305 w 2882265"/>
              <a:gd name="connsiteY37" fmla="*/ 777653 h 4656233"/>
              <a:gd name="connsiteX38" fmla="*/ 1731645 w 2882265"/>
              <a:gd name="connsiteY38" fmla="*/ 1318673 h 4656233"/>
              <a:gd name="connsiteX39" fmla="*/ 1724025 w 2882265"/>
              <a:gd name="connsiteY39" fmla="*/ 1440593 h 4656233"/>
              <a:gd name="connsiteX40" fmla="*/ 1922145 w 2882265"/>
              <a:gd name="connsiteY40" fmla="*/ 1311053 h 4656233"/>
              <a:gd name="connsiteX41" fmla="*/ 1998345 w 2882265"/>
              <a:gd name="connsiteY41" fmla="*/ 1082453 h 4656233"/>
              <a:gd name="connsiteX42" fmla="*/ 2181225 w 2882265"/>
              <a:gd name="connsiteY42" fmla="*/ 1173893 h 4656233"/>
              <a:gd name="connsiteX43" fmla="*/ 2211705 w 2882265"/>
              <a:gd name="connsiteY43" fmla="*/ 1059593 h 4656233"/>
              <a:gd name="connsiteX44" fmla="*/ 2280285 w 2882265"/>
              <a:gd name="connsiteY44" fmla="*/ 1059593 h 4656233"/>
              <a:gd name="connsiteX45" fmla="*/ 2409825 w 2882265"/>
              <a:gd name="connsiteY45" fmla="*/ 1013873 h 4656233"/>
              <a:gd name="connsiteX46" fmla="*/ 2417445 w 2882265"/>
              <a:gd name="connsiteY46" fmla="*/ 1051973 h 4656233"/>
              <a:gd name="connsiteX47" fmla="*/ 2326005 w 2882265"/>
              <a:gd name="connsiteY47" fmla="*/ 1112933 h 4656233"/>
              <a:gd name="connsiteX48" fmla="*/ 2341245 w 2882265"/>
              <a:gd name="connsiteY48" fmla="*/ 1288193 h 4656233"/>
              <a:gd name="connsiteX49" fmla="*/ 2173605 w 2882265"/>
              <a:gd name="connsiteY49" fmla="*/ 1356773 h 4656233"/>
              <a:gd name="connsiteX50" fmla="*/ 2211705 w 2882265"/>
              <a:gd name="connsiteY50" fmla="*/ 1547273 h 4656233"/>
              <a:gd name="connsiteX51" fmla="*/ 1754505 w 2882265"/>
              <a:gd name="connsiteY51" fmla="*/ 1753013 h 4656233"/>
              <a:gd name="connsiteX52" fmla="*/ 1868805 w 2882265"/>
              <a:gd name="connsiteY52" fmla="*/ 2194973 h 4656233"/>
              <a:gd name="connsiteX53" fmla="*/ 1724025 w 2882265"/>
              <a:gd name="connsiteY53" fmla="*/ 2271173 h 4656233"/>
              <a:gd name="connsiteX54" fmla="*/ 1975485 w 2882265"/>
              <a:gd name="connsiteY54" fmla="*/ 2873153 h 4656233"/>
              <a:gd name="connsiteX55" fmla="*/ 2120265 w 2882265"/>
              <a:gd name="connsiteY55" fmla="*/ 3513233 h 4656233"/>
              <a:gd name="connsiteX56" fmla="*/ 2646045 w 2882265"/>
              <a:gd name="connsiteY56" fmla="*/ 4023773 h 4656233"/>
              <a:gd name="connsiteX57" fmla="*/ 2486025 w 2882265"/>
              <a:gd name="connsiteY57" fmla="*/ 4168553 h 4656233"/>
              <a:gd name="connsiteX58" fmla="*/ 2882265 w 2882265"/>
              <a:gd name="connsiteY58" fmla="*/ 4298093 h 4656233"/>
              <a:gd name="connsiteX59" fmla="*/ 2867025 w 2882265"/>
              <a:gd name="connsiteY59" fmla="*/ 4381913 h 4656233"/>
              <a:gd name="connsiteX60" fmla="*/ 2623185 w 2882265"/>
              <a:gd name="connsiteY60" fmla="*/ 4511453 h 4656233"/>
              <a:gd name="connsiteX61" fmla="*/ 2386965 w 2882265"/>
              <a:gd name="connsiteY61" fmla="*/ 4397153 h 4656233"/>
              <a:gd name="connsiteX62" fmla="*/ 2432685 w 2882265"/>
              <a:gd name="connsiteY62" fmla="*/ 4557173 h 4656233"/>
              <a:gd name="connsiteX63" fmla="*/ 2295525 w 2882265"/>
              <a:gd name="connsiteY63" fmla="*/ 4656233 h 4656233"/>
              <a:gd name="connsiteX64" fmla="*/ 1326356 w 2882265"/>
              <a:gd name="connsiteY64" fmla="*/ 2729325 h 4656233"/>
              <a:gd name="connsiteX65" fmla="*/ 881539 w 2882265"/>
              <a:gd name="connsiteY65" fmla="*/ 3363691 h 4656233"/>
              <a:gd name="connsiteX66" fmla="*/ 674370 w 2882265"/>
              <a:gd name="connsiteY66" fmla="*/ 3913759 h 4656233"/>
              <a:gd name="connsiteX67" fmla="*/ 505777 w 2882265"/>
              <a:gd name="connsiteY67" fmla="*/ 4379055 h 4656233"/>
              <a:gd name="connsiteX0" fmla="*/ 505777 w 2882265"/>
              <a:gd name="connsiteY0" fmla="*/ 4379055 h 4656233"/>
              <a:gd name="connsiteX1" fmla="*/ 562451 w 2882265"/>
              <a:gd name="connsiteY1" fmla="*/ 4475734 h 4656233"/>
              <a:gd name="connsiteX2" fmla="*/ 717233 w 2882265"/>
              <a:gd name="connsiteY2" fmla="*/ 4527170 h 4656233"/>
              <a:gd name="connsiteX3" fmla="*/ 729615 w 2882265"/>
              <a:gd name="connsiteY3" fmla="*/ 4600988 h 4656233"/>
              <a:gd name="connsiteX4" fmla="*/ 619125 w 2882265"/>
              <a:gd name="connsiteY4" fmla="*/ 4640993 h 4656233"/>
              <a:gd name="connsiteX5" fmla="*/ 354807 w 2882265"/>
              <a:gd name="connsiteY5" fmla="*/ 4597655 h 4656233"/>
              <a:gd name="connsiteX6" fmla="*/ 307658 w 2882265"/>
              <a:gd name="connsiteY6" fmla="*/ 4482878 h 4656233"/>
              <a:gd name="connsiteX7" fmla="*/ 237649 w 2882265"/>
              <a:gd name="connsiteY7" fmla="*/ 4397153 h 4656233"/>
              <a:gd name="connsiteX8" fmla="*/ 209550 w 2882265"/>
              <a:gd name="connsiteY8" fmla="*/ 4548124 h 4656233"/>
              <a:gd name="connsiteX9" fmla="*/ 44291 w 2882265"/>
              <a:gd name="connsiteY9" fmla="*/ 4500500 h 4656233"/>
              <a:gd name="connsiteX10" fmla="*/ 116205 w 2882265"/>
              <a:gd name="connsiteY10" fmla="*/ 4229513 h 4656233"/>
              <a:gd name="connsiteX11" fmla="*/ 0 w 2882265"/>
              <a:gd name="connsiteY11" fmla="*/ 4205224 h 4656233"/>
              <a:gd name="connsiteX12" fmla="*/ 466725 w 2882265"/>
              <a:gd name="connsiteY12" fmla="*/ 3292253 h 4656233"/>
              <a:gd name="connsiteX13" fmla="*/ 558165 w 2882265"/>
              <a:gd name="connsiteY13" fmla="*/ 3177953 h 4656233"/>
              <a:gd name="connsiteX14" fmla="*/ 550545 w 2882265"/>
              <a:gd name="connsiteY14" fmla="*/ 3101753 h 4656233"/>
              <a:gd name="connsiteX15" fmla="*/ 619125 w 2882265"/>
              <a:gd name="connsiteY15" fmla="*/ 3078893 h 4656233"/>
              <a:gd name="connsiteX16" fmla="*/ 923925 w 2882265"/>
              <a:gd name="connsiteY16" fmla="*/ 2385473 h 4656233"/>
              <a:gd name="connsiteX17" fmla="*/ 870585 w 2882265"/>
              <a:gd name="connsiteY17" fmla="*/ 2294033 h 4656233"/>
              <a:gd name="connsiteX18" fmla="*/ 885825 w 2882265"/>
              <a:gd name="connsiteY18" fmla="*/ 2019713 h 4656233"/>
              <a:gd name="connsiteX19" fmla="*/ 930591 w 2882265"/>
              <a:gd name="connsiteY19" fmla="*/ 1888744 h 4656233"/>
              <a:gd name="connsiteX20" fmla="*/ 931545 w 2882265"/>
              <a:gd name="connsiteY20" fmla="*/ 1112933 h 4656233"/>
              <a:gd name="connsiteX21" fmla="*/ 885825 w 2882265"/>
              <a:gd name="connsiteY21" fmla="*/ 1090073 h 4656233"/>
              <a:gd name="connsiteX22" fmla="*/ 939165 w 2882265"/>
              <a:gd name="connsiteY22" fmla="*/ 1013873 h 4656233"/>
              <a:gd name="connsiteX23" fmla="*/ 926306 w 2882265"/>
              <a:gd name="connsiteY23" fmla="*/ 942436 h 4656233"/>
              <a:gd name="connsiteX24" fmla="*/ 881540 w 2882265"/>
              <a:gd name="connsiteY24" fmla="*/ 901479 h 4656233"/>
              <a:gd name="connsiteX25" fmla="*/ 869156 w 2882265"/>
              <a:gd name="connsiteY25" fmla="*/ 828611 h 4656233"/>
              <a:gd name="connsiteX26" fmla="*/ 907734 w 2882265"/>
              <a:gd name="connsiteY26" fmla="*/ 696691 h 4656233"/>
              <a:gd name="connsiteX27" fmla="*/ 928687 w 2882265"/>
              <a:gd name="connsiteY27" fmla="*/ 645731 h 4656233"/>
              <a:gd name="connsiteX28" fmla="*/ 984885 w 2882265"/>
              <a:gd name="connsiteY28" fmla="*/ 587153 h 4656233"/>
              <a:gd name="connsiteX29" fmla="*/ 962025 w 2882265"/>
              <a:gd name="connsiteY29" fmla="*/ 522383 h 4656233"/>
              <a:gd name="connsiteX30" fmla="*/ 1037748 w 2882265"/>
              <a:gd name="connsiteY30" fmla="*/ 358553 h 4656233"/>
              <a:gd name="connsiteX31" fmla="*/ 1090612 w 2882265"/>
              <a:gd name="connsiteY31" fmla="*/ 130429 h 4656233"/>
              <a:gd name="connsiteX32" fmla="*/ 1308735 w 2882265"/>
              <a:gd name="connsiteY32" fmla="*/ 6603 h 4656233"/>
              <a:gd name="connsiteX33" fmla="*/ 1528286 w 2882265"/>
              <a:gd name="connsiteY33" fmla="*/ 37561 h 4656233"/>
              <a:gd name="connsiteX34" fmla="*/ 1695449 w 2882265"/>
              <a:gd name="connsiteY34" fmla="*/ 211392 h 4656233"/>
              <a:gd name="connsiteX35" fmla="*/ 1552100 w 2882265"/>
              <a:gd name="connsiteY35" fmla="*/ 730027 h 4656233"/>
              <a:gd name="connsiteX36" fmla="*/ 1422559 w 2882265"/>
              <a:gd name="connsiteY36" fmla="*/ 704787 h 4656233"/>
              <a:gd name="connsiteX37" fmla="*/ 1297305 w 2882265"/>
              <a:gd name="connsiteY37" fmla="*/ 777653 h 4656233"/>
              <a:gd name="connsiteX38" fmla="*/ 1731645 w 2882265"/>
              <a:gd name="connsiteY38" fmla="*/ 1318673 h 4656233"/>
              <a:gd name="connsiteX39" fmla="*/ 1724025 w 2882265"/>
              <a:gd name="connsiteY39" fmla="*/ 1440593 h 4656233"/>
              <a:gd name="connsiteX40" fmla="*/ 1922145 w 2882265"/>
              <a:gd name="connsiteY40" fmla="*/ 1311053 h 4656233"/>
              <a:gd name="connsiteX41" fmla="*/ 1998345 w 2882265"/>
              <a:gd name="connsiteY41" fmla="*/ 1082453 h 4656233"/>
              <a:gd name="connsiteX42" fmla="*/ 2181225 w 2882265"/>
              <a:gd name="connsiteY42" fmla="*/ 1173893 h 4656233"/>
              <a:gd name="connsiteX43" fmla="*/ 2211705 w 2882265"/>
              <a:gd name="connsiteY43" fmla="*/ 1059593 h 4656233"/>
              <a:gd name="connsiteX44" fmla="*/ 2280285 w 2882265"/>
              <a:gd name="connsiteY44" fmla="*/ 1059593 h 4656233"/>
              <a:gd name="connsiteX45" fmla="*/ 2409825 w 2882265"/>
              <a:gd name="connsiteY45" fmla="*/ 1013873 h 4656233"/>
              <a:gd name="connsiteX46" fmla="*/ 2417445 w 2882265"/>
              <a:gd name="connsiteY46" fmla="*/ 1051973 h 4656233"/>
              <a:gd name="connsiteX47" fmla="*/ 2326005 w 2882265"/>
              <a:gd name="connsiteY47" fmla="*/ 1112933 h 4656233"/>
              <a:gd name="connsiteX48" fmla="*/ 2341245 w 2882265"/>
              <a:gd name="connsiteY48" fmla="*/ 1288193 h 4656233"/>
              <a:gd name="connsiteX49" fmla="*/ 2173605 w 2882265"/>
              <a:gd name="connsiteY49" fmla="*/ 1356773 h 4656233"/>
              <a:gd name="connsiteX50" fmla="*/ 2211705 w 2882265"/>
              <a:gd name="connsiteY50" fmla="*/ 1547273 h 4656233"/>
              <a:gd name="connsiteX51" fmla="*/ 1754505 w 2882265"/>
              <a:gd name="connsiteY51" fmla="*/ 1753013 h 4656233"/>
              <a:gd name="connsiteX52" fmla="*/ 1868805 w 2882265"/>
              <a:gd name="connsiteY52" fmla="*/ 2194973 h 4656233"/>
              <a:gd name="connsiteX53" fmla="*/ 1724025 w 2882265"/>
              <a:gd name="connsiteY53" fmla="*/ 2271173 h 4656233"/>
              <a:gd name="connsiteX54" fmla="*/ 1975485 w 2882265"/>
              <a:gd name="connsiteY54" fmla="*/ 2873153 h 4656233"/>
              <a:gd name="connsiteX55" fmla="*/ 2120265 w 2882265"/>
              <a:gd name="connsiteY55" fmla="*/ 3513233 h 4656233"/>
              <a:gd name="connsiteX56" fmla="*/ 2646045 w 2882265"/>
              <a:gd name="connsiteY56" fmla="*/ 4023773 h 4656233"/>
              <a:gd name="connsiteX57" fmla="*/ 2486025 w 2882265"/>
              <a:gd name="connsiteY57" fmla="*/ 4168553 h 4656233"/>
              <a:gd name="connsiteX58" fmla="*/ 2882265 w 2882265"/>
              <a:gd name="connsiteY58" fmla="*/ 4298093 h 4656233"/>
              <a:gd name="connsiteX59" fmla="*/ 2867025 w 2882265"/>
              <a:gd name="connsiteY59" fmla="*/ 4381913 h 4656233"/>
              <a:gd name="connsiteX60" fmla="*/ 2623185 w 2882265"/>
              <a:gd name="connsiteY60" fmla="*/ 4511453 h 4656233"/>
              <a:gd name="connsiteX61" fmla="*/ 2386965 w 2882265"/>
              <a:gd name="connsiteY61" fmla="*/ 4397153 h 4656233"/>
              <a:gd name="connsiteX62" fmla="*/ 2432685 w 2882265"/>
              <a:gd name="connsiteY62" fmla="*/ 4557173 h 4656233"/>
              <a:gd name="connsiteX63" fmla="*/ 2295525 w 2882265"/>
              <a:gd name="connsiteY63" fmla="*/ 4656233 h 4656233"/>
              <a:gd name="connsiteX64" fmla="*/ 1326356 w 2882265"/>
              <a:gd name="connsiteY64" fmla="*/ 2729325 h 4656233"/>
              <a:gd name="connsiteX65" fmla="*/ 881539 w 2882265"/>
              <a:gd name="connsiteY65" fmla="*/ 3363691 h 4656233"/>
              <a:gd name="connsiteX66" fmla="*/ 674370 w 2882265"/>
              <a:gd name="connsiteY66" fmla="*/ 3913759 h 4656233"/>
              <a:gd name="connsiteX67" fmla="*/ 505777 w 2882265"/>
              <a:gd name="connsiteY67" fmla="*/ 4379055 h 4656233"/>
              <a:gd name="connsiteX0" fmla="*/ 505777 w 2882265"/>
              <a:gd name="connsiteY0" fmla="*/ 4382656 h 4659834"/>
              <a:gd name="connsiteX1" fmla="*/ 562451 w 2882265"/>
              <a:gd name="connsiteY1" fmla="*/ 4479335 h 4659834"/>
              <a:gd name="connsiteX2" fmla="*/ 717233 w 2882265"/>
              <a:gd name="connsiteY2" fmla="*/ 4530771 h 4659834"/>
              <a:gd name="connsiteX3" fmla="*/ 729615 w 2882265"/>
              <a:gd name="connsiteY3" fmla="*/ 4604589 h 4659834"/>
              <a:gd name="connsiteX4" fmla="*/ 619125 w 2882265"/>
              <a:gd name="connsiteY4" fmla="*/ 4644594 h 4659834"/>
              <a:gd name="connsiteX5" fmla="*/ 354807 w 2882265"/>
              <a:gd name="connsiteY5" fmla="*/ 4601256 h 4659834"/>
              <a:gd name="connsiteX6" fmla="*/ 307658 w 2882265"/>
              <a:gd name="connsiteY6" fmla="*/ 4486479 h 4659834"/>
              <a:gd name="connsiteX7" fmla="*/ 237649 w 2882265"/>
              <a:gd name="connsiteY7" fmla="*/ 4400754 h 4659834"/>
              <a:gd name="connsiteX8" fmla="*/ 209550 w 2882265"/>
              <a:gd name="connsiteY8" fmla="*/ 4551725 h 4659834"/>
              <a:gd name="connsiteX9" fmla="*/ 44291 w 2882265"/>
              <a:gd name="connsiteY9" fmla="*/ 4504101 h 4659834"/>
              <a:gd name="connsiteX10" fmla="*/ 116205 w 2882265"/>
              <a:gd name="connsiteY10" fmla="*/ 4233114 h 4659834"/>
              <a:gd name="connsiteX11" fmla="*/ 0 w 2882265"/>
              <a:gd name="connsiteY11" fmla="*/ 4208825 h 4659834"/>
              <a:gd name="connsiteX12" fmla="*/ 466725 w 2882265"/>
              <a:gd name="connsiteY12" fmla="*/ 3295854 h 4659834"/>
              <a:gd name="connsiteX13" fmla="*/ 558165 w 2882265"/>
              <a:gd name="connsiteY13" fmla="*/ 3181554 h 4659834"/>
              <a:gd name="connsiteX14" fmla="*/ 550545 w 2882265"/>
              <a:gd name="connsiteY14" fmla="*/ 3105354 h 4659834"/>
              <a:gd name="connsiteX15" fmla="*/ 619125 w 2882265"/>
              <a:gd name="connsiteY15" fmla="*/ 3082494 h 4659834"/>
              <a:gd name="connsiteX16" fmla="*/ 923925 w 2882265"/>
              <a:gd name="connsiteY16" fmla="*/ 2389074 h 4659834"/>
              <a:gd name="connsiteX17" fmla="*/ 870585 w 2882265"/>
              <a:gd name="connsiteY17" fmla="*/ 2297634 h 4659834"/>
              <a:gd name="connsiteX18" fmla="*/ 885825 w 2882265"/>
              <a:gd name="connsiteY18" fmla="*/ 2023314 h 4659834"/>
              <a:gd name="connsiteX19" fmla="*/ 930591 w 2882265"/>
              <a:gd name="connsiteY19" fmla="*/ 1892345 h 4659834"/>
              <a:gd name="connsiteX20" fmla="*/ 931545 w 2882265"/>
              <a:gd name="connsiteY20" fmla="*/ 1116534 h 4659834"/>
              <a:gd name="connsiteX21" fmla="*/ 885825 w 2882265"/>
              <a:gd name="connsiteY21" fmla="*/ 1093674 h 4659834"/>
              <a:gd name="connsiteX22" fmla="*/ 939165 w 2882265"/>
              <a:gd name="connsiteY22" fmla="*/ 1017474 h 4659834"/>
              <a:gd name="connsiteX23" fmla="*/ 926306 w 2882265"/>
              <a:gd name="connsiteY23" fmla="*/ 946037 h 4659834"/>
              <a:gd name="connsiteX24" fmla="*/ 881540 w 2882265"/>
              <a:gd name="connsiteY24" fmla="*/ 905080 h 4659834"/>
              <a:gd name="connsiteX25" fmla="*/ 869156 w 2882265"/>
              <a:gd name="connsiteY25" fmla="*/ 832212 h 4659834"/>
              <a:gd name="connsiteX26" fmla="*/ 907734 w 2882265"/>
              <a:gd name="connsiteY26" fmla="*/ 700292 h 4659834"/>
              <a:gd name="connsiteX27" fmla="*/ 928687 w 2882265"/>
              <a:gd name="connsiteY27" fmla="*/ 649332 h 4659834"/>
              <a:gd name="connsiteX28" fmla="*/ 984885 w 2882265"/>
              <a:gd name="connsiteY28" fmla="*/ 590754 h 4659834"/>
              <a:gd name="connsiteX29" fmla="*/ 962025 w 2882265"/>
              <a:gd name="connsiteY29" fmla="*/ 525984 h 4659834"/>
              <a:gd name="connsiteX30" fmla="*/ 1037748 w 2882265"/>
              <a:gd name="connsiteY30" fmla="*/ 362154 h 4659834"/>
              <a:gd name="connsiteX31" fmla="*/ 1090612 w 2882265"/>
              <a:gd name="connsiteY31" fmla="*/ 134030 h 4659834"/>
              <a:gd name="connsiteX32" fmla="*/ 1308735 w 2882265"/>
              <a:gd name="connsiteY32" fmla="*/ 10204 h 4659834"/>
              <a:gd name="connsiteX33" fmla="*/ 1528286 w 2882265"/>
              <a:gd name="connsiteY33" fmla="*/ 41162 h 4659834"/>
              <a:gd name="connsiteX34" fmla="*/ 1717674 w 2882265"/>
              <a:gd name="connsiteY34" fmla="*/ 310243 h 4659834"/>
              <a:gd name="connsiteX35" fmla="*/ 1552100 w 2882265"/>
              <a:gd name="connsiteY35" fmla="*/ 733628 h 4659834"/>
              <a:gd name="connsiteX36" fmla="*/ 1422559 w 2882265"/>
              <a:gd name="connsiteY36" fmla="*/ 708388 h 4659834"/>
              <a:gd name="connsiteX37" fmla="*/ 1297305 w 2882265"/>
              <a:gd name="connsiteY37" fmla="*/ 781254 h 4659834"/>
              <a:gd name="connsiteX38" fmla="*/ 1731645 w 2882265"/>
              <a:gd name="connsiteY38" fmla="*/ 1322274 h 4659834"/>
              <a:gd name="connsiteX39" fmla="*/ 1724025 w 2882265"/>
              <a:gd name="connsiteY39" fmla="*/ 1444194 h 4659834"/>
              <a:gd name="connsiteX40" fmla="*/ 1922145 w 2882265"/>
              <a:gd name="connsiteY40" fmla="*/ 1314654 h 4659834"/>
              <a:gd name="connsiteX41" fmla="*/ 1998345 w 2882265"/>
              <a:gd name="connsiteY41" fmla="*/ 1086054 h 4659834"/>
              <a:gd name="connsiteX42" fmla="*/ 2181225 w 2882265"/>
              <a:gd name="connsiteY42" fmla="*/ 1177494 h 4659834"/>
              <a:gd name="connsiteX43" fmla="*/ 2211705 w 2882265"/>
              <a:gd name="connsiteY43" fmla="*/ 1063194 h 4659834"/>
              <a:gd name="connsiteX44" fmla="*/ 2280285 w 2882265"/>
              <a:gd name="connsiteY44" fmla="*/ 1063194 h 4659834"/>
              <a:gd name="connsiteX45" fmla="*/ 2409825 w 2882265"/>
              <a:gd name="connsiteY45" fmla="*/ 1017474 h 4659834"/>
              <a:gd name="connsiteX46" fmla="*/ 2417445 w 2882265"/>
              <a:gd name="connsiteY46" fmla="*/ 1055574 h 4659834"/>
              <a:gd name="connsiteX47" fmla="*/ 2326005 w 2882265"/>
              <a:gd name="connsiteY47" fmla="*/ 1116534 h 4659834"/>
              <a:gd name="connsiteX48" fmla="*/ 2341245 w 2882265"/>
              <a:gd name="connsiteY48" fmla="*/ 1291794 h 4659834"/>
              <a:gd name="connsiteX49" fmla="*/ 2173605 w 2882265"/>
              <a:gd name="connsiteY49" fmla="*/ 1360374 h 4659834"/>
              <a:gd name="connsiteX50" fmla="*/ 2211705 w 2882265"/>
              <a:gd name="connsiteY50" fmla="*/ 1550874 h 4659834"/>
              <a:gd name="connsiteX51" fmla="*/ 1754505 w 2882265"/>
              <a:gd name="connsiteY51" fmla="*/ 1756614 h 4659834"/>
              <a:gd name="connsiteX52" fmla="*/ 1868805 w 2882265"/>
              <a:gd name="connsiteY52" fmla="*/ 2198574 h 4659834"/>
              <a:gd name="connsiteX53" fmla="*/ 1724025 w 2882265"/>
              <a:gd name="connsiteY53" fmla="*/ 2274774 h 4659834"/>
              <a:gd name="connsiteX54" fmla="*/ 1975485 w 2882265"/>
              <a:gd name="connsiteY54" fmla="*/ 2876754 h 4659834"/>
              <a:gd name="connsiteX55" fmla="*/ 2120265 w 2882265"/>
              <a:gd name="connsiteY55" fmla="*/ 3516834 h 4659834"/>
              <a:gd name="connsiteX56" fmla="*/ 2646045 w 2882265"/>
              <a:gd name="connsiteY56" fmla="*/ 4027374 h 4659834"/>
              <a:gd name="connsiteX57" fmla="*/ 2486025 w 2882265"/>
              <a:gd name="connsiteY57" fmla="*/ 4172154 h 4659834"/>
              <a:gd name="connsiteX58" fmla="*/ 2882265 w 2882265"/>
              <a:gd name="connsiteY58" fmla="*/ 4301694 h 4659834"/>
              <a:gd name="connsiteX59" fmla="*/ 2867025 w 2882265"/>
              <a:gd name="connsiteY59" fmla="*/ 4385514 h 4659834"/>
              <a:gd name="connsiteX60" fmla="*/ 2623185 w 2882265"/>
              <a:gd name="connsiteY60" fmla="*/ 4515054 h 4659834"/>
              <a:gd name="connsiteX61" fmla="*/ 2386965 w 2882265"/>
              <a:gd name="connsiteY61" fmla="*/ 4400754 h 4659834"/>
              <a:gd name="connsiteX62" fmla="*/ 2432685 w 2882265"/>
              <a:gd name="connsiteY62" fmla="*/ 4560774 h 4659834"/>
              <a:gd name="connsiteX63" fmla="*/ 2295525 w 2882265"/>
              <a:gd name="connsiteY63" fmla="*/ 4659834 h 4659834"/>
              <a:gd name="connsiteX64" fmla="*/ 1326356 w 2882265"/>
              <a:gd name="connsiteY64" fmla="*/ 2732926 h 4659834"/>
              <a:gd name="connsiteX65" fmla="*/ 881539 w 2882265"/>
              <a:gd name="connsiteY65" fmla="*/ 3367292 h 4659834"/>
              <a:gd name="connsiteX66" fmla="*/ 674370 w 2882265"/>
              <a:gd name="connsiteY66" fmla="*/ 3917360 h 4659834"/>
              <a:gd name="connsiteX67" fmla="*/ 505777 w 2882265"/>
              <a:gd name="connsiteY67" fmla="*/ 4382656 h 4659834"/>
              <a:gd name="connsiteX0" fmla="*/ 505777 w 2882265"/>
              <a:gd name="connsiteY0" fmla="*/ 4374469 h 4651647"/>
              <a:gd name="connsiteX1" fmla="*/ 562451 w 2882265"/>
              <a:gd name="connsiteY1" fmla="*/ 4471148 h 4651647"/>
              <a:gd name="connsiteX2" fmla="*/ 717233 w 2882265"/>
              <a:gd name="connsiteY2" fmla="*/ 4522584 h 4651647"/>
              <a:gd name="connsiteX3" fmla="*/ 729615 w 2882265"/>
              <a:gd name="connsiteY3" fmla="*/ 4596402 h 4651647"/>
              <a:gd name="connsiteX4" fmla="*/ 619125 w 2882265"/>
              <a:gd name="connsiteY4" fmla="*/ 4636407 h 4651647"/>
              <a:gd name="connsiteX5" fmla="*/ 354807 w 2882265"/>
              <a:gd name="connsiteY5" fmla="*/ 4593069 h 4651647"/>
              <a:gd name="connsiteX6" fmla="*/ 307658 w 2882265"/>
              <a:gd name="connsiteY6" fmla="*/ 4478292 h 4651647"/>
              <a:gd name="connsiteX7" fmla="*/ 237649 w 2882265"/>
              <a:gd name="connsiteY7" fmla="*/ 4392567 h 4651647"/>
              <a:gd name="connsiteX8" fmla="*/ 209550 w 2882265"/>
              <a:gd name="connsiteY8" fmla="*/ 4543538 h 4651647"/>
              <a:gd name="connsiteX9" fmla="*/ 44291 w 2882265"/>
              <a:gd name="connsiteY9" fmla="*/ 4495914 h 4651647"/>
              <a:gd name="connsiteX10" fmla="*/ 116205 w 2882265"/>
              <a:gd name="connsiteY10" fmla="*/ 4224927 h 4651647"/>
              <a:gd name="connsiteX11" fmla="*/ 0 w 2882265"/>
              <a:gd name="connsiteY11" fmla="*/ 4200638 h 4651647"/>
              <a:gd name="connsiteX12" fmla="*/ 466725 w 2882265"/>
              <a:gd name="connsiteY12" fmla="*/ 3287667 h 4651647"/>
              <a:gd name="connsiteX13" fmla="*/ 558165 w 2882265"/>
              <a:gd name="connsiteY13" fmla="*/ 3173367 h 4651647"/>
              <a:gd name="connsiteX14" fmla="*/ 550545 w 2882265"/>
              <a:gd name="connsiteY14" fmla="*/ 3097167 h 4651647"/>
              <a:gd name="connsiteX15" fmla="*/ 619125 w 2882265"/>
              <a:gd name="connsiteY15" fmla="*/ 3074307 h 4651647"/>
              <a:gd name="connsiteX16" fmla="*/ 923925 w 2882265"/>
              <a:gd name="connsiteY16" fmla="*/ 2380887 h 4651647"/>
              <a:gd name="connsiteX17" fmla="*/ 870585 w 2882265"/>
              <a:gd name="connsiteY17" fmla="*/ 2289447 h 4651647"/>
              <a:gd name="connsiteX18" fmla="*/ 885825 w 2882265"/>
              <a:gd name="connsiteY18" fmla="*/ 2015127 h 4651647"/>
              <a:gd name="connsiteX19" fmla="*/ 930591 w 2882265"/>
              <a:gd name="connsiteY19" fmla="*/ 1884158 h 4651647"/>
              <a:gd name="connsiteX20" fmla="*/ 931545 w 2882265"/>
              <a:gd name="connsiteY20" fmla="*/ 1108347 h 4651647"/>
              <a:gd name="connsiteX21" fmla="*/ 885825 w 2882265"/>
              <a:gd name="connsiteY21" fmla="*/ 1085487 h 4651647"/>
              <a:gd name="connsiteX22" fmla="*/ 939165 w 2882265"/>
              <a:gd name="connsiteY22" fmla="*/ 1009287 h 4651647"/>
              <a:gd name="connsiteX23" fmla="*/ 926306 w 2882265"/>
              <a:gd name="connsiteY23" fmla="*/ 937850 h 4651647"/>
              <a:gd name="connsiteX24" fmla="*/ 881540 w 2882265"/>
              <a:gd name="connsiteY24" fmla="*/ 896893 h 4651647"/>
              <a:gd name="connsiteX25" fmla="*/ 869156 w 2882265"/>
              <a:gd name="connsiteY25" fmla="*/ 824025 h 4651647"/>
              <a:gd name="connsiteX26" fmla="*/ 907734 w 2882265"/>
              <a:gd name="connsiteY26" fmla="*/ 692105 h 4651647"/>
              <a:gd name="connsiteX27" fmla="*/ 928687 w 2882265"/>
              <a:gd name="connsiteY27" fmla="*/ 641145 h 4651647"/>
              <a:gd name="connsiteX28" fmla="*/ 984885 w 2882265"/>
              <a:gd name="connsiteY28" fmla="*/ 582567 h 4651647"/>
              <a:gd name="connsiteX29" fmla="*/ 962025 w 2882265"/>
              <a:gd name="connsiteY29" fmla="*/ 517797 h 4651647"/>
              <a:gd name="connsiteX30" fmla="*/ 1037748 w 2882265"/>
              <a:gd name="connsiteY30" fmla="*/ 353967 h 4651647"/>
              <a:gd name="connsiteX31" fmla="*/ 1090612 w 2882265"/>
              <a:gd name="connsiteY31" fmla="*/ 125843 h 4651647"/>
              <a:gd name="connsiteX32" fmla="*/ 1308735 w 2882265"/>
              <a:gd name="connsiteY32" fmla="*/ 2017 h 4651647"/>
              <a:gd name="connsiteX33" fmla="*/ 1547336 w 2882265"/>
              <a:gd name="connsiteY33" fmla="*/ 67900 h 4651647"/>
              <a:gd name="connsiteX34" fmla="*/ 1717674 w 2882265"/>
              <a:gd name="connsiteY34" fmla="*/ 302056 h 4651647"/>
              <a:gd name="connsiteX35" fmla="*/ 1552100 w 2882265"/>
              <a:gd name="connsiteY35" fmla="*/ 725441 h 4651647"/>
              <a:gd name="connsiteX36" fmla="*/ 1422559 w 2882265"/>
              <a:gd name="connsiteY36" fmla="*/ 700201 h 4651647"/>
              <a:gd name="connsiteX37" fmla="*/ 1297305 w 2882265"/>
              <a:gd name="connsiteY37" fmla="*/ 773067 h 4651647"/>
              <a:gd name="connsiteX38" fmla="*/ 1731645 w 2882265"/>
              <a:gd name="connsiteY38" fmla="*/ 1314087 h 4651647"/>
              <a:gd name="connsiteX39" fmla="*/ 1724025 w 2882265"/>
              <a:gd name="connsiteY39" fmla="*/ 1436007 h 4651647"/>
              <a:gd name="connsiteX40" fmla="*/ 1922145 w 2882265"/>
              <a:gd name="connsiteY40" fmla="*/ 1306467 h 4651647"/>
              <a:gd name="connsiteX41" fmla="*/ 1998345 w 2882265"/>
              <a:gd name="connsiteY41" fmla="*/ 1077867 h 4651647"/>
              <a:gd name="connsiteX42" fmla="*/ 2181225 w 2882265"/>
              <a:gd name="connsiteY42" fmla="*/ 1169307 h 4651647"/>
              <a:gd name="connsiteX43" fmla="*/ 2211705 w 2882265"/>
              <a:gd name="connsiteY43" fmla="*/ 1055007 h 4651647"/>
              <a:gd name="connsiteX44" fmla="*/ 2280285 w 2882265"/>
              <a:gd name="connsiteY44" fmla="*/ 1055007 h 4651647"/>
              <a:gd name="connsiteX45" fmla="*/ 2409825 w 2882265"/>
              <a:gd name="connsiteY45" fmla="*/ 1009287 h 4651647"/>
              <a:gd name="connsiteX46" fmla="*/ 2417445 w 2882265"/>
              <a:gd name="connsiteY46" fmla="*/ 1047387 h 4651647"/>
              <a:gd name="connsiteX47" fmla="*/ 2326005 w 2882265"/>
              <a:gd name="connsiteY47" fmla="*/ 1108347 h 4651647"/>
              <a:gd name="connsiteX48" fmla="*/ 2341245 w 2882265"/>
              <a:gd name="connsiteY48" fmla="*/ 1283607 h 4651647"/>
              <a:gd name="connsiteX49" fmla="*/ 2173605 w 2882265"/>
              <a:gd name="connsiteY49" fmla="*/ 1352187 h 4651647"/>
              <a:gd name="connsiteX50" fmla="*/ 2211705 w 2882265"/>
              <a:gd name="connsiteY50" fmla="*/ 1542687 h 4651647"/>
              <a:gd name="connsiteX51" fmla="*/ 1754505 w 2882265"/>
              <a:gd name="connsiteY51" fmla="*/ 1748427 h 4651647"/>
              <a:gd name="connsiteX52" fmla="*/ 1868805 w 2882265"/>
              <a:gd name="connsiteY52" fmla="*/ 2190387 h 4651647"/>
              <a:gd name="connsiteX53" fmla="*/ 1724025 w 2882265"/>
              <a:gd name="connsiteY53" fmla="*/ 2266587 h 4651647"/>
              <a:gd name="connsiteX54" fmla="*/ 1975485 w 2882265"/>
              <a:gd name="connsiteY54" fmla="*/ 2868567 h 4651647"/>
              <a:gd name="connsiteX55" fmla="*/ 2120265 w 2882265"/>
              <a:gd name="connsiteY55" fmla="*/ 3508647 h 4651647"/>
              <a:gd name="connsiteX56" fmla="*/ 2646045 w 2882265"/>
              <a:gd name="connsiteY56" fmla="*/ 4019187 h 4651647"/>
              <a:gd name="connsiteX57" fmla="*/ 2486025 w 2882265"/>
              <a:gd name="connsiteY57" fmla="*/ 4163967 h 4651647"/>
              <a:gd name="connsiteX58" fmla="*/ 2882265 w 2882265"/>
              <a:gd name="connsiteY58" fmla="*/ 4293507 h 4651647"/>
              <a:gd name="connsiteX59" fmla="*/ 2867025 w 2882265"/>
              <a:gd name="connsiteY59" fmla="*/ 4377327 h 4651647"/>
              <a:gd name="connsiteX60" fmla="*/ 2623185 w 2882265"/>
              <a:gd name="connsiteY60" fmla="*/ 4506867 h 4651647"/>
              <a:gd name="connsiteX61" fmla="*/ 2386965 w 2882265"/>
              <a:gd name="connsiteY61" fmla="*/ 4392567 h 4651647"/>
              <a:gd name="connsiteX62" fmla="*/ 2432685 w 2882265"/>
              <a:gd name="connsiteY62" fmla="*/ 4552587 h 4651647"/>
              <a:gd name="connsiteX63" fmla="*/ 2295525 w 2882265"/>
              <a:gd name="connsiteY63" fmla="*/ 4651647 h 4651647"/>
              <a:gd name="connsiteX64" fmla="*/ 1326356 w 2882265"/>
              <a:gd name="connsiteY64" fmla="*/ 2724739 h 4651647"/>
              <a:gd name="connsiteX65" fmla="*/ 881539 w 2882265"/>
              <a:gd name="connsiteY65" fmla="*/ 3359105 h 4651647"/>
              <a:gd name="connsiteX66" fmla="*/ 674370 w 2882265"/>
              <a:gd name="connsiteY66" fmla="*/ 3909173 h 4651647"/>
              <a:gd name="connsiteX67" fmla="*/ 505777 w 2882265"/>
              <a:gd name="connsiteY67" fmla="*/ 4374469 h 4651647"/>
              <a:gd name="connsiteX0" fmla="*/ 505777 w 2882265"/>
              <a:gd name="connsiteY0" fmla="*/ 4374469 h 4651647"/>
              <a:gd name="connsiteX1" fmla="*/ 562451 w 2882265"/>
              <a:gd name="connsiteY1" fmla="*/ 4471148 h 4651647"/>
              <a:gd name="connsiteX2" fmla="*/ 717233 w 2882265"/>
              <a:gd name="connsiteY2" fmla="*/ 4522584 h 4651647"/>
              <a:gd name="connsiteX3" fmla="*/ 729615 w 2882265"/>
              <a:gd name="connsiteY3" fmla="*/ 4596402 h 4651647"/>
              <a:gd name="connsiteX4" fmla="*/ 619125 w 2882265"/>
              <a:gd name="connsiteY4" fmla="*/ 4636407 h 4651647"/>
              <a:gd name="connsiteX5" fmla="*/ 354807 w 2882265"/>
              <a:gd name="connsiteY5" fmla="*/ 4593069 h 4651647"/>
              <a:gd name="connsiteX6" fmla="*/ 307658 w 2882265"/>
              <a:gd name="connsiteY6" fmla="*/ 4478292 h 4651647"/>
              <a:gd name="connsiteX7" fmla="*/ 237649 w 2882265"/>
              <a:gd name="connsiteY7" fmla="*/ 4392567 h 4651647"/>
              <a:gd name="connsiteX8" fmla="*/ 209550 w 2882265"/>
              <a:gd name="connsiteY8" fmla="*/ 4543538 h 4651647"/>
              <a:gd name="connsiteX9" fmla="*/ 44291 w 2882265"/>
              <a:gd name="connsiteY9" fmla="*/ 4495914 h 4651647"/>
              <a:gd name="connsiteX10" fmla="*/ 116205 w 2882265"/>
              <a:gd name="connsiteY10" fmla="*/ 4224927 h 4651647"/>
              <a:gd name="connsiteX11" fmla="*/ 0 w 2882265"/>
              <a:gd name="connsiteY11" fmla="*/ 4200638 h 4651647"/>
              <a:gd name="connsiteX12" fmla="*/ 466725 w 2882265"/>
              <a:gd name="connsiteY12" fmla="*/ 3287667 h 4651647"/>
              <a:gd name="connsiteX13" fmla="*/ 558165 w 2882265"/>
              <a:gd name="connsiteY13" fmla="*/ 3173367 h 4651647"/>
              <a:gd name="connsiteX14" fmla="*/ 550545 w 2882265"/>
              <a:gd name="connsiteY14" fmla="*/ 3097167 h 4651647"/>
              <a:gd name="connsiteX15" fmla="*/ 619125 w 2882265"/>
              <a:gd name="connsiteY15" fmla="*/ 3074307 h 4651647"/>
              <a:gd name="connsiteX16" fmla="*/ 923925 w 2882265"/>
              <a:gd name="connsiteY16" fmla="*/ 2380887 h 4651647"/>
              <a:gd name="connsiteX17" fmla="*/ 870585 w 2882265"/>
              <a:gd name="connsiteY17" fmla="*/ 2289447 h 4651647"/>
              <a:gd name="connsiteX18" fmla="*/ 885825 w 2882265"/>
              <a:gd name="connsiteY18" fmla="*/ 2015127 h 4651647"/>
              <a:gd name="connsiteX19" fmla="*/ 930591 w 2882265"/>
              <a:gd name="connsiteY19" fmla="*/ 1884158 h 4651647"/>
              <a:gd name="connsiteX20" fmla="*/ 931545 w 2882265"/>
              <a:gd name="connsiteY20" fmla="*/ 1108347 h 4651647"/>
              <a:gd name="connsiteX21" fmla="*/ 885825 w 2882265"/>
              <a:gd name="connsiteY21" fmla="*/ 1085487 h 4651647"/>
              <a:gd name="connsiteX22" fmla="*/ 939165 w 2882265"/>
              <a:gd name="connsiteY22" fmla="*/ 1009287 h 4651647"/>
              <a:gd name="connsiteX23" fmla="*/ 926306 w 2882265"/>
              <a:gd name="connsiteY23" fmla="*/ 937850 h 4651647"/>
              <a:gd name="connsiteX24" fmla="*/ 881540 w 2882265"/>
              <a:gd name="connsiteY24" fmla="*/ 896893 h 4651647"/>
              <a:gd name="connsiteX25" fmla="*/ 869156 w 2882265"/>
              <a:gd name="connsiteY25" fmla="*/ 824025 h 4651647"/>
              <a:gd name="connsiteX26" fmla="*/ 907734 w 2882265"/>
              <a:gd name="connsiteY26" fmla="*/ 692105 h 4651647"/>
              <a:gd name="connsiteX27" fmla="*/ 928687 w 2882265"/>
              <a:gd name="connsiteY27" fmla="*/ 641145 h 4651647"/>
              <a:gd name="connsiteX28" fmla="*/ 984885 w 2882265"/>
              <a:gd name="connsiteY28" fmla="*/ 582567 h 4651647"/>
              <a:gd name="connsiteX29" fmla="*/ 962025 w 2882265"/>
              <a:gd name="connsiteY29" fmla="*/ 517797 h 4651647"/>
              <a:gd name="connsiteX30" fmla="*/ 1037748 w 2882265"/>
              <a:gd name="connsiteY30" fmla="*/ 353967 h 4651647"/>
              <a:gd name="connsiteX31" fmla="*/ 1090612 w 2882265"/>
              <a:gd name="connsiteY31" fmla="*/ 125843 h 4651647"/>
              <a:gd name="connsiteX32" fmla="*/ 1308735 w 2882265"/>
              <a:gd name="connsiteY32" fmla="*/ 2017 h 4651647"/>
              <a:gd name="connsiteX33" fmla="*/ 1547336 w 2882265"/>
              <a:gd name="connsiteY33" fmla="*/ 67900 h 4651647"/>
              <a:gd name="connsiteX34" fmla="*/ 1717674 w 2882265"/>
              <a:gd name="connsiteY34" fmla="*/ 302056 h 4651647"/>
              <a:gd name="connsiteX35" fmla="*/ 1668146 w 2882265"/>
              <a:gd name="connsiteY35" fmla="*/ 296816 h 4651647"/>
              <a:gd name="connsiteX36" fmla="*/ 1552100 w 2882265"/>
              <a:gd name="connsiteY36" fmla="*/ 725441 h 4651647"/>
              <a:gd name="connsiteX37" fmla="*/ 1422559 w 2882265"/>
              <a:gd name="connsiteY37" fmla="*/ 700201 h 4651647"/>
              <a:gd name="connsiteX38" fmla="*/ 1297305 w 2882265"/>
              <a:gd name="connsiteY38" fmla="*/ 773067 h 4651647"/>
              <a:gd name="connsiteX39" fmla="*/ 1731645 w 2882265"/>
              <a:gd name="connsiteY39" fmla="*/ 1314087 h 4651647"/>
              <a:gd name="connsiteX40" fmla="*/ 1724025 w 2882265"/>
              <a:gd name="connsiteY40" fmla="*/ 1436007 h 4651647"/>
              <a:gd name="connsiteX41" fmla="*/ 1922145 w 2882265"/>
              <a:gd name="connsiteY41" fmla="*/ 1306467 h 4651647"/>
              <a:gd name="connsiteX42" fmla="*/ 1998345 w 2882265"/>
              <a:gd name="connsiteY42" fmla="*/ 1077867 h 4651647"/>
              <a:gd name="connsiteX43" fmla="*/ 2181225 w 2882265"/>
              <a:gd name="connsiteY43" fmla="*/ 1169307 h 4651647"/>
              <a:gd name="connsiteX44" fmla="*/ 2211705 w 2882265"/>
              <a:gd name="connsiteY44" fmla="*/ 1055007 h 4651647"/>
              <a:gd name="connsiteX45" fmla="*/ 2280285 w 2882265"/>
              <a:gd name="connsiteY45" fmla="*/ 1055007 h 4651647"/>
              <a:gd name="connsiteX46" fmla="*/ 2409825 w 2882265"/>
              <a:gd name="connsiteY46" fmla="*/ 1009287 h 4651647"/>
              <a:gd name="connsiteX47" fmla="*/ 2417445 w 2882265"/>
              <a:gd name="connsiteY47" fmla="*/ 1047387 h 4651647"/>
              <a:gd name="connsiteX48" fmla="*/ 2326005 w 2882265"/>
              <a:gd name="connsiteY48" fmla="*/ 1108347 h 4651647"/>
              <a:gd name="connsiteX49" fmla="*/ 2341245 w 2882265"/>
              <a:gd name="connsiteY49" fmla="*/ 1283607 h 4651647"/>
              <a:gd name="connsiteX50" fmla="*/ 2173605 w 2882265"/>
              <a:gd name="connsiteY50" fmla="*/ 1352187 h 4651647"/>
              <a:gd name="connsiteX51" fmla="*/ 2211705 w 2882265"/>
              <a:gd name="connsiteY51" fmla="*/ 1542687 h 4651647"/>
              <a:gd name="connsiteX52" fmla="*/ 1754505 w 2882265"/>
              <a:gd name="connsiteY52" fmla="*/ 1748427 h 4651647"/>
              <a:gd name="connsiteX53" fmla="*/ 1868805 w 2882265"/>
              <a:gd name="connsiteY53" fmla="*/ 2190387 h 4651647"/>
              <a:gd name="connsiteX54" fmla="*/ 1724025 w 2882265"/>
              <a:gd name="connsiteY54" fmla="*/ 2266587 h 4651647"/>
              <a:gd name="connsiteX55" fmla="*/ 1975485 w 2882265"/>
              <a:gd name="connsiteY55" fmla="*/ 2868567 h 4651647"/>
              <a:gd name="connsiteX56" fmla="*/ 2120265 w 2882265"/>
              <a:gd name="connsiteY56" fmla="*/ 3508647 h 4651647"/>
              <a:gd name="connsiteX57" fmla="*/ 2646045 w 2882265"/>
              <a:gd name="connsiteY57" fmla="*/ 4019187 h 4651647"/>
              <a:gd name="connsiteX58" fmla="*/ 2486025 w 2882265"/>
              <a:gd name="connsiteY58" fmla="*/ 4163967 h 4651647"/>
              <a:gd name="connsiteX59" fmla="*/ 2882265 w 2882265"/>
              <a:gd name="connsiteY59" fmla="*/ 4293507 h 4651647"/>
              <a:gd name="connsiteX60" fmla="*/ 2867025 w 2882265"/>
              <a:gd name="connsiteY60" fmla="*/ 4377327 h 4651647"/>
              <a:gd name="connsiteX61" fmla="*/ 2623185 w 2882265"/>
              <a:gd name="connsiteY61" fmla="*/ 4506867 h 4651647"/>
              <a:gd name="connsiteX62" fmla="*/ 2386965 w 2882265"/>
              <a:gd name="connsiteY62" fmla="*/ 4392567 h 4651647"/>
              <a:gd name="connsiteX63" fmla="*/ 2432685 w 2882265"/>
              <a:gd name="connsiteY63" fmla="*/ 4552587 h 4651647"/>
              <a:gd name="connsiteX64" fmla="*/ 2295525 w 2882265"/>
              <a:gd name="connsiteY64" fmla="*/ 4651647 h 4651647"/>
              <a:gd name="connsiteX65" fmla="*/ 1326356 w 2882265"/>
              <a:gd name="connsiteY65" fmla="*/ 2724739 h 4651647"/>
              <a:gd name="connsiteX66" fmla="*/ 881539 w 2882265"/>
              <a:gd name="connsiteY66" fmla="*/ 3359105 h 4651647"/>
              <a:gd name="connsiteX67" fmla="*/ 674370 w 2882265"/>
              <a:gd name="connsiteY67" fmla="*/ 3909173 h 4651647"/>
              <a:gd name="connsiteX68" fmla="*/ 505777 w 2882265"/>
              <a:gd name="connsiteY68" fmla="*/ 4374469 h 4651647"/>
              <a:gd name="connsiteX0" fmla="*/ 505777 w 2882265"/>
              <a:gd name="connsiteY0" fmla="*/ 4374425 h 4651603"/>
              <a:gd name="connsiteX1" fmla="*/ 562451 w 2882265"/>
              <a:gd name="connsiteY1" fmla="*/ 4471104 h 4651603"/>
              <a:gd name="connsiteX2" fmla="*/ 717233 w 2882265"/>
              <a:gd name="connsiteY2" fmla="*/ 4522540 h 4651603"/>
              <a:gd name="connsiteX3" fmla="*/ 729615 w 2882265"/>
              <a:gd name="connsiteY3" fmla="*/ 4596358 h 4651603"/>
              <a:gd name="connsiteX4" fmla="*/ 619125 w 2882265"/>
              <a:gd name="connsiteY4" fmla="*/ 4636363 h 4651603"/>
              <a:gd name="connsiteX5" fmla="*/ 354807 w 2882265"/>
              <a:gd name="connsiteY5" fmla="*/ 4593025 h 4651603"/>
              <a:gd name="connsiteX6" fmla="*/ 307658 w 2882265"/>
              <a:gd name="connsiteY6" fmla="*/ 4478248 h 4651603"/>
              <a:gd name="connsiteX7" fmla="*/ 237649 w 2882265"/>
              <a:gd name="connsiteY7" fmla="*/ 4392523 h 4651603"/>
              <a:gd name="connsiteX8" fmla="*/ 209550 w 2882265"/>
              <a:gd name="connsiteY8" fmla="*/ 4543494 h 4651603"/>
              <a:gd name="connsiteX9" fmla="*/ 44291 w 2882265"/>
              <a:gd name="connsiteY9" fmla="*/ 4495870 h 4651603"/>
              <a:gd name="connsiteX10" fmla="*/ 116205 w 2882265"/>
              <a:gd name="connsiteY10" fmla="*/ 4224883 h 4651603"/>
              <a:gd name="connsiteX11" fmla="*/ 0 w 2882265"/>
              <a:gd name="connsiteY11" fmla="*/ 4200594 h 4651603"/>
              <a:gd name="connsiteX12" fmla="*/ 466725 w 2882265"/>
              <a:gd name="connsiteY12" fmla="*/ 3287623 h 4651603"/>
              <a:gd name="connsiteX13" fmla="*/ 558165 w 2882265"/>
              <a:gd name="connsiteY13" fmla="*/ 3173323 h 4651603"/>
              <a:gd name="connsiteX14" fmla="*/ 550545 w 2882265"/>
              <a:gd name="connsiteY14" fmla="*/ 3097123 h 4651603"/>
              <a:gd name="connsiteX15" fmla="*/ 619125 w 2882265"/>
              <a:gd name="connsiteY15" fmla="*/ 3074263 h 4651603"/>
              <a:gd name="connsiteX16" fmla="*/ 923925 w 2882265"/>
              <a:gd name="connsiteY16" fmla="*/ 2380843 h 4651603"/>
              <a:gd name="connsiteX17" fmla="*/ 870585 w 2882265"/>
              <a:gd name="connsiteY17" fmla="*/ 2289403 h 4651603"/>
              <a:gd name="connsiteX18" fmla="*/ 885825 w 2882265"/>
              <a:gd name="connsiteY18" fmla="*/ 2015083 h 4651603"/>
              <a:gd name="connsiteX19" fmla="*/ 930591 w 2882265"/>
              <a:gd name="connsiteY19" fmla="*/ 1884114 h 4651603"/>
              <a:gd name="connsiteX20" fmla="*/ 931545 w 2882265"/>
              <a:gd name="connsiteY20" fmla="*/ 1108303 h 4651603"/>
              <a:gd name="connsiteX21" fmla="*/ 885825 w 2882265"/>
              <a:gd name="connsiteY21" fmla="*/ 1085443 h 4651603"/>
              <a:gd name="connsiteX22" fmla="*/ 939165 w 2882265"/>
              <a:gd name="connsiteY22" fmla="*/ 1009243 h 4651603"/>
              <a:gd name="connsiteX23" fmla="*/ 926306 w 2882265"/>
              <a:gd name="connsiteY23" fmla="*/ 937806 h 4651603"/>
              <a:gd name="connsiteX24" fmla="*/ 881540 w 2882265"/>
              <a:gd name="connsiteY24" fmla="*/ 896849 h 4651603"/>
              <a:gd name="connsiteX25" fmla="*/ 869156 w 2882265"/>
              <a:gd name="connsiteY25" fmla="*/ 823981 h 4651603"/>
              <a:gd name="connsiteX26" fmla="*/ 907734 w 2882265"/>
              <a:gd name="connsiteY26" fmla="*/ 692061 h 4651603"/>
              <a:gd name="connsiteX27" fmla="*/ 928687 w 2882265"/>
              <a:gd name="connsiteY27" fmla="*/ 641101 h 4651603"/>
              <a:gd name="connsiteX28" fmla="*/ 984885 w 2882265"/>
              <a:gd name="connsiteY28" fmla="*/ 582523 h 4651603"/>
              <a:gd name="connsiteX29" fmla="*/ 962025 w 2882265"/>
              <a:gd name="connsiteY29" fmla="*/ 517753 h 4651603"/>
              <a:gd name="connsiteX30" fmla="*/ 1037748 w 2882265"/>
              <a:gd name="connsiteY30" fmla="*/ 353923 h 4651603"/>
              <a:gd name="connsiteX31" fmla="*/ 1090612 w 2882265"/>
              <a:gd name="connsiteY31" fmla="*/ 125799 h 4651603"/>
              <a:gd name="connsiteX32" fmla="*/ 1308735 w 2882265"/>
              <a:gd name="connsiteY32" fmla="*/ 1973 h 4651603"/>
              <a:gd name="connsiteX33" fmla="*/ 1547336 w 2882265"/>
              <a:gd name="connsiteY33" fmla="*/ 67856 h 4651603"/>
              <a:gd name="connsiteX34" fmla="*/ 1668146 w 2882265"/>
              <a:gd name="connsiteY34" fmla="*/ 296772 h 4651603"/>
              <a:gd name="connsiteX35" fmla="*/ 1552100 w 2882265"/>
              <a:gd name="connsiteY35" fmla="*/ 725397 h 4651603"/>
              <a:gd name="connsiteX36" fmla="*/ 1422559 w 2882265"/>
              <a:gd name="connsiteY36" fmla="*/ 700157 h 4651603"/>
              <a:gd name="connsiteX37" fmla="*/ 1297305 w 2882265"/>
              <a:gd name="connsiteY37" fmla="*/ 773023 h 4651603"/>
              <a:gd name="connsiteX38" fmla="*/ 1731645 w 2882265"/>
              <a:gd name="connsiteY38" fmla="*/ 1314043 h 4651603"/>
              <a:gd name="connsiteX39" fmla="*/ 1724025 w 2882265"/>
              <a:gd name="connsiteY39" fmla="*/ 1435963 h 4651603"/>
              <a:gd name="connsiteX40" fmla="*/ 1922145 w 2882265"/>
              <a:gd name="connsiteY40" fmla="*/ 1306423 h 4651603"/>
              <a:gd name="connsiteX41" fmla="*/ 1998345 w 2882265"/>
              <a:gd name="connsiteY41" fmla="*/ 1077823 h 4651603"/>
              <a:gd name="connsiteX42" fmla="*/ 2181225 w 2882265"/>
              <a:gd name="connsiteY42" fmla="*/ 1169263 h 4651603"/>
              <a:gd name="connsiteX43" fmla="*/ 2211705 w 2882265"/>
              <a:gd name="connsiteY43" fmla="*/ 1054963 h 4651603"/>
              <a:gd name="connsiteX44" fmla="*/ 2280285 w 2882265"/>
              <a:gd name="connsiteY44" fmla="*/ 1054963 h 4651603"/>
              <a:gd name="connsiteX45" fmla="*/ 2409825 w 2882265"/>
              <a:gd name="connsiteY45" fmla="*/ 1009243 h 4651603"/>
              <a:gd name="connsiteX46" fmla="*/ 2417445 w 2882265"/>
              <a:gd name="connsiteY46" fmla="*/ 1047343 h 4651603"/>
              <a:gd name="connsiteX47" fmla="*/ 2326005 w 2882265"/>
              <a:gd name="connsiteY47" fmla="*/ 1108303 h 4651603"/>
              <a:gd name="connsiteX48" fmla="*/ 2341245 w 2882265"/>
              <a:gd name="connsiteY48" fmla="*/ 1283563 h 4651603"/>
              <a:gd name="connsiteX49" fmla="*/ 2173605 w 2882265"/>
              <a:gd name="connsiteY49" fmla="*/ 1352143 h 4651603"/>
              <a:gd name="connsiteX50" fmla="*/ 2211705 w 2882265"/>
              <a:gd name="connsiteY50" fmla="*/ 1542643 h 4651603"/>
              <a:gd name="connsiteX51" fmla="*/ 1754505 w 2882265"/>
              <a:gd name="connsiteY51" fmla="*/ 1748383 h 4651603"/>
              <a:gd name="connsiteX52" fmla="*/ 1868805 w 2882265"/>
              <a:gd name="connsiteY52" fmla="*/ 2190343 h 4651603"/>
              <a:gd name="connsiteX53" fmla="*/ 1724025 w 2882265"/>
              <a:gd name="connsiteY53" fmla="*/ 2266543 h 4651603"/>
              <a:gd name="connsiteX54" fmla="*/ 1975485 w 2882265"/>
              <a:gd name="connsiteY54" fmla="*/ 2868523 h 4651603"/>
              <a:gd name="connsiteX55" fmla="*/ 2120265 w 2882265"/>
              <a:gd name="connsiteY55" fmla="*/ 3508603 h 4651603"/>
              <a:gd name="connsiteX56" fmla="*/ 2646045 w 2882265"/>
              <a:gd name="connsiteY56" fmla="*/ 4019143 h 4651603"/>
              <a:gd name="connsiteX57" fmla="*/ 2486025 w 2882265"/>
              <a:gd name="connsiteY57" fmla="*/ 4163923 h 4651603"/>
              <a:gd name="connsiteX58" fmla="*/ 2882265 w 2882265"/>
              <a:gd name="connsiteY58" fmla="*/ 4293463 h 4651603"/>
              <a:gd name="connsiteX59" fmla="*/ 2867025 w 2882265"/>
              <a:gd name="connsiteY59" fmla="*/ 4377283 h 4651603"/>
              <a:gd name="connsiteX60" fmla="*/ 2623185 w 2882265"/>
              <a:gd name="connsiteY60" fmla="*/ 4506823 h 4651603"/>
              <a:gd name="connsiteX61" fmla="*/ 2386965 w 2882265"/>
              <a:gd name="connsiteY61" fmla="*/ 4392523 h 4651603"/>
              <a:gd name="connsiteX62" fmla="*/ 2432685 w 2882265"/>
              <a:gd name="connsiteY62" fmla="*/ 4552543 h 4651603"/>
              <a:gd name="connsiteX63" fmla="*/ 2295525 w 2882265"/>
              <a:gd name="connsiteY63" fmla="*/ 4651603 h 4651603"/>
              <a:gd name="connsiteX64" fmla="*/ 1326356 w 2882265"/>
              <a:gd name="connsiteY64" fmla="*/ 2724695 h 4651603"/>
              <a:gd name="connsiteX65" fmla="*/ 881539 w 2882265"/>
              <a:gd name="connsiteY65" fmla="*/ 3359061 h 4651603"/>
              <a:gd name="connsiteX66" fmla="*/ 674370 w 2882265"/>
              <a:gd name="connsiteY66" fmla="*/ 3909129 h 4651603"/>
              <a:gd name="connsiteX67" fmla="*/ 505777 w 2882265"/>
              <a:gd name="connsiteY67" fmla="*/ 4374425 h 4651603"/>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552100 w 2882265"/>
              <a:gd name="connsiteY35" fmla="*/ 725125 h 4651331"/>
              <a:gd name="connsiteX36" fmla="*/ 1422559 w 2882265"/>
              <a:gd name="connsiteY36" fmla="*/ 699885 h 4651331"/>
              <a:gd name="connsiteX37" fmla="*/ 1297305 w 2882265"/>
              <a:gd name="connsiteY37" fmla="*/ 772751 h 4651331"/>
              <a:gd name="connsiteX38" fmla="*/ 1731645 w 2882265"/>
              <a:gd name="connsiteY38" fmla="*/ 1313771 h 4651331"/>
              <a:gd name="connsiteX39" fmla="*/ 1724025 w 2882265"/>
              <a:gd name="connsiteY39" fmla="*/ 1435691 h 4651331"/>
              <a:gd name="connsiteX40" fmla="*/ 1922145 w 2882265"/>
              <a:gd name="connsiteY40" fmla="*/ 1306151 h 4651331"/>
              <a:gd name="connsiteX41" fmla="*/ 1998345 w 2882265"/>
              <a:gd name="connsiteY41" fmla="*/ 1077551 h 4651331"/>
              <a:gd name="connsiteX42" fmla="*/ 2181225 w 2882265"/>
              <a:gd name="connsiteY42" fmla="*/ 1168991 h 4651331"/>
              <a:gd name="connsiteX43" fmla="*/ 2211705 w 2882265"/>
              <a:gd name="connsiteY43" fmla="*/ 1054691 h 4651331"/>
              <a:gd name="connsiteX44" fmla="*/ 2280285 w 2882265"/>
              <a:gd name="connsiteY44" fmla="*/ 1054691 h 4651331"/>
              <a:gd name="connsiteX45" fmla="*/ 2409825 w 2882265"/>
              <a:gd name="connsiteY45" fmla="*/ 1008971 h 4651331"/>
              <a:gd name="connsiteX46" fmla="*/ 2417445 w 2882265"/>
              <a:gd name="connsiteY46" fmla="*/ 1047071 h 4651331"/>
              <a:gd name="connsiteX47" fmla="*/ 2326005 w 2882265"/>
              <a:gd name="connsiteY47" fmla="*/ 1108031 h 4651331"/>
              <a:gd name="connsiteX48" fmla="*/ 2341245 w 2882265"/>
              <a:gd name="connsiteY48" fmla="*/ 1283291 h 4651331"/>
              <a:gd name="connsiteX49" fmla="*/ 2173605 w 2882265"/>
              <a:gd name="connsiteY49" fmla="*/ 1351871 h 4651331"/>
              <a:gd name="connsiteX50" fmla="*/ 2211705 w 2882265"/>
              <a:gd name="connsiteY50" fmla="*/ 1542371 h 4651331"/>
              <a:gd name="connsiteX51" fmla="*/ 1754505 w 2882265"/>
              <a:gd name="connsiteY51" fmla="*/ 1748111 h 4651331"/>
              <a:gd name="connsiteX52" fmla="*/ 1868805 w 2882265"/>
              <a:gd name="connsiteY52" fmla="*/ 2190071 h 4651331"/>
              <a:gd name="connsiteX53" fmla="*/ 1724025 w 2882265"/>
              <a:gd name="connsiteY53" fmla="*/ 2266271 h 4651331"/>
              <a:gd name="connsiteX54" fmla="*/ 1975485 w 2882265"/>
              <a:gd name="connsiteY54" fmla="*/ 2868251 h 4651331"/>
              <a:gd name="connsiteX55" fmla="*/ 2120265 w 2882265"/>
              <a:gd name="connsiteY55" fmla="*/ 3508331 h 4651331"/>
              <a:gd name="connsiteX56" fmla="*/ 2646045 w 2882265"/>
              <a:gd name="connsiteY56" fmla="*/ 4018871 h 4651331"/>
              <a:gd name="connsiteX57" fmla="*/ 2486025 w 2882265"/>
              <a:gd name="connsiteY57" fmla="*/ 4163651 h 4651331"/>
              <a:gd name="connsiteX58" fmla="*/ 2882265 w 2882265"/>
              <a:gd name="connsiteY58" fmla="*/ 4293191 h 4651331"/>
              <a:gd name="connsiteX59" fmla="*/ 2867025 w 2882265"/>
              <a:gd name="connsiteY59" fmla="*/ 4377011 h 4651331"/>
              <a:gd name="connsiteX60" fmla="*/ 2623185 w 2882265"/>
              <a:gd name="connsiteY60" fmla="*/ 4506551 h 4651331"/>
              <a:gd name="connsiteX61" fmla="*/ 2386965 w 2882265"/>
              <a:gd name="connsiteY61" fmla="*/ 4392251 h 4651331"/>
              <a:gd name="connsiteX62" fmla="*/ 2432685 w 2882265"/>
              <a:gd name="connsiteY62" fmla="*/ 4552271 h 4651331"/>
              <a:gd name="connsiteX63" fmla="*/ 2295525 w 2882265"/>
              <a:gd name="connsiteY63" fmla="*/ 4651331 h 4651331"/>
              <a:gd name="connsiteX64" fmla="*/ 1326356 w 2882265"/>
              <a:gd name="connsiteY64" fmla="*/ 2724423 h 4651331"/>
              <a:gd name="connsiteX65" fmla="*/ 881539 w 2882265"/>
              <a:gd name="connsiteY65" fmla="*/ 3358789 h 4651331"/>
              <a:gd name="connsiteX66" fmla="*/ 674370 w 2882265"/>
              <a:gd name="connsiteY66" fmla="*/ 3908857 h 4651331"/>
              <a:gd name="connsiteX67" fmla="*/ 505777 w 2882265"/>
              <a:gd name="connsiteY67"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552100 w 2882265"/>
              <a:gd name="connsiteY36" fmla="*/ 725125 h 4651331"/>
              <a:gd name="connsiteX37" fmla="*/ 1422559 w 2882265"/>
              <a:gd name="connsiteY37" fmla="*/ 699885 h 4651331"/>
              <a:gd name="connsiteX38" fmla="*/ 1297305 w 2882265"/>
              <a:gd name="connsiteY38" fmla="*/ 772751 h 4651331"/>
              <a:gd name="connsiteX39" fmla="*/ 1731645 w 2882265"/>
              <a:gd name="connsiteY39" fmla="*/ 1313771 h 4651331"/>
              <a:gd name="connsiteX40" fmla="*/ 1724025 w 2882265"/>
              <a:gd name="connsiteY40" fmla="*/ 1435691 h 4651331"/>
              <a:gd name="connsiteX41" fmla="*/ 1922145 w 2882265"/>
              <a:gd name="connsiteY41" fmla="*/ 1306151 h 4651331"/>
              <a:gd name="connsiteX42" fmla="*/ 1998345 w 2882265"/>
              <a:gd name="connsiteY42" fmla="*/ 1077551 h 4651331"/>
              <a:gd name="connsiteX43" fmla="*/ 2181225 w 2882265"/>
              <a:gd name="connsiteY43" fmla="*/ 1168991 h 4651331"/>
              <a:gd name="connsiteX44" fmla="*/ 2211705 w 2882265"/>
              <a:gd name="connsiteY44" fmla="*/ 1054691 h 4651331"/>
              <a:gd name="connsiteX45" fmla="*/ 2280285 w 2882265"/>
              <a:gd name="connsiteY45" fmla="*/ 1054691 h 4651331"/>
              <a:gd name="connsiteX46" fmla="*/ 2409825 w 2882265"/>
              <a:gd name="connsiteY46" fmla="*/ 1008971 h 4651331"/>
              <a:gd name="connsiteX47" fmla="*/ 2417445 w 2882265"/>
              <a:gd name="connsiteY47" fmla="*/ 1047071 h 4651331"/>
              <a:gd name="connsiteX48" fmla="*/ 2326005 w 2882265"/>
              <a:gd name="connsiteY48" fmla="*/ 1108031 h 4651331"/>
              <a:gd name="connsiteX49" fmla="*/ 2341245 w 2882265"/>
              <a:gd name="connsiteY49" fmla="*/ 1283291 h 4651331"/>
              <a:gd name="connsiteX50" fmla="*/ 2173605 w 2882265"/>
              <a:gd name="connsiteY50" fmla="*/ 1351871 h 4651331"/>
              <a:gd name="connsiteX51" fmla="*/ 2211705 w 2882265"/>
              <a:gd name="connsiteY51" fmla="*/ 1542371 h 4651331"/>
              <a:gd name="connsiteX52" fmla="*/ 1754505 w 2882265"/>
              <a:gd name="connsiteY52" fmla="*/ 1748111 h 4651331"/>
              <a:gd name="connsiteX53" fmla="*/ 1868805 w 2882265"/>
              <a:gd name="connsiteY53" fmla="*/ 2190071 h 4651331"/>
              <a:gd name="connsiteX54" fmla="*/ 1724025 w 2882265"/>
              <a:gd name="connsiteY54" fmla="*/ 2266271 h 4651331"/>
              <a:gd name="connsiteX55" fmla="*/ 1975485 w 2882265"/>
              <a:gd name="connsiteY55" fmla="*/ 2868251 h 4651331"/>
              <a:gd name="connsiteX56" fmla="*/ 2120265 w 2882265"/>
              <a:gd name="connsiteY56" fmla="*/ 3508331 h 4651331"/>
              <a:gd name="connsiteX57" fmla="*/ 2646045 w 2882265"/>
              <a:gd name="connsiteY57" fmla="*/ 4018871 h 4651331"/>
              <a:gd name="connsiteX58" fmla="*/ 2486025 w 2882265"/>
              <a:gd name="connsiteY58" fmla="*/ 4163651 h 4651331"/>
              <a:gd name="connsiteX59" fmla="*/ 2882265 w 2882265"/>
              <a:gd name="connsiteY59" fmla="*/ 4293191 h 4651331"/>
              <a:gd name="connsiteX60" fmla="*/ 2867025 w 2882265"/>
              <a:gd name="connsiteY60" fmla="*/ 4377011 h 4651331"/>
              <a:gd name="connsiteX61" fmla="*/ 2623185 w 2882265"/>
              <a:gd name="connsiteY61" fmla="*/ 4506551 h 4651331"/>
              <a:gd name="connsiteX62" fmla="*/ 2386965 w 2882265"/>
              <a:gd name="connsiteY62" fmla="*/ 4392251 h 4651331"/>
              <a:gd name="connsiteX63" fmla="*/ 2432685 w 2882265"/>
              <a:gd name="connsiteY63" fmla="*/ 4552271 h 4651331"/>
              <a:gd name="connsiteX64" fmla="*/ 2295525 w 2882265"/>
              <a:gd name="connsiteY64" fmla="*/ 4651331 h 4651331"/>
              <a:gd name="connsiteX65" fmla="*/ 1326356 w 2882265"/>
              <a:gd name="connsiteY65" fmla="*/ 2724423 h 4651331"/>
              <a:gd name="connsiteX66" fmla="*/ 881539 w 2882265"/>
              <a:gd name="connsiteY66" fmla="*/ 3358789 h 4651331"/>
              <a:gd name="connsiteX67" fmla="*/ 674370 w 2882265"/>
              <a:gd name="connsiteY67" fmla="*/ 3908857 h 4651331"/>
              <a:gd name="connsiteX68" fmla="*/ 505777 w 2882265"/>
              <a:gd name="connsiteY68"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552100 w 2882265"/>
              <a:gd name="connsiteY37" fmla="*/ 725125 h 4651331"/>
              <a:gd name="connsiteX38" fmla="*/ 1422559 w 2882265"/>
              <a:gd name="connsiteY38" fmla="*/ 699885 h 4651331"/>
              <a:gd name="connsiteX39" fmla="*/ 1297305 w 2882265"/>
              <a:gd name="connsiteY39" fmla="*/ 772751 h 4651331"/>
              <a:gd name="connsiteX40" fmla="*/ 1731645 w 2882265"/>
              <a:gd name="connsiteY40" fmla="*/ 1313771 h 4651331"/>
              <a:gd name="connsiteX41" fmla="*/ 1724025 w 2882265"/>
              <a:gd name="connsiteY41" fmla="*/ 1435691 h 4651331"/>
              <a:gd name="connsiteX42" fmla="*/ 1922145 w 2882265"/>
              <a:gd name="connsiteY42" fmla="*/ 1306151 h 4651331"/>
              <a:gd name="connsiteX43" fmla="*/ 1998345 w 2882265"/>
              <a:gd name="connsiteY43" fmla="*/ 1077551 h 4651331"/>
              <a:gd name="connsiteX44" fmla="*/ 2181225 w 2882265"/>
              <a:gd name="connsiteY44" fmla="*/ 1168991 h 4651331"/>
              <a:gd name="connsiteX45" fmla="*/ 2211705 w 2882265"/>
              <a:gd name="connsiteY45" fmla="*/ 1054691 h 4651331"/>
              <a:gd name="connsiteX46" fmla="*/ 2280285 w 2882265"/>
              <a:gd name="connsiteY46" fmla="*/ 1054691 h 4651331"/>
              <a:gd name="connsiteX47" fmla="*/ 2409825 w 2882265"/>
              <a:gd name="connsiteY47" fmla="*/ 1008971 h 4651331"/>
              <a:gd name="connsiteX48" fmla="*/ 2417445 w 2882265"/>
              <a:gd name="connsiteY48" fmla="*/ 1047071 h 4651331"/>
              <a:gd name="connsiteX49" fmla="*/ 2326005 w 2882265"/>
              <a:gd name="connsiteY49" fmla="*/ 1108031 h 4651331"/>
              <a:gd name="connsiteX50" fmla="*/ 2341245 w 2882265"/>
              <a:gd name="connsiteY50" fmla="*/ 1283291 h 4651331"/>
              <a:gd name="connsiteX51" fmla="*/ 2173605 w 2882265"/>
              <a:gd name="connsiteY51" fmla="*/ 1351871 h 4651331"/>
              <a:gd name="connsiteX52" fmla="*/ 2211705 w 2882265"/>
              <a:gd name="connsiteY52" fmla="*/ 1542371 h 4651331"/>
              <a:gd name="connsiteX53" fmla="*/ 1754505 w 2882265"/>
              <a:gd name="connsiteY53" fmla="*/ 1748111 h 4651331"/>
              <a:gd name="connsiteX54" fmla="*/ 1868805 w 2882265"/>
              <a:gd name="connsiteY54" fmla="*/ 2190071 h 4651331"/>
              <a:gd name="connsiteX55" fmla="*/ 1724025 w 2882265"/>
              <a:gd name="connsiteY55" fmla="*/ 2266271 h 4651331"/>
              <a:gd name="connsiteX56" fmla="*/ 1975485 w 2882265"/>
              <a:gd name="connsiteY56" fmla="*/ 2868251 h 4651331"/>
              <a:gd name="connsiteX57" fmla="*/ 2120265 w 2882265"/>
              <a:gd name="connsiteY57" fmla="*/ 3508331 h 4651331"/>
              <a:gd name="connsiteX58" fmla="*/ 2646045 w 2882265"/>
              <a:gd name="connsiteY58" fmla="*/ 4018871 h 4651331"/>
              <a:gd name="connsiteX59" fmla="*/ 2486025 w 2882265"/>
              <a:gd name="connsiteY59" fmla="*/ 4163651 h 4651331"/>
              <a:gd name="connsiteX60" fmla="*/ 2882265 w 2882265"/>
              <a:gd name="connsiteY60" fmla="*/ 4293191 h 4651331"/>
              <a:gd name="connsiteX61" fmla="*/ 2867025 w 2882265"/>
              <a:gd name="connsiteY61" fmla="*/ 4377011 h 4651331"/>
              <a:gd name="connsiteX62" fmla="*/ 2623185 w 2882265"/>
              <a:gd name="connsiteY62" fmla="*/ 4506551 h 4651331"/>
              <a:gd name="connsiteX63" fmla="*/ 2386965 w 2882265"/>
              <a:gd name="connsiteY63" fmla="*/ 4392251 h 4651331"/>
              <a:gd name="connsiteX64" fmla="*/ 2432685 w 2882265"/>
              <a:gd name="connsiteY64" fmla="*/ 4552271 h 4651331"/>
              <a:gd name="connsiteX65" fmla="*/ 2295525 w 2882265"/>
              <a:gd name="connsiteY65" fmla="*/ 4651331 h 4651331"/>
              <a:gd name="connsiteX66" fmla="*/ 1326356 w 2882265"/>
              <a:gd name="connsiteY66" fmla="*/ 2724423 h 4651331"/>
              <a:gd name="connsiteX67" fmla="*/ 881539 w 2882265"/>
              <a:gd name="connsiteY67" fmla="*/ 3358789 h 4651331"/>
              <a:gd name="connsiteX68" fmla="*/ 674370 w 2882265"/>
              <a:gd name="connsiteY68" fmla="*/ 3908857 h 4651331"/>
              <a:gd name="connsiteX69" fmla="*/ 505777 w 2882265"/>
              <a:gd name="connsiteY69"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552100 w 2882265"/>
              <a:gd name="connsiteY38" fmla="*/ 725125 h 4651331"/>
              <a:gd name="connsiteX39" fmla="*/ 1422559 w 2882265"/>
              <a:gd name="connsiteY39" fmla="*/ 699885 h 4651331"/>
              <a:gd name="connsiteX40" fmla="*/ 1297305 w 2882265"/>
              <a:gd name="connsiteY40" fmla="*/ 772751 h 4651331"/>
              <a:gd name="connsiteX41" fmla="*/ 1731645 w 2882265"/>
              <a:gd name="connsiteY41" fmla="*/ 1313771 h 4651331"/>
              <a:gd name="connsiteX42" fmla="*/ 1724025 w 2882265"/>
              <a:gd name="connsiteY42" fmla="*/ 1435691 h 4651331"/>
              <a:gd name="connsiteX43" fmla="*/ 1922145 w 2882265"/>
              <a:gd name="connsiteY43" fmla="*/ 1306151 h 4651331"/>
              <a:gd name="connsiteX44" fmla="*/ 1998345 w 2882265"/>
              <a:gd name="connsiteY44" fmla="*/ 1077551 h 4651331"/>
              <a:gd name="connsiteX45" fmla="*/ 2181225 w 2882265"/>
              <a:gd name="connsiteY45" fmla="*/ 1168991 h 4651331"/>
              <a:gd name="connsiteX46" fmla="*/ 2211705 w 2882265"/>
              <a:gd name="connsiteY46" fmla="*/ 1054691 h 4651331"/>
              <a:gd name="connsiteX47" fmla="*/ 2280285 w 2882265"/>
              <a:gd name="connsiteY47" fmla="*/ 1054691 h 4651331"/>
              <a:gd name="connsiteX48" fmla="*/ 2409825 w 2882265"/>
              <a:gd name="connsiteY48" fmla="*/ 1008971 h 4651331"/>
              <a:gd name="connsiteX49" fmla="*/ 2417445 w 2882265"/>
              <a:gd name="connsiteY49" fmla="*/ 1047071 h 4651331"/>
              <a:gd name="connsiteX50" fmla="*/ 2326005 w 2882265"/>
              <a:gd name="connsiteY50" fmla="*/ 1108031 h 4651331"/>
              <a:gd name="connsiteX51" fmla="*/ 2341245 w 2882265"/>
              <a:gd name="connsiteY51" fmla="*/ 1283291 h 4651331"/>
              <a:gd name="connsiteX52" fmla="*/ 2173605 w 2882265"/>
              <a:gd name="connsiteY52" fmla="*/ 1351871 h 4651331"/>
              <a:gd name="connsiteX53" fmla="*/ 2211705 w 2882265"/>
              <a:gd name="connsiteY53" fmla="*/ 1542371 h 4651331"/>
              <a:gd name="connsiteX54" fmla="*/ 1754505 w 2882265"/>
              <a:gd name="connsiteY54" fmla="*/ 1748111 h 4651331"/>
              <a:gd name="connsiteX55" fmla="*/ 1868805 w 2882265"/>
              <a:gd name="connsiteY55" fmla="*/ 2190071 h 4651331"/>
              <a:gd name="connsiteX56" fmla="*/ 1724025 w 2882265"/>
              <a:gd name="connsiteY56" fmla="*/ 2266271 h 4651331"/>
              <a:gd name="connsiteX57" fmla="*/ 1975485 w 2882265"/>
              <a:gd name="connsiteY57" fmla="*/ 2868251 h 4651331"/>
              <a:gd name="connsiteX58" fmla="*/ 2120265 w 2882265"/>
              <a:gd name="connsiteY58" fmla="*/ 3508331 h 4651331"/>
              <a:gd name="connsiteX59" fmla="*/ 2646045 w 2882265"/>
              <a:gd name="connsiteY59" fmla="*/ 4018871 h 4651331"/>
              <a:gd name="connsiteX60" fmla="*/ 2486025 w 2882265"/>
              <a:gd name="connsiteY60" fmla="*/ 4163651 h 4651331"/>
              <a:gd name="connsiteX61" fmla="*/ 2882265 w 2882265"/>
              <a:gd name="connsiteY61" fmla="*/ 4293191 h 4651331"/>
              <a:gd name="connsiteX62" fmla="*/ 2867025 w 2882265"/>
              <a:gd name="connsiteY62" fmla="*/ 4377011 h 4651331"/>
              <a:gd name="connsiteX63" fmla="*/ 2623185 w 2882265"/>
              <a:gd name="connsiteY63" fmla="*/ 4506551 h 4651331"/>
              <a:gd name="connsiteX64" fmla="*/ 2386965 w 2882265"/>
              <a:gd name="connsiteY64" fmla="*/ 4392251 h 4651331"/>
              <a:gd name="connsiteX65" fmla="*/ 2432685 w 2882265"/>
              <a:gd name="connsiteY65" fmla="*/ 4552271 h 4651331"/>
              <a:gd name="connsiteX66" fmla="*/ 2295525 w 2882265"/>
              <a:gd name="connsiteY66" fmla="*/ 4651331 h 4651331"/>
              <a:gd name="connsiteX67" fmla="*/ 1326356 w 2882265"/>
              <a:gd name="connsiteY67" fmla="*/ 2724423 h 4651331"/>
              <a:gd name="connsiteX68" fmla="*/ 881539 w 2882265"/>
              <a:gd name="connsiteY68" fmla="*/ 3358789 h 4651331"/>
              <a:gd name="connsiteX69" fmla="*/ 674370 w 2882265"/>
              <a:gd name="connsiteY69" fmla="*/ 3908857 h 4651331"/>
              <a:gd name="connsiteX70" fmla="*/ 505777 w 2882265"/>
              <a:gd name="connsiteY70"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22559 w 2882265"/>
              <a:gd name="connsiteY40" fmla="*/ 699885 h 4651331"/>
              <a:gd name="connsiteX41" fmla="*/ 1297305 w 2882265"/>
              <a:gd name="connsiteY41" fmla="*/ 772751 h 4651331"/>
              <a:gd name="connsiteX42" fmla="*/ 1731645 w 2882265"/>
              <a:gd name="connsiteY42" fmla="*/ 13137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22559 w 2882265"/>
              <a:gd name="connsiteY40" fmla="*/ 699885 h 4651331"/>
              <a:gd name="connsiteX41" fmla="*/ 1297305 w 2882265"/>
              <a:gd name="connsiteY41" fmla="*/ 772751 h 4651331"/>
              <a:gd name="connsiteX42" fmla="*/ 1731645 w 2882265"/>
              <a:gd name="connsiteY42" fmla="*/ 13137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22559 w 2882265"/>
              <a:gd name="connsiteY40" fmla="*/ 699885 h 4651331"/>
              <a:gd name="connsiteX41" fmla="*/ 1297305 w 2882265"/>
              <a:gd name="connsiteY41" fmla="*/ 772751 h 4651331"/>
              <a:gd name="connsiteX42" fmla="*/ 1731645 w 2882265"/>
              <a:gd name="connsiteY42" fmla="*/ 13137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22559 w 2882265"/>
              <a:gd name="connsiteY40" fmla="*/ 699885 h 4651331"/>
              <a:gd name="connsiteX41" fmla="*/ 1297305 w 2882265"/>
              <a:gd name="connsiteY41" fmla="*/ 772751 h 4651331"/>
              <a:gd name="connsiteX42" fmla="*/ 1677670 w 2882265"/>
              <a:gd name="connsiteY42" fmla="*/ 12121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22559 w 2882265"/>
              <a:gd name="connsiteY40" fmla="*/ 699885 h 4651331"/>
              <a:gd name="connsiteX41" fmla="*/ 1297305 w 2882265"/>
              <a:gd name="connsiteY41" fmla="*/ 772751 h 4651331"/>
              <a:gd name="connsiteX42" fmla="*/ 1677670 w 2882265"/>
              <a:gd name="connsiteY42" fmla="*/ 12121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6209 w 2882265"/>
              <a:gd name="connsiteY40" fmla="*/ 709410 h 4651331"/>
              <a:gd name="connsiteX41" fmla="*/ 1297305 w 2882265"/>
              <a:gd name="connsiteY41" fmla="*/ 772751 h 4651331"/>
              <a:gd name="connsiteX42" fmla="*/ 1677670 w 2882265"/>
              <a:gd name="connsiteY42" fmla="*/ 12121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297305 w 2882265"/>
              <a:gd name="connsiteY40" fmla="*/ 772751 h 4651331"/>
              <a:gd name="connsiteX41" fmla="*/ 1677670 w 2882265"/>
              <a:gd name="connsiteY41" fmla="*/ 1212171 h 4651331"/>
              <a:gd name="connsiteX42" fmla="*/ 1724025 w 2882265"/>
              <a:gd name="connsiteY42" fmla="*/ 1435691 h 4651331"/>
              <a:gd name="connsiteX43" fmla="*/ 1922145 w 2882265"/>
              <a:gd name="connsiteY43" fmla="*/ 1306151 h 4651331"/>
              <a:gd name="connsiteX44" fmla="*/ 1998345 w 2882265"/>
              <a:gd name="connsiteY44" fmla="*/ 1077551 h 4651331"/>
              <a:gd name="connsiteX45" fmla="*/ 2181225 w 2882265"/>
              <a:gd name="connsiteY45" fmla="*/ 1168991 h 4651331"/>
              <a:gd name="connsiteX46" fmla="*/ 2211705 w 2882265"/>
              <a:gd name="connsiteY46" fmla="*/ 1054691 h 4651331"/>
              <a:gd name="connsiteX47" fmla="*/ 2280285 w 2882265"/>
              <a:gd name="connsiteY47" fmla="*/ 1054691 h 4651331"/>
              <a:gd name="connsiteX48" fmla="*/ 2409825 w 2882265"/>
              <a:gd name="connsiteY48" fmla="*/ 1008971 h 4651331"/>
              <a:gd name="connsiteX49" fmla="*/ 2417445 w 2882265"/>
              <a:gd name="connsiteY49" fmla="*/ 1047071 h 4651331"/>
              <a:gd name="connsiteX50" fmla="*/ 2326005 w 2882265"/>
              <a:gd name="connsiteY50" fmla="*/ 1108031 h 4651331"/>
              <a:gd name="connsiteX51" fmla="*/ 2341245 w 2882265"/>
              <a:gd name="connsiteY51" fmla="*/ 1283291 h 4651331"/>
              <a:gd name="connsiteX52" fmla="*/ 2173605 w 2882265"/>
              <a:gd name="connsiteY52" fmla="*/ 1351871 h 4651331"/>
              <a:gd name="connsiteX53" fmla="*/ 2211705 w 2882265"/>
              <a:gd name="connsiteY53" fmla="*/ 1542371 h 4651331"/>
              <a:gd name="connsiteX54" fmla="*/ 1754505 w 2882265"/>
              <a:gd name="connsiteY54" fmla="*/ 1748111 h 4651331"/>
              <a:gd name="connsiteX55" fmla="*/ 1868805 w 2882265"/>
              <a:gd name="connsiteY55" fmla="*/ 2190071 h 4651331"/>
              <a:gd name="connsiteX56" fmla="*/ 1724025 w 2882265"/>
              <a:gd name="connsiteY56" fmla="*/ 2266271 h 4651331"/>
              <a:gd name="connsiteX57" fmla="*/ 1975485 w 2882265"/>
              <a:gd name="connsiteY57" fmla="*/ 2868251 h 4651331"/>
              <a:gd name="connsiteX58" fmla="*/ 2120265 w 2882265"/>
              <a:gd name="connsiteY58" fmla="*/ 3508331 h 4651331"/>
              <a:gd name="connsiteX59" fmla="*/ 2646045 w 2882265"/>
              <a:gd name="connsiteY59" fmla="*/ 4018871 h 4651331"/>
              <a:gd name="connsiteX60" fmla="*/ 2486025 w 2882265"/>
              <a:gd name="connsiteY60" fmla="*/ 4163651 h 4651331"/>
              <a:gd name="connsiteX61" fmla="*/ 2882265 w 2882265"/>
              <a:gd name="connsiteY61" fmla="*/ 4293191 h 4651331"/>
              <a:gd name="connsiteX62" fmla="*/ 2867025 w 2882265"/>
              <a:gd name="connsiteY62" fmla="*/ 4377011 h 4651331"/>
              <a:gd name="connsiteX63" fmla="*/ 2623185 w 2882265"/>
              <a:gd name="connsiteY63" fmla="*/ 4506551 h 4651331"/>
              <a:gd name="connsiteX64" fmla="*/ 2386965 w 2882265"/>
              <a:gd name="connsiteY64" fmla="*/ 4392251 h 4651331"/>
              <a:gd name="connsiteX65" fmla="*/ 2432685 w 2882265"/>
              <a:gd name="connsiteY65" fmla="*/ 4552271 h 4651331"/>
              <a:gd name="connsiteX66" fmla="*/ 2295525 w 2882265"/>
              <a:gd name="connsiteY66" fmla="*/ 4651331 h 4651331"/>
              <a:gd name="connsiteX67" fmla="*/ 1326356 w 2882265"/>
              <a:gd name="connsiteY67" fmla="*/ 2724423 h 4651331"/>
              <a:gd name="connsiteX68" fmla="*/ 881539 w 2882265"/>
              <a:gd name="connsiteY68" fmla="*/ 3358789 h 4651331"/>
              <a:gd name="connsiteX69" fmla="*/ 674370 w 2882265"/>
              <a:gd name="connsiteY69" fmla="*/ 3908857 h 4651331"/>
              <a:gd name="connsiteX70" fmla="*/ 505777 w 2882265"/>
              <a:gd name="connsiteY70"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0971 w 2882265"/>
              <a:gd name="connsiteY40" fmla="*/ 709250 h 4651331"/>
              <a:gd name="connsiteX41" fmla="*/ 1297305 w 2882265"/>
              <a:gd name="connsiteY41" fmla="*/ 772751 h 4651331"/>
              <a:gd name="connsiteX42" fmla="*/ 1677670 w 2882265"/>
              <a:gd name="connsiteY42" fmla="*/ 12121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0971 w 2882265"/>
              <a:gd name="connsiteY40" fmla="*/ 709250 h 4651331"/>
              <a:gd name="connsiteX41" fmla="*/ 1325880 w 2882265"/>
              <a:gd name="connsiteY41" fmla="*/ 814026 h 4651331"/>
              <a:gd name="connsiteX42" fmla="*/ 1677670 w 2882265"/>
              <a:gd name="connsiteY42" fmla="*/ 12121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24025 w 2882265"/>
              <a:gd name="connsiteY43" fmla="*/ 143569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22145 w 2882265"/>
              <a:gd name="connsiteY44" fmla="*/ 1306151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98345 w 2882265"/>
              <a:gd name="connsiteY45" fmla="*/ 107755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181225 w 2882265"/>
              <a:gd name="connsiteY46" fmla="*/ 1168991 h 4651331"/>
              <a:gd name="connsiteX47" fmla="*/ 2211705 w 2882265"/>
              <a:gd name="connsiteY47" fmla="*/ 1054691 h 4651331"/>
              <a:gd name="connsiteX48" fmla="*/ 2280285 w 2882265"/>
              <a:gd name="connsiteY48" fmla="*/ 1054691 h 4651331"/>
              <a:gd name="connsiteX49" fmla="*/ 2409825 w 2882265"/>
              <a:gd name="connsiteY49" fmla="*/ 1008971 h 4651331"/>
              <a:gd name="connsiteX50" fmla="*/ 2417445 w 2882265"/>
              <a:gd name="connsiteY50" fmla="*/ 1047071 h 4651331"/>
              <a:gd name="connsiteX51" fmla="*/ 2326005 w 2882265"/>
              <a:gd name="connsiteY51" fmla="*/ 1108031 h 4651331"/>
              <a:gd name="connsiteX52" fmla="*/ 2341245 w 2882265"/>
              <a:gd name="connsiteY52" fmla="*/ 1283291 h 4651331"/>
              <a:gd name="connsiteX53" fmla="*/ 2173605 w 2882265"/>
              <a:gd name="connsiteY53" fmla="*/ 1351871 h 4651331"/>
              <a:gd name="connsiteX54" fmla="*/ 2211705 w 2882265"/>
              <a:gd name="connsiteY54" fmla="*/ 1542371 h 4651331"/>
              <a:gd name="connsiteX55" fmla="*/ 1754505 w 2882265"/>
              <a:gd name="connsiteY55" fmla="*/ 1748111 h 4651331"/>
              <a:gd name="connsiteX56" fmla="*/ 1868805 w 2882265"/>
              <a:gd name="connsiteY56" fmla="*/ 2190071 h 4651331"/>
              <a:gd name="connsiteX57" fmla="*/ 1724025 w 2882265"/>
              <a:gd name="connsiteY57" fmla="*/ 2266271 h 4651331"/>
              <a:gd name="connsiteX58" fmla="*/ 1975485 w 2882265"/>
              <a:gd name="connsiteY58" fmla="*/ 2868251 h 4651331"/>
              <a:gd name="connsiteX59" fmla="*/ 2120265 w 2882265"/>
              <a:gd name="connsiteY59" fmla="*/ 3508331 h 4651331"/>
              <a:gd name="connsiteX60" fmla="*/ 2646045 w 2882265"/>
              <a:gd name="connsiteY60" fmla="*/ 4018871 h 4651331"/>
              <a:gd name="connsiteX61" fmla="*/ 2486025 w 2882265"/>
              <a:gd name="connsiteY61" fmla="*/ 4163651 h 4651331"/>
              <a:gd name="connsiteX62" fmla="*/ 2882265 w 2882265"/>
              <a:gd name="connsiteY62" fmla="*/ 4293191 h 4651331"/>
              <a:gd name="connsiteX63" fmla="*/ 2867025 w 2882265"/>
              <a:gd name="connsiteY63" fmla="*/ 4377011 h 4651331"/>
              <a:gd name="connsiteX64" fmla="*/ 2623185 w 2882265"/>
              <a:gd name="connsiteY64" fmla="*/ 4506551 h 4651331"/>
              <a:gd name="connsiteX65" fmla="*/ 2386965 w 2882265"/>
              <a:gd name="connsiteY65" fmla="*/ 4392251 h 4651331"/>
              <a:gd name="connsiteX66" fmla="*/ 2432685 w 2882265"/>
              <a:gd name="connsiteY66" fmla="*/ 4552271 h 4651331"/>
              <a:gd name="connsiteX67" fmla="*/ 2295525 w 2882265"/>
              <a:gd name="connsiteY67" fmla="*/ 4651331 h 4651331"/>
              <a:gd name="connsiteX68" fmla="*/ 1326356 w 2882265"/>
              <a:gd name="connsiteY68" fmla="*/ 2724423 h 4651331"/>
              <a:gd name="connsiteX69" fmla="*/ 881539 w 2882265"/>
              <a:gd name="connsiteY69" fmla="*/ 3358789 h 4651331"/>
              <a:gd name="connsiteX70" fmla="*/ 674370 w 2882265"/>
              <a:gd name="connsiteY70" fmla="*/ 3908857 h 4651331"/>
              <a:gd name="connsiteX71" fmla="*/ 505777 w 2882265"/>
              <a:gd name="connsiteY71"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81225 w 2882265"/>
              <a:gd name="connsiteY47" fmla="*/ 1168991 h 4651331"/>
              <a:gd name="connsiteX48" fmla="*/ 2211705 w 2882265"/>
              <a:gd name="connsiteY48" fmla="*/ 1054691 h 4651331"/>
              <a:gd name="connsiteX49" fmla="*/ 2280285 w 2882265"/>
              <a:gd name="connsiteY49" fmla="*/ 1054691 h 4651331"/>
              <a:gd name="connsiteX50" fmla="*/ 2409825 w 2882265"/>
              <a:gd name="connsiteY50" fmla="*/ 1008971 h 4651331"/>
              <a:gd name="connsiteX51" fmla="*/ 2417445 w 2882265"/>
              <a:gd name="connsiteY51" fmla="*/ 1047071 h 4651331"/>
              <a:gd name="connsiteX52" fmla="*/ 2326005 w 2882265"/>
              <a:gd name="connsiteY52" fmla="*/ 1108031 h 4651331"/>
              <a:gd name="connsiteX53" fmla="*/ 2341245 w 2882265"/>
              <a:gd name="connsiteY53" fmla="*/ 1283291 h 4651331"/>
              <a:gd name="connsiteX54" fmla="*/ 2173605 w 2882265"/>
              <a:gd name="connsiteY54" fmla="*/ 1351871 h 4651331"/>
              <a:gd name="connsiteX55" fmla="*/ 2211705 w 2882265"/>
              <a:gd name="connsiteY55" fmla="*/ 1542371 h 4651331"/>
              <a:gd name="connsiteX56" fmla="*/ 1754505 w 2882265"/>
              <a:gd name="connsiteY56" fmla="*/ 1748111 h 4651331"/>
              <a:gd name="connsiteX57" fmla="*/ 1868805 w 2882265"/>
              <a:gd name="connsiteY57" fmla="*/ 2190071 h 4651331"/>
              <a:gd name="connsiteX58" fmla="*/ 1724025 w 2882265"/>
              <a:gd name="connsiteY58" fmla="*/ 2266271 h 4651331"/>
              <a:gd name="connsiteX59" fmla="*/ 1975485 w 2882265"/>
              <a:gd name="connsiteY59" fmla="*/ 2868251 h 4651331"/>
              <a:gd name="connsiteX60" fmla="*/ 2120265 w 2882265"/>
              <a:gd name="connsiteY60" fmla="*/ 3508331 h 4651331"/>
              <a:gd name="connsiteX61" fmla="*/ 2646045 w 2882265"/>
              <a:gd name="connsiteY61" fmla="*/ 4018871 h 4651331"/>
              <a:gd name="connsiteX62" fmla="*/ 2486025 w 2882265"/>
              <a:gd name="connsiteY62" fmla="*/ 4163651 h 4651331"/>
              <a:gd name="connsiteX63" fmla="*/ 2882265 w 2882265"/>
              <a:gd name="connsiteY63" fmla="*/ 4293191 h 4651331"/>
              <a:gd name="connsiteX64" fmla="*/ 2867025 w 2882265"/>
              <a:gd name="connsiteY64" fmla="*/ 4377011 h 4651331"/>
              <a:gd name="connsiteX65" fmla="*/ 2623185 w 2882265"/>
              <a:gd name="connsiteY65" fmla="*/ 4506551 h 4651331"/>
              <a:gd name="connsiteX66" fmla="*/ 2386965 w 2882265"/>
              <a:gd name="connsiteY66" fmla="*/ 4392251 h 4651331"/>
              <a:gd name="connsiteX67" fmla="*/ 2432685 w 2882265"/>
              <a:gd name="connsiteY67" fmla="*/ 4552271 h 4651331"/>
              <a:gd name="connsiteX68" fmla="*/ 2295525 w 2882265"/>
              <a:gd name="connsiteY68" fmla="*/ 4651331 h 4651331"/>
              <a:gd name="connsiteX69" fmla="*/ 1326356 w 2882265"/>
              <a:gd name="connsiteY69" fmla="*/ 2724423 h 4651331"/>
              <a:gd name="connsiteX70" fmla="*/ 881539 w 2882265"/>
              <a:gd name="connsiteY70" fmla="*/ 3358789 h 4651331"/>
              <a:gd name="connsiteX71" fmla="*/ 674370 w 2882265"/>
              <a:gd name="connsiteY71" fmla="*/ 3908857 h 4651331"/>
              <a:gd name="connsiteX72" fmla="*/ 505777 w 2882265"/>
              <a:gd name="connsiteY72"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81225 w 2882265"/>
              <a:gd name="connsiteY47" fmla="*/ 116899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17445 w 2882265"/>
              <a:gd name="connsiteY51" fmla="*/ 1047071 h 4651331"/>
              <a:gd name="connsiteX52" fmla="*/ 2326005 w 2882265"/>
              <a:gd name="connsiteY52" fmla="*/ 1108031 h 4651331"/>
              <a:gd name="connsiteX53" fmla="*/ 2341245 w 2882265"/>
              <a:gd name="connsiteY53" fmla="*/ 1283291 h 4651331"/>
              <a:gd name="connsiteX54" fmla="*/ 2173605 w 2882265"/>
              <a:gd name="connsiteY54" fmla="*/ 1351871 h 4651331"/>
              <a:gd name="connsiteX55" fmla="*/ 2211705 w 2882265"/>
              <a:gd name="connsiteY55" fmla="*/ 1542371 h 4651331"/>
              <a:gd name="connsiteX56" fmla="*/ 1754505 w 2882265"/>
              <a:gd name="connsiteY56" fmla="*/ 1748111 h 4651331"/>
              <a:gd name="connsiteX57" fmla="*/ 1868805 w 2882265"/>
              <a:gd name="connsiteY57" fmla="*/ 2190071 h 4651331"/>
              <a:gd name="connsiteX58" fmla="*/ 1724025 w 2882265"/>
              <a:gd name="connsiteY58" fmla="*/ 2266271 h 4651331"/>
              <a:gd name="connsiteX59" fmla="*/ 1975485 w 2882265"/>
              <a:gd name="connsiteY59" fmla="*/ 2868251 h 4651331"/>
              <a:gd name="connsiteX60" fmla="*/ 2120265 w 2882265"/>
              <a:gd name="connsiteY60" fmla="*/ 3508331 h 4651331"/>
              <a:gd name="connsiteX61" fmla="*/ 2646045 w 2882265"/>
              <a:gd name="connsiteY61" fmla="*/ 4018871 h 4651331"/>
              <a:gd name="connsiteX62" fmla="*/ 2486025 w 2882265"/>
              <a:gd name="connsiteY62" fmla="*/ 4163651 h 4651331"/>
              <a:gd name="connsiteX63" fmla="*/ 2882265 w 2882265"/>
              <a:gd name="connsiteY63" fmla="*/ 4293191 h 4651331"/>
              <a:gd name="connsiteX64" fmla="*/ 2867025 w 2882265"/>
              <a:gd name="connsiteY64" fmla="*/ 4377011 h 4651331"/>
              <a:gd name="connsiteX65" fmla="*/ 2623185 w 2882265"/>
              <a:gd name="connsiteY65" fmla="*/ 4506551 h 4651331"/>
              <a:gd name="connsiteX66" fmla="*/ 2386965 w 2882265"/>
              <a:gd name="connsiteY66" fmla="*/ 4392251 h 4651331"/>
              <a:gd name="connsiteX67" fmla="*/ 2432685 w 2882265"/>
              <a:gd name="connsiteY67" fmla="*/ 4552271 h 4651331"/>
              <a:gd name="connsiteX68" fmla="*/ 2295525 w 2882265"/>
              <a:gd name="connsiteY68" fmla="*/ 4651331 h 4651331"/>
              <a:gd name="connsiteX69" fmla="*/ 1326356 w 2882265"/>
              <a:gd name="connsiteY69" fmla="*/ 2724423 h 4651331"/>
              <a:gd name="connsiteX70" fmla="*/ 881539 w 2882265"/>
              <a:gd name="connsiteY70" fmla="*/ 3358789 h 4651331"/>
              <a:gd name="connsiteX71" fmla="*/ 674370 w 2882265"/>
              <a:gd name="connsiteY71" fmla="*/ 3908857 h 4651331"/>
              <a:gd name="connsiteX72" fmla="*/ 505777 w 2882265"/>
              <a:gd name="connsiteY72"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81225 w 2882265"/>
              <a:gd name="connsiteY47" fmla="*/ 116899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26005 w 2882265"/>
              <a:gd name="connsiteY52" fmla="*/ 1108031 h 4651331"/>
              <a:gd name="connsiteX53" fmla="*/ 2341245 w 2882265"/>
              <a:gd name="connsiteY53" fmla="*/ 1283291 h 4651331"/>
              <a:gd name="connsiteX54" fmla="*/ 2173605 w 2882265"/>
              <a:gd name="connsiteY54" fmla="*/ 1351871 h 4651331"/>
              <a:gd name="connsiteX55" fmla="*/ 2211705 w 2882265"/>
              <a:gd name="connsiteY55" fmla="*/ 1542371 h 4651331"/>
              <a:gd name="connsiteX56" fmla="*/ 1754505 w 2882265"/>
              <a:gd name="connsiteY56" fmla="*/ 1748111 h 4651331"/>
              <a:gd name="connsiteX57" fmla="*/ 1868805 w 2882265"/>
              <a:gd name="connsiteY57" fmla="*/ 2190071 h 4651331"/>
              <a:gd name="connsiteX58" fmla="*/ 1724025 w 2882265"/>
              <a:gd name="connsiteY58" fmla="*/ 2266271 h 4651331"/>
              <a:gd name="connsiteX59" fmla="*/ 1975485 w 2882265"/>
              <a:gd name="connsiteY59" fmla="*/ 2868251 h 4651331"/>
              <a:gd name="connsiteX60" fmla="*/ 2120265 w 2882265"/>
              <a:gd name="connsiteY60" fmla="*/ 3508331 h 4651331"/>
              <a:gd name="connsiteX61" fmla="*/ 2646045 w 2882265"/>
              <a:gd name="connsiteY61" fmla="*/ 4018871 h 4651331"/>
              <a:gd name="connsiteX62" fmla="*/ 2486025 w 2882265"/>
              <a:gd name="connsiteY62" fmla="*/ 4163651 h 4651331"/>
              <a:gd name="connsiteX63" fmla="*/ 2882265 w 2882265"/>
              <a:gd name="connsiteY63" fmla="*/ 4293191 h 4651331"/>
              <a:gd name="connsiteX64" fmla="*/ 2867025 w 2882265"/>
              <a:gd name="connsiteY64" fmla="*/ 4377011 h 4651331"/>
              <a:gd name="connsiteX65" fmla="*/ 2623185 w 2882265"/>
              <a:gd name="connsiteY65" fmla="*/ 4506551 h 4651331"/>
              <a:gd name="connsiteX66" fmla="*/ 2386965 w 2882265"/>
              <a:gd name="connsiteY66" fmla="*/ 4392251 h 4651331"/>
              <a:gd name="connsiteX67" fmla="*/ 2432685 w 2882265"/>
              <a:gd name="connsiteY67" fmla="*/ 4552271 h 4651331"/>
              <a:gd name="connsiteX68" fmla="*/ 2295525 w 2882265"/>
              <a:gd name="connsiteY68" fmla="*/ 4651331 h 4651331"/>
              <a:gd name="connsiteX69" fmla="*/ 1326356 w 2882265"/>
              <a:gd name="connsiteY69" fmla="*/ 2724423 h 4651331"/>
              <a:gd name="connsiteX70" fmla="*/ 881539 w 2882265"/>
              <a:gd name="connsiteY70" fmla="*/ 3358789 h 4651331"/>
              <a:gd name="connsiteX71" fmla="*/ 674370 w 2882265"/>
              <a:gd name="connsiteY71" fmla="*/ 3908857 h 4651331"/>
              <a:gd name="connsiteX72" fmla="*/ 505777 w 2882265"/>
              <a:gd name="connsiteY72"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81225 w 2882265"/>
              <a:gd name="connsiteY47" fmla="*/ 116899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41245 w 2882265"/>
              <a:gd name="connsiteY53" fmla="*/ 1283291 h 4651331"/>
              <a:gd name="connsiteX54" fmla="*/ 2173605 w 2882265"/>
              <a:gd name="connsiteY54" fmla="*/ 1351871 h 4651331"/>
              <a:gd name="connsiteX55" fmla="*/ 2211705 w 2882265"/>
              <a:gd name="connsiteY55" fmla="*/ 1542371 h 4651331"/>
              <a:gd name="connsiteX56" fmla="*/ 1754505 w 2882265"/>
              <a:gd name="connsiteY56" fmla="*/ 1748111 h 4651331"/>
              <a:gd name="connsiteX57" fmla="*/ 1868805 w 2882265"/>
              <a:gd name="connsiteY57" fmla="*/ 2190071 h 4651331"/>
              <a:gd name="connsiteX58" fmla="*/ 1724025 w 2882265"/>
              <a:gd name="connsiteY58" fmla="*/ 2266271 h 4651331"/>
              <a:gd name="connsiteX59" fmla="*/ 1975485 w 2882265"/>
              <a:gd name="connsiteY59" fmla="*/ 2868251 h 4651331"/>
              <a:gd name="connsiteX60" fmla="*/ 2120265 w 2882265"/>
              <a:gd name="connsiteY60" fmla="*/ 3508331 h 4651331"/>
              <a:gd name="connsiteX61" fmla="*/ 2646045 w 2882265"/>
              <a:gd name="connsiteY61" fmla="*/ 4018871 h 4651331"/>
              <a:gd name="connsiteX62" fmla="*/ 2486025 w 2882265"/>
              <a:gd name="connsiteY62" fmla="*/ 4163651 h 4651331"/>
              <a:gd name="connsiteX63" fmla="*/ 2882265 w 2882265"/>
              <a:gd name="connsiteY63" fmla="*/ 4293191 h 4651331"/>
              <a:gd name="connsiteX64" fmla="*/ 2867025 w 2882265"/>
              <a:gd name="connsiteY64" fmla="*/ 4377011 h 4651331"/>
              <a:gd name="connsiteX65" fmla="*/ 2623185 w 2882265"/>
              <a:gd name="connsiteY65" fmla="*/ 4506551 h 4651331"/>
              <a:gd name="connsiteX66" fmla="*/ 2386965 w 2882265"/>
              <a:gd name="connsiteY66" fmla="*/ 4392251 h 4651331"/>
              <a:gd name="connsiteX67" fmla="*/ 2432685 w 2882265"/>
              <a:gd name="connsiteY67" fmla="*/ 4552271 h 4651331"/>
              <a:gd name="connsiteX68" fmla="*/ 2295525 w 2882265"/>
              <a:gd name="connsiteY68" fmla="*/ 4651331 h 4651331"/>
              <a:gd name="connsiteX69" fmla="*/ 1326356 w 2882265"/>
              <a:gd name="connsiteY69" fmla="*/ 2724423 h 4651331"/>
              <a:gd name="connsiteX70" fmla="*/ 881539 w 2882265"/>
              <a:gd name="connsiteY70" fmla="*/ 3358789 h 4651331"/>
              <a:gd name="connsiteX71" fmla="*/ 674370 w 2882265"/>
              <a:gd name="connsiteY71" fmla="*/ 3908857 h 4651331"/>
              <a:gd name="connsiteX72" fmla="*/ 505777 w 2882265"/>
              <a:gd name="connsiteY72"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81225 w 2882265"/>
              <a:gd name="connsiteY47" fmla="*/ 116899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41245 w 2882265"/>
              <a:gd name="connsiteY54" fmla="*/ 1283291 h 4651331"/>
              <a:gd name="connsiteX55" fmla="*/ 2173605 w 2882265"/>
              <a:gd name="connsiteY55" fmla="*/ 1351871 h 4651331"/>
              <a:gd name="connsiteX56" fmla="*/ 2211705 w 2882265"/>
              <a:gd name="connsiteY56" fmla="*/ 1542371 h 4651331"/>
              <a:gd name="connsiteX57" fmla="*/ 1754505 w 2882265"/>
              <a:gd name="connsiteY57" fmla="*/ 1748111 h 4651331"/>
              <a:gd name="connsiteX58" fmla="*/ 1868805 w 2882265"/>
              <a:gd name="connsiteY58" fmla="*/ 2190071 h 4651331"/>
              <a:gd name="connsiteX59" fmla="*/ 1724025 w 2882265"/>
              <a:gd name="connsiteY59" fmla="*/ 2266271 h 4651331"/>
              <a:gd name="connsiteX60" fmla="*/ 1975485 w 2882265"/>
              <a:gd name="connsiteY60" fmla="*/ 2868251 h 4651331"/>
              <a:gd name="connsiteX61" fmla="*/ 2120265 w 2882265"/>
              <a:gd name="connsiteY61" fmla="*/ 3508331 h 4651331"/>
              <a:gd name="connsiteX62" fmla="*/ 2646045 w 2882265"/>
              <a:gd name="connsiteY62" fmla="*/ 4018871 h 4651331"/>
              <a:gd name="connsiteX63" fmla="*/ 2486025 w 2882265"/>
              <a:gd name="connsiteY63" fmla="*/ 4163651 h 4651331"/>
              <a:gd name="connsiteX64" fmla="*/ 2882265 w 2882265"/>
              <a:gd name="connsiteY64" fmla="*/ 4293191 h 4651331"/>
              <a:gd name="connsiteX65" fmla="*/ 2867025 w 2882265"/>
              <a:gd name="connsiteY65" fmla="*/ 4377011 h 4651331"/>
              <a:gd name="connsiteX66" fmla="*/ 2623185 w 2882265"/>
              <a:gd name="connsiteY66" fmla="*/ 4506551 h 4651331"/>
              <a:gd name="connsiteX67" fmla="*/ 2386965 w 2882265"/>
              <a:gd name="connsiteY67" fmla="*/ 4392251 h 4651331"/>
              <a:gd name="connsiteX68" fmla="*/ 2432685 w 2882265"/>
              <a:gd name="connsiteY68" fmla="*/ 4552271 h 4651331"/>
              <a:gd name="connsiteX69" fmla="*/ 2295525 w 2882265"/>
              <a:gd name="connsiteY69" fmla="*/ 4651331 h 4651331"/>
              <a:gd name="connsiteX70" fmla="*/ 1326356 w 2882265"/>
              <a:gd name="connsiteY70" fmla="*/ 2724423 h 4651331"/>
              <a:gd name="connsiteX71" fmla="*/ 881539 w 2882265"/>
              <a:gd name="connsiteY71" fmla="*/ 3358789 h 4651331"/>
              <a:gd name="connsiteX72" fmla="*/ 674370 w 2882265"/>
              <a:gd name="connsiteY72" fmla="*/ 3908857 h 4651331"/>
              <a:gd name="connsiteX73" fmla="*/ 505777 w 2882265"/>
              <a:gd name="connsiteY73"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41245 w 2882265"/>
              <a:gd name="connsiteY54" fmla="*/ 1283291 h 4651331"/>
              <a:gd name="connsiteX55" fmla="*/ 2173605 w 2882265"/>
              <a:gd name="connsiteY55" fmla="*/ 1351871 h 4651331"/>
              <a:gd name="connsiteX56" fmla="*/ 2211705 w 2882265"/>
              <a:gd name="connsiteY56" fmla="*/ 1542371 h 4651331"/>
              <a:gd name="connsiteX57" fmla="*/ 1754505 w 2882265"/>
              <a:gd name="connsiteY57" fmla="*/ 1748111 h 4651331"/>
              <a:gd name="connsiteX58" fmla="*/ 1868805 w 2882265"/>
              <a:gd name="connsiteY58" fmla="*/ 2190071 h 4651331"/>
              <a:gd name="connsiteX59" fmla="*/ 1724025 w 2882265"/>
              <a:gd name="connsiteY59" fmla="*/ 2266271 h 4651331"/>
              <a:gd name="connsiteX60" fmla="*/ 1975485 w 2882265"/>
              <a:gd name="connsiteY60" fmla="*/ 2868251 h 4651331"/>
              <a:gd name="connsiteX61" fmla="*/ 2120265 w 2882265"/>
              <a:gd name="connsiteY61" fmla="*/ 3508331 h 4651331"/>
              <a:gd name="connsiteX62" fmla="*/ 2646045 w 2882265"/>
              <a:gd name="connsiteY62" fmla="*/ 4018871 h 4651331"/>
              <a:gd name="connsiteX63" fmla="*/ 2486025 w 2882265"/>
              <a:gd name="connsiteY63" fmla="*/ 4163651 h 4651331"/>
              <a:gd name="connsiteX64" fmla="*/ 2882265 w 2882265"/>
              <a:gd name="connsiteY64" fmla="*/ 4293191 h 4651331"/>
              <a:gd name="connsiteX65" fmla="*/ 2867025 w 2882265"/>
              <a:gd name="connsiteY65" fmla="*/ 4377011 h 4651331"/>
              <a:gd name="connsiteX66" fmla="*/ 2623185 w 2882265"/>
              <a:gd name="connsiteY66" fmla="*/ 4506551 h 4651331"/>
              <a:gd name="connsiteX67" fmla="*/ 2386965 w 2882265"/>
              <a:gd name="connsiteY67" fmla="*/ 4392251 h 4651331"/>
              <a:gd name="connsiteX68" fmla="*/ 2432685 w 2882265"/>
              <a:gd name="connsiteY68" fmla="*/ 4552271 h 4651331"/>
              <a:gd name="connsiteX69" fmla="*/ 2295525 w 2882265"/>
              <a:gd name="connsiteY69" fmla="*/ 4651331 h 4651331"/>
              <a:gd name="connsiteX70" fmla="*/ 1326356 w 2882265"/>
              <a:gd name="connsiteY70" fmla="*/ 2724423 h 4651331"/>
              <a:gd name="connsiteX71" fmla="*/ 881539 w 2882265"/>
              <a:gd name="connsiteY71" fmla="*/ 3358789 h 4651331"/>
              <a:gd name="connsiteX72" fmla="*/ 674370 w 2882265"/>
              <a:gd name="connsiteY72" fmla="*/ 3908857 h 4651331"/>
              <a:gd name="connsiteX73" fmla="*/ 505777 w 2882265"/>
              <a:gd name="connsiteY73"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09495 w 2882265"/>
              <a:gd name="connsiteY54" fmla="*/ 1283291 h 4651331"/>
              <a:gd name="connsiteX55" fmla="*/ 2173605 w 2882265"/>
              <a:gd name="connsiteY55" fmla="*/ 1351871 h 4651331"/>
              <a:gd name="connsiteX56" fmla="*/ 2211705 w 2882265"/>
              <a:gd name="connsiteY56" fmla="*/ 1542371 h 4651331"/>
              <a:gd name="connsiteX57" fmla="*/ 1754505 w 2882265"/>
              <a:gd name="connsiteY57" fmla="*/ 1748111 h 4651331"/>
              <a:gd name="connsiteX58" fmla="*/ 1868805 w 2882265"/>
              <a:gd name="connsiteY58" fmla="*/ 2190071 h 4651331"/>
              <a:gd name="connsiteX59" fmla="*/ 1724025 w 2882265"/>
              <a:gd name="connsiteY59" fmla="*/ 2266271 h 4651331"/>
              <a:gd name="connsiteX60" fmla="*/ 1975485 w 2882265"/>
              <a:gd name="connsiteY60" fmla="*/ 2868251 h 4651331"/>
              <a:gd name="connsiteX61" fmla="*/ 2120265 w 2882265"/>
              <a:gd name="connsiteY61" fmla="*/ 3508331 h 4651331"/>
              <a:gd name="connsiteX62" fmla="*/ 2646045 w 2882265"/>
              <a:gd name="connsiteY62" fmla="*/ 4018871 h 4651331"/>
              <a:gd name="connsiteX63" fmla="*/ 2486025 w 2882265"/>
              <a:gd name="connsiteY63" fmla="*/ 4163651 h 4651331"/>
              <a:gd name="connsiteX64" fmla="*/ 2882265 w 2882265"/>
              <a:gd name="connsiteY64" fmla="*/ 4293191 h 4651331"/>
              <a:gd name="connsiteX65" fmla="*/ 2867025 w 2882265"/>
              <a:gd name="connsiteY65" fmla="*/ 4377011 h 4651331"/>
              <a:gd name="connsiteX66" fmla="*/ 2623185 w 2882265"/>
              <a:gd name="connsiteY66" fmla="*/ 4506551 h 4651331"/>
              <a:gd name="connsiteX67" fmla="*/ 2386965 w 2882265"/>
              <a:gd name="connsiteY67" fmla="*/ 4392251 h 4651331"/>
              <a:gd name="connsiteX68" fmla="*/ 2432685 w 2882265"/>
              <a:gd name="connsiteY68" fmla="*/ 4552271 h 4651331"/>
              <a:gd name="connsiteX69" fmla="*/ 2295525 w 2882265"/>
              <a:gd name="connsiteY69" fmla="*/ 4651331 h 4651331"/>
              <a:gd name="connsiteX70" fmla="*/ 1326356 w 2882265"/>
              <a:gd name="connsiteY70" fmla="*/ 2724423 h 4651331"/>
              <a:gd name="connsiteX71" fmla="*/ 881539 w 2882265"/>
              <a:gd name="connsiteY71" fmla="*/ 3358789 h 4651331"/>
              <a:gd name="connsiteX72" fmla="*/ 674370 w 2882265"/>
              <a:gd name="connsiteY72" fmla="*/ 3908857 h 4651331"/>
              <a:gd name="connsiteX73" fmla="*/ 505777 w 2882265"/>
              <a:gd name="connsiteY73"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73605 w 2882265"/>
              <a:gd name="connsiteY56" fmla="*/ 1351871 h 4651331"/>
              <a:gd name="connsiteX57" fmla="*/ 2211705 w 2882265"/>
              <a:gd name="connsiteY57" fmla="*/ 1542371 h 4651331"/>
              <a:gd name="connsiteX58" fmla="*/ 1754505 w 2882265"/>
              <a:gd name="connsiteY58" fmla="*/ 174811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73605 w 2882265"/>
              <a:gd name="connsiteY56" fmla="*/ 1351871 h 4651331"/>
              <a:gd name="connsiteX57" fmla="*/ 2211705 w 2882265"/>
              <a:gd name="connsiteY57" fmla="*/ 1542371 h 4651331"/>
              <a:gd name="connsiteX58" fmla="*/ 1754505 w 2882265"/>
              <a:gd name="connsiteY58" fmla="*/ 174811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70430 w 2882265"/>
              <a:gd name="connsiteY56" fmla="*/ 1370921 h 4651331"/>
              <a:gd name="connsiteX57" fmla="*/ 2211705 w 2882265"/>
              <a:gd name="connsiteY57" fmla="*/ 1542371 h 4651331"/>
              <a:gd name="connsiteX58" fmla="*/ 1754505 w 2882265"/>
              <a:gd name="connsiteY58" fmla="*/ 174811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42371 h 4651331"/>
              <a:gd name="connsiteX58" fmla="*/ 1754505 w 2882265"/>
              <a:gd name="connsiteY58" fmla="*/ 174811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42371 h 4651331"/>
              <a:gd name="connsiteX58" fmla="*/ 1786255 w 2882265"/>
              <a:gd name="connsiteY58" fmla="*/ 176716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42371 h 4651331"/>
              <a:gd name="connsiteX58" fmla="*/ 1786255 w 2882265"/>
              <a:gd name="connsiteY58" fmla="*/ 176716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42371 h 4651331"/>
              <a:gd name="connsiteX58" fmla="*/ 1786255 w 2882265"/>
              <a:gd name="connsiteY58" fmla="*/ 176716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786255 w 2882265"/>
              <a:gd name="connsiteY58" fmla="*/ 176716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786255 w 2882265"/>
              <a:gd name="connsiteY58" fmla="*/ 176716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786255 w 2882265"/>
              <a:gd name="connsiteY58" fmla="*/ 1767161 h 4651331"/>
              <a:gd name="connsiteX59" fmla="*/ 1868805 w 2882265"/>
              <a:gd name="connsiteY59" fmla="*/ 2190071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786255 w 2882265"/>
              <a:gd name="connsiteY58" fmla="*/ 1767161 h 4651331"/>
              <a:gd name="connsiteX59" fmla="*/ 1878330 w 2882265"/>
              <a:gd name="connsiteY59" fmla="*/ 2199596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786255 w 2882265"/>
              <a:gd name="connsiteY58" fmla="*/ 1767161 h 4651331"/>
              <a:gd name="connsiteX59" fmla="*/ 1878330 w 2882265"/>
              <a:gd name="connsiteY59" fmla="*/ 2199596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805305 w 2882265"/>
              <a:gd name="connsiteY58" fmla="*/ 1773511 h 4651331"/>
              <a:gd name="connsiteX59" fmla="*/ 1878330 w 2882265"/>
              <a:gd name="connsiteY59" fmla="*/ 2199596 h 4651331"/>
              <a:gd name="connsiteX60" fmla="*/ 1724025 w 2882265"/>
              <a:gd name="connsiteY60" fmla="*/ 2266271 h 4651331"/>
              <a:gd name="connsiteX61" fmla="*/ 1975485 w 2882265"/>
              <a:gd name="connsiteY61" fmla="*/ 2868251 h 4651331"/>
              <a:gd name="connsiteX62" fmla="*/ 2120265 w 2882265"/>
              <a:gd name="connsiteY62" fmla="*/ 3508331 h 4651331"/>
              <a:gd name="connsiteX63" fmla="*/ 2646045 w 2882265"/>
              <a:gd name="connsiteY63" fmla="*/ 4018871 h 4651331"/>
              <a:gd name="connsiteX64" fmla="*/ 2486025 w 2882265"/>
              <a:gd name="connsiteY64" fmla="*/ 4163651 h 4651331"/>
              <a:gd name="connsiteX65" fmla="*/ 2882265 w 2882265"/>
              <a:gd name="connsiteY65" fmla="*/ 4293191 h 4651331"/>
              <a:gd name="connsiteX66" fmla="*/ 2867025 w 2882265"/>
              <a:gd name="connsiteY66" fmla="*/ 4377011 h 4651331"/>
              <a:gd name="connsiteX67" fmla="*/ 2623185 w 2882265"/>
              <a:gd name="connsiteY67" fmla="*/ 4506551 h 4651331"/>
              <a:gd name="connsiteX68" fmla="*/ 2386965 w 2882265"/>
              <a:gd name="connsiteY68" fmla="*/ 4392251 h 4651331"/>
              <a:gd name="connsiteX69" fmla="*/ 2432685 w 2882265"/>
              <a:gd name="connsiteY69" fmla="*/ 4552271 h 4651331"/>
              <a:gd name="connsiteX70" fmla="*/ 2295525 w 2882265"/>
              <a:gd name="connsiteY70" fmla="*/ 4651331 h 4651331"/>
              <a:gd name="connsiteX71" fmla="*/ 1326356 w 2882265"/>
              <a:gd name="connsiteY71" fmla="*/ 2724423 h 4651331"/>
              <a:gd name="connsiteX72" fmla="*/ 881539 w 2882265"/>
              <a:gd name="connsiteY72" fmla="*/ 3358789 h 4651331"/>
              <a:gd name="connsiteX73" fmla="*/ 674370 w 2882265"/>
              <a:gd name="connsiteY73" fmla="*/ 3908857 h 4651331"/>
              <a:gd name="connsiteX74" fmla="*/ 505777 w 2882265"/>
              <a:gd name="connsiteY74"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805305 w 2882265"/>
              <a:gd name="connsiteY58" fmla="*/ 1773511 h 4651331"/>
              <a:gd name="connsiteX59" fmla="*/ 1878330 w 2882265"/>
              <a:gd name="connsiteY59" fmla="*/ 2199596 h 4651331"/>
              <a:gd name="connsiteX60" fmla="*/ 1724025 w 2882265"/>
              <a:gd name="connsiteY60" fmla="*/ 2266271 h 4651331"/>
              <a:gd name="connsiteX61" fmla="*/ 1969771 w 2882265"/>
              <a:gd name="connsiteY61" fmla="*/ 2865075 h 4651331"/>
              <a:gd name="connsiteX62" fmla="*/ 1975485 w 2882265"/>
              <a:gd name="connsiteY62" fmla="*/ 2868251 h 4651331"/>
              <a:gd name="connsiteX63" fmla="*/ 2120265 w 2882265"/>
              <a:gd name="connsiteY63" fmla="*/ 3508331 h 4651331"/>
              <a:gd name="connsiteX64" fmla="*/ 2646045 w 2882265"/>
              <a:gd name="connsiteY64" fmla="*/ 4018871 h 4651331"/>
              <a:gd name="connsiteX65" fmla="*/ 2486025 w 2882265"/>
              <a:gd name="connsiteY65" fmla="*/ 4163651 h 4651331"/>
              <a:gd name="connsiteX66" fmla="*/ 2882265 w 2882265"/>
              <a:gd name="connsiteY66" fmla="*/ 4293191 h 4651331"/>
              <a:gd name="connsiteX67" fmla="*/ 2867025 w 2882265"/>
              <a:gd name="connsiteY67" fmla="*/ 4377011 h 4651331"/>
              <a:gd name="connsiteX68" fmla="*/ 2623185 w 2882265"/>
              <a:gd name="connsiteY68" fmla="*/ 4506551 h 4651331"/>
              <a:gd name="connsiteX69" fmla="*/ 2386965 w 2882265"/>
              <a:gd name="connsiteY69" fmla="*/ 4392251 h 4651331"/>
              <a:gd name="connsiteX70" fmla="*/ 2432685 w 2882265"/>
              <a:gd name="connsiteY70" fmla="*/ 4552271 h 4651331"/>
              <a:gd name="connsiteX71" fmla="*/ 2295525 w 2882265"/>
              <a:gd name="connsiteY71" fmla="*/ 4651331 h 4651331"/>
              <a:gd name="connsiteX72" fmla="*/ 1326356 w 2882265"/>
              <a:gd name="connsiteY72" fmla="*/ 2724423 h 4651331"/>
              <a:gd name="connsiteX73" fmla="*/ 881539 w 2882265"/>
              <a:gd name="connsiteY73" fmla="*/ 3358789 h 4651331"/>
              <a:gd name="connsiteX74" fmla="*/ 674370 w 2882265"/>
              <a:gd name="connsiteY74" fmla="*/ 3908857 h 4651331"/>
              <a:gd name="connsiteX75" fmla="*/ 505777 w 2882265"/>
              <a:gd name="connsiteY75"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805305 w 2882265"/>
              <a:gd name="connsiteY58" fmla="*/ 1773511 h 4651331"/>
              <a:gd name="connsiteX59" fmla="*/ 1878330 w 2882265"/>
              <a:gd name="connsiteY59" fmla="*/ 2199596 h 4651331"/>
              <a:gd name="connsiteX60" fmla="*/ 1724025 w 2882265"/>
              <a:gd name="connsiteY60" fmla="*/ 2266271 h 4651331"/>
              <a:gd name="connsiteX61" fmla="*/ 1969771 w 2882265"/>
              <a:gd name="connsiteY61" fmla="*/ 2865075 h 4651331"/>
              <a:gd name="connsiteX62" fmla="*/ 1975485 w 2882265"/>
              <a:gd name="connsiteY62" fmla="*/ 2868251 h 4651331"/>
              <a:gd name="connsiteX63" fmla="*/ 2120265 w 2882265"/>
              <a:gd name="connsiteY63" fmla="*/ 3508331 h 4651331"/>
              <a:gd name="connsiteX64" fmla="*/ 2646045 w 2882265"/>
              <a:gd name="connsiteY64" fmla="*/ 4018871 h 4651331"/>
              <a:gd name="connsiteX65" fmla="*/ 2486025 w 2882265"/>
              <a:gd name="connsiteY65" fmla="*/ 4163651 h 4651331"/>
              <a:gd name="connsiteX66" fmla="*/ 2882265 w 2882265"/>
              <a:gd name="connsiteY66" fmla="*/ 4293191 h 4651331"/>
              <a:gd name="connsiteX67" fmla="*/ 2867025 w 2882265"/>
              <a:gd name="connsiteY67" fmla="*/ 4377011 h 4651331"/>
              <a:gd name="connsiteX68" fmla="*/ 2623185 w 2882265"/>
              <a:gd name="connsiteY68" fmla="*/ 4506551 h 4651331"/>
              <a:gd name="connsiteX69" fmla="*/ 2386965 w 2882265"/>
              <a:gd name="connsiteY69" fmla="*/ 4392251 h 4651331"/>
              <a:gd name="connsiteX70" fmla="*/ 2432685 w 2882265"/>
              <a:gd name="connsiteY70" fmla="*/ 4552271 h 4651331"/>
              <a:gd name="connsiteX71" fmla="*/ 2295525 w 2882265"/>
              <a:gd name="connsiteY71" fmla="*/ 4651331 h 4651331"/>
              <a:gd name="connsiteX72" fmla="*/ 2084071 w 2882265"/>
              <a:gd name="connsiteY72" fmla="*/ 4106500 h 4651331"/>
              <a:gd name="connsiteX73" fmla="*/ 1326356 w 2882265"/>
              <a:gd name="connsiteY73" fmla="*/ 2724423 h 4651331"/>
              <a:gd name="connsiteX74" fmla="*/ 881539 w 2882265"/>
              <a:gd name="connsiteY74" fmla="*/ 3358789 h 4651331"/>
              <a:gd name="connsiteX75" fmla="*/ 674370 w 2882265"/>
              <a:gd name="connsiteY75" fmla="*/ 3908857 h 4651331"/>
              <a:gd name="connsiteX76" fmla="*/ 505777 w 2882265"/>
              <a:gd name="connsiteY76"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805305 w 2882265"/>
              <a:gd name="connsiteY58" fmla="*/ 1773511 h 4651331"/>
              <a:gd name="connsiteX59" fmla="*/ 1878330 w 2882265"/>
              <a:gd name="connsiteY59" fmla="*/ 2199596 h 4651331"/>
              <a:gd name="connsiteX60" fmla="*/ 1724025 w 2882265"/>
              <a:gd name="connsiteY60" fmla="*/ 2266271 h 4651331"/>
              <a:gd name="connsiteX61" fmla="*/ 1969771 w 2882265"/>
              <a:gd name="connsiteY61" fmla="*/ 2865075 h 4651331"/>
              <a:gd name="connsiteX62" fmla="*/ 1975485 w 2882265"/>
              <a:gd name="connsiteY62" fmla="*/ 2868251 h 4651331"/>
              <a:gd name="connsiteX63" fmla="*/ 2120265 w 2882265"/>
              <a:gd name="connsiteY63" fmla="*/ 3508331 h 4651331"/>
              <a:gd name="connsiteX64" fmla="*/ 2646045 w 2882265"/>
              <a:gd name="connsiteY64" fmla="*/ 4018871 h 4651331"/>
              <a:gd name="connsiteX65" fmla="*/ 2486025 w 2882265"/>
              <a:gd name="connsiteY65" fmla="*/ 4163651 h 4651331"/>
              <a:gd name="connsiteX66" fmla="*/ 2882265 w 2882265"/>
              <a:gd name="connsiteY66" fmla="*/ 4293191 h 4651331"/>
              <a:gd name="connsiteX67" fmla="*/ 2867025 w 2882265"/>
              <a:gd name="connsiteY67" fmla="*/ 4377011 h 4651331"/>
              <a:gd name="connsiteX68" fmla="*/ 2623185 w 2882265"/>
              <a:gd name="connsiteY68" fmla="*/ 4506551 h 4651331"/>
              <a:gd name="connsiteX69" fmla="*/ 2386965 w 2882265"/>
              <a:gd name="connsiteY69" fmla="*/ 4392251 h 4651331"/>
              <a:gd name="connsiteX70" fmla="*/ 2432685 w 2882265"/>
              <a:gd name="connsiteY70" fmla="*/ 4552271 h 4651331"/>
              <a:gd name="connsiteX71" fmla="*/ 2295525 w 2882265"/>
              <a:gd name="connsiteY71" fmla="*/ 4651331 h 4651331"/>
              <a:gd name="connsiteX72" fmla="*/ 2160271 w 2882265"/>
              <a:gd name="connsiteY72" fmla="*/ 4322400 h 4651331"/>
              <a:gd name="connsiteX73" fmla="*/ 2084071 w 2882265"/>
              <a:gd name="connsiteY73" fmla="*/ 4106500 h 4651331"/>
              <a:gd name="connsiteX74" fmla="*/ 1326356 w 2882265"/>
              <a:gd name="connsiteY74" fmla="*/ 2724423 h 4651331"/>
              <a:gd name="connsiteX75" fmla="*/ 881539 w 2882265"/>
              <a:gd name="connsiteY75" fmla="*/ 3358789 h 4651331"/>
              <a:gd name="connsiteX76" fmla="*/ 674370 w 2882265"/>
              <a:gd name="connsiteY76" fmla="*/ 3908857 h 4651331"/>
              <a:gd name="connsiteX77" fmla="*/ 505777 w 2882265"/>
              <a:gd name="connsiteY77"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805305 w 2882265"/>
              <a:gd name="connsiteY58" fmla="*/ 1773511 h 4651331"/>
              <a:gd name="connsiteX59" fmla="*/ 1878330 w 2882265"/>
              <a:gd name="connsiteY59" fmla="*/ 2199596 h 4651331"/>
              <a:gd name="connsiteX60" fmla="*/ 1724025 w 2882265"/>
              <a:gd name="connsiteY60" fmla="*/ 2266271 h 4651331"/>
              <a:gd name="connsiteX61" fmla="*/ 1969771 w 2882265"/>
              <a:gd name="connsiteY61" fmla="*/ 2865075 h 4651331"/>
              <a:gd name="connsiteX62" fmla="*/ 1975485 w 2882265"/>
              <a:gd name="connsiteY62" fmla="*/ 2868251 h 4651331"/>
              <a:gd name="connsiteX63" fmla="*/ 2120265 w 2882265"/>
              <a:gd name="connsiteY63" fmla="*/ 3508331 h 4651331"/>
              <a:gd name="connsiteX64" fmla="*/ 2646045 w 2882265"/>
              <a:gd name="connsiteY64" fmla="*/ 4018871 h 4651331"/>
              <a:gd name="connsiteX65" fmla="*/ 2486025 w 2882265"/>
              <a:gd name="connsiteY65" fmla="*/ 4163651 h 4651331"/>
              <a:gd name="connsiteX66" fmla="*/ 2882265 w 2882265"/>
              <a:gd name="connsiteY66" fmla="*/ 4293191 h 4651331"/>
              <a:gd name="connsiteX67" fmla="*/ 2867025 w 2882265"/>
              <a:gd name="connsiteY67" fmla="*/ 4377011 h 4651331"/>
              <a:gd name="connsiteX68" fmla="*/ 2623185 w 2882265"/>
              <a:gd name="connsiteY68" fmla="*/ 4506551 h 4651331"/>
              <a:gd name="connsiteX69" fmla="*/ 2386965 w 2882265"/>
              <a:gd name="connsiteY69" fmla="*/ 4392251 h 4651331"/>
              <a:gd name="connsiteX70" fmla="*/ 2432685 w 2882265"/>
              <a:gd name="connsiteY70" fmla="*/ 4552271 h 4651331"/>
              <a:gd name="connsiteX71" fmla="*/ 2295525 w 2882265"/>
              <a:gd name="connsiteY71" fmla="*/ 4651331 h 4651331"/>
              <a:gd name="connsiteX72" fmla="*/ 2211071 w 2882265"/>
              <a:gd name="connsiteY72" fmla="*/ 4357325 h 4651331"/>
              <a:gd name="connsiteX73" fmla="*/ 2160271 w 2882265"/>
              <a:gd name="connsiteY73" fmla="*/ 4322400 h 4651331"/>
              <a:gd name="connsiteX74" fmla="*/ 2084071 w 2882265"/>
              <a:gd name="connsiteY74" fmla="*/ 4106500 h 4651331"/>
              <a:gd name="connsiteX75" fmla="*/ 1326356 w 2882265"/>
              <a:gd name="connsiteY75" fmla="*/ 2724423 h 4651331"/>
              <a:gd name="connsiteX76" fmla="*/ 881539 w 2882265"/>
              <a:gd name="connsiteY76" fmla="*/ 3358789 h 4651331"/>
              <a:gd name="connsiteX77" fmla="*/ 674370 w 2882265"/>
              <a:gd name="connsiteY77" fmla="*/ 3908857 h 4651331"/>
              <a:gd name="connsiteX78" fmla="*/ 505777 w 2882265"/>
              <a:gd name="connsiteY78" fmla="*/ 4374153 h 4651331"/>
              <a:gd name="connsiteX0" fmla="*/ 505777 w 2882265"/>
              <a:gd name="connsiteY0" fmla="*/ 4374153 h 4651331"/>
              <a:gd name="connsiteX1" fmla="*/ 562451 w 2882265"/>
              <a:gd name="connsiteY1" fmla="*/ 4470832 h 4651331"/>
              <a:gd name="connsiteX2" fmla="*/ 717233 w 2882265"/>
              <a:gd name="connsiteY2" fmla="*/ 4522268 h 4651331"/>
              <a:gd name="connsiteX3" fmla="*/ 729615 w 2882265"/>
              <a:gd name="connsiteY3" fmla="*/ 4596086 h 4651331"/>
              <a:gd name="connsiteX4" fmla="*/ 619125 w 2882265"/>
              <a:gd name="connsiteY4" fmla="*/ 4636091 h 4651331"/>
              <a:gd name="connsiteX5" fmla="*/ 354807 w 2882265"/>
              <a:gd name="connsiteY5" fmla="*/ 4592753 h 4651331"/>
              <a:gd name="connsiteX6" fmla="*/ 307658 w 2882265"/>
              <a:gd name="connsiteY6" fmla="*/ 4477976 h 4651331"/>
              <a:gd name="connsiteX7" fmla="*/ 237649 w 2882265"/>
              <a:gd name="connsiteY7" fmla="*/ 4392251 h 4651331"/>
              <a:gd name="connsiteX8" fmla="*/ 209550 w 2882265"/>
              <a:gd name="connsiteY8" fmla="*/ 4543222 h 4651331"/>
              <a:gd name="connsiteX9" fmla="*/ 44291 w 2882265"/>
              <a:gd name="connsiteY9" fmla="*/ 4495598 h 4651331"/>
              <a:gd name="connsiteX10" fmla="*/ 116205 w 2882265"/>
              <a:gd name="connsiteY10" fmla="*/ 4224611 h 4651331"/>
              <a:gd name="connsiteX11" fmla="*/ 0 w 2882265"/>
              <a:gd name="connsiteY11" fmla="*/ 4200322 h 4651331"/>
              <a:gd name="connsiteX12" fmla="*/ 466725 w 2882265"/>
              <a:gd name="connsiteY12" fmla="*/ 3287351 h 4651331"/>
              <a:gd name="connsiteX13" fmla="*/ 558165 w 2882265"/>
              <a:gd name="connsiteY13" fmla="*/ 3173051 h 4651331"/>
              <a:gd name="connsiteX14" fmla="*/ 550545 w 2882265"/>
              <a:gd name="connsiteY14" fmla="*/ 3096851 h 4651331"/>
              <a:gd name="connsiteX15" fmla="*/ 619125 w 2882265"/>
              <a:gd name="connsiteY15" fmla="*/ 3073991 h 4651331"/>
              <a:gd name="connsiteX16" fmla="*/ 923925 w 2882265"/>
              <a:gd name="connsiteY16" fmla="*/ 2380571 h 4651331"/>
              <a:gd name="connsiteX17" fmla="*/ 870585 w 2882265"/>
              <a:gd name="connsiteY17" fmla="*/ 2289131 h 4651331"/>
              <a:gd name="connsiteX18" fmla="*/ 885825 w 2882265"/>
              <a:gd name="connsiteY18" fmla="*/ 2014811 h 4651331"/>
              <a:gd name="connsiteX19" fmla="*/ 930591 w 2882265"/>
              <a:gd name="connsiteY19" fmla="*/ 1883842 h 4651331"/>
              <a:gd name="connsiteX20" fmla="*/ 931545 w 2882265"/>
              <a:gd name="connsiteY20" fmla="*/ 1108031 h 4651331"/>
              <a:gd name="connsiteX21" fmla="*/ 885825 w 2882265"/>
              <a:gd name="connsiteY21" fmla="*/ 1085171 h 4651331"/>
              <a:gd name="connsiteX22" fmla="*/ 939165 w 2882265"/>
              <a:gd name="connsiteY22" fmla="*/ 1008971 h 4651331"/>
              <a:gd name="connsiteX23" fmla="*/ 926306 w 2882265"/>
              <a:gd name="connsiteY23" fmla="*/ 937534 h 4651331"/>
              <a:gd name="connsiteX24" fmla="*/ 881540 w 2882265"/>
              <a:gd name="connsiteY24" fmla="*/ 896577 h 4651331"/>
              <a:gd name="connsiteX25" fmla="*/ 869156 w 2882265"/>
              <a:gd name="connsiteY25" fmla="*/ 823709 h 4651331"/>
              <a:gd name="connsiteX26" fmla="*/ 907734 w 2882265"/>
              <a:gd name="connsiteY26" fmla="*/ 691789 h 4651331"/>
              <a:gd name="connsiteX27" fmla="*/ 928687 w 2882265"/>
              <a:gd name="connsiteY27" fmla="*/ 640829 h 4651331"/>
              <a:gd name="connsiteX28" fmla="*/ 984885 w 2882265"/>
              <a:gd name="connsiteY28" fmla="*/ 582251 h 4651331"/>
              <a:gd name="connsiteX29" fmla="*/ 962025 w 2882265"/>
              <a:gd name="connsiteY29" fmla="*/ 517481 h 4651331"/>
              <a:gd name="connsiteX30" fmla="*/ 1037748 w 2882265"/>
              <a:gd name="connsiteY30" fmla="*/ 353651 h 4651331"/>
              <a:gd name="connsiteX31" fmla="*/ 1090612 w 2882265"/>
              <a:gd name="connsiteY31" fmla="*/ 125527 h 4651331"/>
              <a:gd name="connsiteX32" fmla="*/ 1308735 w 2882265"/>
              <a:gd name="connsiteY32" fmla="*/ 1701 h 4651331"/>
              <a:gd name="connsiteX33" fmla="*/ 1547336 w 2882265"/>
              <a:gd name="connsiteY33" fmla="*/ 67584 h 4651331"/>
              <a:gd name="connsiteX34" fmla="*/ 1706246 w 2882265"/>
              <a:gd name="connsiteY34" fmla="*/ 258400 h 4651331"/>
              <a:gd name="connsiteX35" fmla="*/ 1664971 w 2882265"/>
              <a:gd name="connsiteY35" fmla="*/ 312375 h 4651331"/>
              <a:gd name="connsiteX36" fmla="*/ 1687196 w 2882265"/>
              <a:gd name="connsiteY36" fmla="*/ 398100 h 4651331"/>
              <a:gd name="connsiteX37" fmla="*/ 1642746 w 2882265"/>
              <a:gd name="connsiteY37" fmla="*/ 436200 h 4651331"/>
              <a:gd name="connsiteX38" fmla="*/ 1680846 w 2882265"/>
              <a:gd name="connsiteY38" fmla="*/ 531450 h 4651331"/>
              <a:gd name="connsiteX39" fmla="*/ 1552100 w 2882265"/>
              <a:gd name="connsiteY39" fmla="*/ 725125 h 4651331"/>
              <a:gd name="connsiteX40" fmla="*/ 1417321 w 2882265"/>
              <a:gd name="connsiteY40" fmla="*/ 728300 h 4651331"/>
              <a:gd name="connsiteX41" fmla="*/ 1325880 w 2882265"/>
              <a:gd name="connsiteY41" fmla="*/ 814026 h 4651331"/>
              <a:gd name="connsiteX42" fmla="*/ 1677670 w 2882265"/>
              <a:gd name="connsiteY42" fmla="*/ 1212171 h 4651331"/>
              <a:gd name="connsiteX43" fmla="*/ 1736725 w 2882265"/>
              <a:gd name="connsiteY43" fmla="*/ 1403941 h 4651331"/>
              <a:gd name="connsiteX44" fmla="*/ 1909445 w 2882265"/>
              <a:gd name="connsiteY44" fmla="*/ 1302976 h 4651331"/>
              <a:gd name="connsiteX45" fmla="*/ 1944370 w 2882265"/>
              <a:gd name="connsiteY45" fmla="*/ 1122001 h 4651331"/>
              <a:gd name="connsiteX46" fmla="*/ 2055496 w 2882265"/>
              <a:gd name="connsiteY46" fmla="*/ 1055325 h 4651331"/>
              <a:gd name="connsiteX47" fmla="*/ 2159000 w 2882265"/>
              <a:gd name="connsiteY47" fmla="*/ 1137241 h 4651331"/>
              <a:gd name="connsiteX48" fmla="*/ 2211705 w 2882265"/>
              <a:gd name="connsiteY48" fmla="*/ 1054691 h 4651331"/>
              <a:gd name="connsiteX49" fmla="*/ 2280285 w 2882265"/>
              <a:gd name="connsiteY49" fmla="*/ 1054691 h 4651331"/>
              <a:gd name="connsiteX50" fmla="*/ 2381250 w 2882265"/>
              <a:gd name="connsiteY50" fmla="*/ 993096 h 4651331"/>
              <a:gd name="connsiteX51" fmla="*/ 2433320 w 2882265"/>
              <a:gd name="connsiteY51" fmla="*/ 1056596 h 4651331"/>
              <a:gd name="connsiteX52" fmla="*/ 2338705 w 2882265"/>
              <a:gd name="connsiteY52" fmla="*/ 1101681 h 4651331"/>
              <a:gd name="connsiteX53" fmla="*/ 2360296 w 2882265"/>
              <a:gd name="connsiteY53" fmla="*/ 1195025 h 4651331"/>
              <a:gd name="connsiteX54" fmla="*/ 2319021 w 2882265"/>
              <a:gd name="connsiteY54" fmla="*/ 1217250 h 4651331"/>
              <a:gd name="connsiteX55" fmla="*/ 2309495 w 2882265"/>
              <a:gd name="connsiteY55" fmla="*/ 1283291 h 4651331"/>
              <a:gd name="connsiteX56" fmla="*/ 2154555 w 2882265"/>
              <a:gd name="connsiteY56" fmla="*/ 1377271 h 4651331"/>
              <a:gd name="connsiteX57" fmla="*/ 2211705 w 2882265"/>
              <a:gd name="connsiteY57" fmla="*/ 1561421 h 4651331"/>
              <a:gd name="connsiteX58" fmla="*/ 1805305 w 2882265"/>
              <a:gd name="connsiteY58" fmla="*/ 1773511 h 4651331"/>
              <a:gd name="connsiteX59" fmla="*/ 1878330 w 2882265"/>
              <a:gd name="connsiteY59" fmla="*/ 2199596 h 4651331"/>
              <a:gd name="connsiteX60" fmla="*/ 1724025 w 2882265"/>
              <a:gd name="connsiteY60" fmla="*/ 2266271 h 4651331"/>
              <a:gd name="connsiteX61" fmla="*/ 1969771 w 2882265"/>
              <a:gd name="connsiteY61" fmla="*/ 2865075 h 4651331"/>
              <a:gd name="connsiteX62" fmla="*/ 1975485 w 2882265"/>
              <a:gd name="connsiteY62" fmla="*/ 2868251 h 4651331"/>
              <a:gd name="connsiteX63" fmla="*/ 2120265 w 2882265"/>
              <a:gd name="connsiteY63" fmla="*/ 3508331 h 4651331"/>
              <a:gd name="connsiteX64" fmla="*/ 2646045 w 2882265"/>
              <a:gd name="connsiteY64" fmla="*/ 4018871 h 4651331"/>
              <a:gd name="connsiteX65" fmla="*/ 2486025 w 2882265"/>
              <a:gd name="connsiteY65" fmla="*/ 4163651 h 4651331"/>
              <a:gd name="connsiteX66" fmla="*/ 2882265 w 2882265"/>
              <a:gd name="connsiteY66" fmla="*/ 4293191 h 4651331"/>
              <a:gd name="connsiteX67" fmla="*/ 2867025 w 2882265"/>
              <a:gd name="connsiteY67" fmla="*/ 4377011 h 4651331"/>
              <a:gd name="connsiteX68" fmla="*/ 2623185 w 2882265"/>
              <a:gd name="connsiteY68" fmla="*/ 4506551 h 4651331"/>
              <a:gd name="connsiteX69" fmla="*/ 2367915 w 2882265"/>
              <a:gd name="connsiteY69" fmla="*/ 4392251 h 4651331"/>
              <a:gd name="connsiteX70" fmla="*/ 2432685 w 2882265"/>
              <a:gd name="connsiteY70" fmla="*/ 4552271 h 4651331"/>
              <a:gd name="connsiteX71" fmla="*/ 2295525 w 2882265"/>
              <a:gd name="connsiteY71" fmla="*/ 4651331 h 4651331"/>
              <a:gd name="connsiteX72" fmla="*/ 2211071 w 2882265"/>
              <a:gd name="connsiteY72" fmla="*/ 4357325 h 4651331"/>
              <a:gd name="connsiteX73" fmla="*/ 2160271 w 2882265"/>
              <a:gd name="connsiteY73" fmla="*/ 4322400 h 4651331"/>
              <a:gd name="connsiteX74" fmla="*/ 2084071 w 2882265"/>
              <a:gd name="connsiteY74" fmla="*/ 4106500 h 4651331"/>
              <a:gd name="connsiteX75" fmla="*/ 1326356 w 2882265"/>
              <a:gd name="connsiteY75" fmla="*/ 2724423 h 4651331"/>
              <a:gd name="connsiteX76" fmla="*/ 881539 w 2882265"/>
              <a:gd name="connsiteY76" fmla="*/ 3358789 h 4651331"/>
              <a:gd name="connsiteX77" fmla="*/ 674370 w 2882265"/>
              <a:gd name="connsiteY77" fmla="*/ 3908857 h 4651331"/>
              <a:gd name="connsiteX78" fmla="*/ 505777 w 2882265"/>
              <a:gd name="connsiteY78" fmla="*/ 4374153 h 4651331"/>
              <a:gd name="connsiteX0" fmla="*/ 505777 w 2882265"/>
              <a:gd name="connsiteY0" fmla="*/ 4374153 h 4641806"/>
              <a:gd name="connsiteX1" fmla="*/ 562451 w 2882265"/>
              <a:gd name="connsiteY1" fmla="*/ 4470832 h 4641806"/>
              <a:gd name="connsiteX2" fmla="*/ 717233 w 2882265"/>
              <a:gd name="connsiteY2" fmla="*/ 4522268 h 4641806"/>
              <a:gd name="connsiteX3" fmla="*/ 729615 w 2882265"/>
              <a:gd name="connsiteY3" fmla="*/ 4596086 h 4641806"/>
              <a:gd name="connsiteX4" fmla="*/ 619125 w 2882265"/>
              <a:gd name="connsiteY4" fmla="*/ 4636091 h 4641806"/>
              <a:gd name="connsiteX5" fmla="*/ 354807 w 2882265"/>
              <a:gd name="connsiteY5" fmla="*/ 4592753 h 4641806"/>
              <a:gd name="connsiteX6" fmla="*/ 307658 w 2882265"/>
              <a:gd name="connsiteY6" fmla="*/ 4477976 h 4641806"/>
              <a:gd name="connsiteX7" fmla="*/ 237649 w 2882265"/>
              <a:gd name="connsiteY7" fmla="*/ 4392251 h 4641806"/>
              <a:gd name="connsiteX8" fmla="*/ 209550 w 2882265"/>
              <a:gd name="connsiteY8" fmla="*/ 4543222 h 4641806"/>
              <a:gd name="connsiteX9" fmla="*/ 44291 w 2882265"/>
              <a:gd name="connsiteY9" fmla="*/ 4495598 h 4641806"/>
              <a:gd name="connsiteX10" fmla="*/ 116205 w 2882265"/>
              <a:gd name="connsiteY10" fmla="*/ 4224611 h 4641806"/>
              <a:gd name="connsiteX11" fmla="*/ 0 w 2882265"/>
              <a:gd name="connsiteY11" fmla="*/ 4200322 h 4641806"/>
              <a:gd name="connsiteX12" fmla="*/ 466725 w 2882265"/>
              <a:gd name="connsiteY12" fmla="*/ 3287351 h 4641806"/>
              <a:gd name="connsiteX13" fmla="*/ 558165 w 2882265"/>
              <a:gd name="connsiteY13" fmla="*/ 3173051 h 4641806"/>
              <a:gd name="connsiteX14" fmla="*/ 550545 w 2882265"/>
              <a:gd name="connsiteY14" fmla="*/ 3096851 h 4641806"/>
              <a:gd name="connsiteX15" fmla="*/ 619125 w 2882265"/>
              <a:gd name="connsiteY15" fmla="*/ 3073991 h 4641806"/>
              <a:gd name="connsiteX16" fmla="*/ 923925 w 2882265"/>
              <a:gd name="connsiteY16" fmla="*/ 2380571 h 4641806"/>
              <a:gd name="connsiteX17" fmla="*/ 870585 w 2882265"/>
              <a:gd name="connsiteY17" fmla="*/ 2289131 h 4641806"/>
              <a:gd name="connsiteX18" fmla="*/ 885825 w 2882265"/>
              <a:gd name="connsiteY18" fmla="*/ 2014811 h 4641806"/>
              <a:gd name="connsiteX19" fmla="*/ 930591 w 2882265"/>
              <a:gd name="connsiteY19" fmla="*/ 1883842 h 4641806"/>
              <a:gd name="connsiteX20" fmla="*/ 931545 w 2882265"/>
              <a:gd name="connsiteY20" fmla="*/ 1108031 h 4641806"/>
              <a:gd name="connsiteX21" fmla="*/ 885825 w 2882265"/>
              <a:gd name="connsiteY21" fmla="*/ 1085171 h 4641806"/>
              <a:gd name="connsiteX22" fmla="*/ 939165 w 2882265"/>
              <a:gd name="connsiteY22" fmla="*/ 1008971 h 4641806"/>
              <a:gd name="connsiteX23" fmla="*/ 926306 w 2882265"/>
              <a:gd name="connsiteY23" fmla="*/ 937534 h 4641806"/>
              <a:gd name="connsiteX24" fmla="*/ 881540 w 2882265"/>
              <a:gd name="connsiteY24" fmla="*/ 896577 h 4641806"/>
              <a:gd name="connsiteX25" fmla="*/ 869156 w 2882265"/>
              <a:gd name="connsiteY25" fmla="*/ 823709 h 4641806"/>
              <a:gd name="connsiteX26" fmla="*/ 907734 w 2882265"/>
              <a:gd name="connsiteY26" fmla="*/ 691789 h 4641806"/>
              <a:gd name="connsiteX27" fmla="*/ 928687 w 2882265"/>
              <a:gd name="connsiteY27" fmla="*/ 640829 h 4641806"/>
              <a:gd name="connsiteX28" fmla="*/ 984885 w 2882265"/>
              <a:gd name="connsiteY28" fmla="*/ 582251 h 4641806"/>
              <a:gd name="connsiteX29" fmla="*/ 962025 w 2882265"/>
              <a:gd name="connsiteY29" fmla="*/ 517481 h 4641806"/>
              <a:gd name="connsiteX30" fmla="*/ 1037748 w 2882265"/>
              <a:gd name="connsiteY30" fmla="*/ 353651 h 4641806"/>
              <a:gd name="connsiteX31" fmla="*/ 1090612 w 2882265"/>
              <a:gd name="connsiteY31" fmla="*/ 125527 h 4641806"/>
              <a:gd name="connsiteX32" fmla="*/ 1308735 w 2882265"/>
              <a:gd name="connsiteY32" fmla="*/ 1701 h 4641806"/>
              <a:gd name="connsiteX33" fmla="*/ 1547336 w 2882265"/>
              <a:gd name="connsiteY33" fmla="*/ 67584 h 4641806"/>
              <a:gd name="connsiteX34" fmla="*/ 1706246 w 2882265"/>
              <a:gd name="connsiteY34" fmla="*/ 258400 h 4641806"/>
              <a:gd name="connsiteX35" fmla="*/ 1664971 w 2882265"/>
              <a:gd name="connsiteY35" fmla="*/ 312375 h 4641806"/>
              <a:gd name="connsiteX36" fmla="*/ 1687196 w 2882265"/>
              <a:gd name="connsiteY36" fmla="*/ 398100 h 4641806"/>
              <a:gd name="connsiteX37" fmla="*/ 1642746 w 2882265"/>
              <a:gd name="connsiteY37" fmla="*/ 436200 h 4641806"/>
              <a:gd name="connsiteX38" fmla="*/ 1680846 w 2882265"/>
              <a:gd name="connsiteY38" fmla="*/ 531450 h 4641806"/>
              <a:gd name="connsiteX39" fmla="*/ 1552100 w 2882265"/>
              <a:gd name="connsiteY39" fmla="*/ 725125 h 4641806"/>
              <a:gd name="connsiteX40" fmla="*/ 1417321 w 2882265"/>
              <a:gd name="connsiteY40" fmla="*/ 728300 h 4641806"/>
              <a:gd name="connsiteX41" fmla="*/ 1325880 w 2882265"/>
              <a:gd name="connsiteY41" fmla="*/ 814026 h 4641806"/>
              <a:gd name="connsiteX42" fmla="*/ 1677670 w 2882265"/>
              <a:gd name="connsiteY42" fmla="*/ 1212171 h 4641806"/>
              <a:gd name="connsiteX43" fmla="*/ 1736725 w 2882265"/>
              <a:gd name="connsiteY43" fmla="*/ 1403941 h 4641806"/>
              <a:gd name="connsiteX44" fmla="*/ 1909445 w 2882265"/>
              <a:gd name="connsiteY44" fmla="*/ 1302976 h 4641806"/>
              <a:gd name="connsiteX45" fmla="*/ 1944370 w 2882265"/>
              <a:gd name="connsiteY45" fmla="*/ 1122001 h 4641806"/>
              <a:gd name="connsiteX46" fmla="*/ 2055496 w 2882265"/>
              <a:gd name="connsiteY46" fmla="*/ 1055325 h 4641806"/>
              <a:gd name="connsiteX47" fmla="*/ 2159000 w 2882265"/>
              <a:gd name="connsiteY47" fmla="*/ 1137241 h 4641806"/>
              <a:gd name="connsiteX48" fmla="*/ 2211705 w 2882265"/>
              <a:gd name="connsiteY48" fmla="*/ 1054691 h 4641806"/>
              <a:gd name="connsiteX49" fmla="*/ 2280285 w 2882265"/>
              <a:gd name="connsiteY49" fmla="*/ 1054691 h 4641806"/>
              <a:gd name="connsiteX50" fmla="*/ 2381250 w 2882265"/>
              <a:gd name="connsiteY50" fmla="*/ 993096 h 4641806"/>
              <a:gd name="connsiteX51" fmla="*/ 2433320 w 2882265"/>
              <a:gd name="connsiteY51" fmla="*/ 1056596 h 4641806"/>
              <a:gd name="connsiteX52" fmla="*/ 2338705 w 2882265"/>
              <a:gd name="connsiteY52" fmla="*/ 1101681 h 4641806"/>
              <a:gd name="connsiteX53" fmla="*/ 2360296 w 2882265"/>
              <a:gd name="connsiteY53" fmla="*/ 1195025 h 4641806"/>
              <a:gd name="connsiteX54" fmla="*/ 2319021 w 2882265"/>
              <a:gd name="connsiteY54" fmla="*/ 1217250 h 4641806"/>
              <a:gd name="connsiteX55" fmla="*/ 2309495 w 2882265"/>
              <a:gd name="connsiteY55" fmla="*/ 1283291 h 4641806"/>
              <a:gd name="connsiteX56" fmla="*/ 2154555 w 2882265"/>
              <a:gd name="connsiteY56" fmla="*/ 1377271 h 4641806"/>
              <a:gd name="connsiteX57" fmla="*/ 2211705 w 2882265"/>
              <a:gd name="connsiteY57" fmla="*/ 1561421 h 4641806"/>
              <a:gd name="connsiteX58" fmla="*/ 1805305 w 2882265"/>
              <a:gd name="connsiteY58" fmla="*/ 1773511 h 4641806"/>
              <a:gd name="connsiteX59" fmla="*/ 1878330 w 2882265"/>
              <a:gd name="connsiteY59" fmla="*/ 2199596 h 4641806"/>
              <a:gd name="connsiteX60" fmla="*/ 1724025 w 2882265"/>
              <a:gd name="connsiteY60" fmla="*/ 2266271 h 4641806"/>
              <a:gd name="connsiteX61" fmla="*/ 1969771 w 2882265"/>
              <a:gd name="connsiteY61" fmla="*/ 2865075 h 4641806"/>
              <a:gd name="connsiteX62" fmla="*/ 1975485 w 2882265"/>
              <a:gd name="connsiteY62" fmla="*/ 2868251 h 4641806"/>
              <a:gd name="connsiteX63" fmla="*/ 2120265 w 2882265"/>
              <a:gd name="connsiteY63" fmla="*/ 3508331 h 4641806"/>
              <a:gd name="connsiteX64" fmla="*/ 2646045 w 2882265"/>
              <a:gd name="connsiteY64" fmla="*/ 4018871 h 4641806"/>
              <a:gd name="connsiteX65" fmla="*/ 2486025 w 2882265"/>
              <a:gd name="connsiteY65" fmla="*/ 4163651 h 4641806"/>
              <a:gd name="connsiteX66" fmla="*/ 2882265 w 2882265"/>
              <a:gd name="connsiteY66" fmla="*/ 4293191 h 4641806"/>
              <a:gd name="connsiteX67" fmla="*/ 2867025 w 2882265"/>
              <a:gd name="connsiteY67" fmla="*/ 4377011 h 4641806"/>
              <a:gd name="connsiteX68" fmla="*/ 2623185 w 2882265"/>
              <a:gd name="connsiteY68" fmla="*/ 4506551 h 4641806"/>
              <a:gd name="connsiteX69" fmla="*/ 2367915 w 2882265"/>
              <a:gd name="connsiteY69" fmla="*/ 4392251 h 4641806"/>
              <a:gd name="connsiteX70" fmla="*/ 2432685 w 2882265"/>
              <a:gd name="connsiteY70" fmla="*/ 4552271 h 4641806"/>
              <a:gd name="connsiteX71" fmla="*/ 2317750 w 2882265"/>
              <a:gd name="connsiteY71" fmla="*/ 4641806 h 4641806"/>
              <a:gd name="connsiteX72" fmla="*/ 2211071 w 2882265"/>
              <a:gd name="connsiteY72" fmla="*/ 4357325 h 4641806"/>
              <a:gd name="connsiteX73" fmla="*/ 2160271 w 2882265"/>
              <a:gd name="connsiteY73" fmla="*/ 4322400 h 4641806"/>
              <a:gd name="connsiteX74" fmla="*/ 2084071 w 2882265"/>
              <a:gd name="connsiteY74" fmla="*/ 4106500 h 4641806"/>
              <a:gd name="connsiteX75" fmla="*/ 1326356 w 2882265"/>
              <a:gd name="connsiteY75" fmla="*/ 2724423 h 4641806"/>
              <a:gd name="connsiteX76" fmla="*/ 881539 w 2882265"/>
              <a:gd name="connsiteY76" fmla="*/ 3358789 h 4641806"/>
              <a:gd name="connsiteX77" fmla="*/ 674370 w 2882265"/>
              <a:gd name="connsiteY77" fmla="*/ 3908857 h 4641806"/>
              <a:gd name="connsiteX78" fmla="*/ 505777 w 2882265"/>
              <a:gd name="connsiteY78" fmla="*/ 4374153 h 4641806"/>
              <a:gd name="connsiteX0" fmla="*/ 505777 w 2882265"/>
              <a:gd name="connsiteY0" fmla="*/ 4374153 h 4641806"/>
              <a:gd name="connsiteX1" fmla="*/ 562451 w 2882265"/>
              <a:gd name="connsiteY1" fmla="*/ 4470832 h 4641806"/>
              <a:gd name="connsiteX2" fmla="*/ 717233 w 2882265"/>
              <a:gd name="connsiteY2" fmla="*/ 4522268 h 4641806"/>
              <a:gd name="connsiteX3" fmla="*/ 729615 w 2882265"/>
              <a:gd name="connsiteY3" fmla="*/ 4596086 h 4641806"/>
              <a:gd name="connsiteX4" fmla="*/ 619125 w 2882265"/>
              <a:gd name="connsiteY4" fmla="*/ 4636091 h 4641806"/>
              <a:gd name="connsiteX5" fmla="*/ 354807 w 2882265"/>
              <a:gd name="connsiteY5" fmla="*/ 4592753 h 4641806"/>
              <a:gd name="connsiteX6" fmla="*/ 307658 w 2882265"/>
              <a:gd name="connsiteY6" fmla="*/ 4477976 h 4641806"/>
              <a:gd name="connsiteX7" fmla="*/ 237649 w 2882265"/>
              <a:gd name="connsiteY7" fmla="*/ 4392251 h 4641806"/>
              <a:gd name="connsiteX8" fmla="*/ 209550 w 2882265"/>
              <a:gd name="connsiteY8" fmla="*/ 4543222 h 4641806"/>
              <a:gd name="connsiteX9" fmla="*/ 44291 w 2882265"/>
              <a:gd name="connsiteY9" fmla="*/ 4495598 h 4641806"/>
              <a:gd name="connsiteX10" fmla="*/ 116205 w 2882265"/>
              <a:gd name="connsiteY10" fmla="*/ 4224611 h 4641806"/>
              <a:gd name="connsiteX11" fmla="*/ 0 w 2882265"/>
              <a:gd name="connsiteY11" fmla="*/ 4200322 h 4641806"/>
              <a:gd name="connsiteX12" fmla="*/ 466725 w 2882265"/>
              <a:gd name="connsiteY12" fmla="*/ 3287351 h 4641806"/>
              <a:gd name="connsiteX13" fmla="*/ 558165 w 2882265"/>
              <a:gd name="connsiteY13" fmla="*/ 3173051 h 4641806"/>
              <a:gd name="connsiteX14" fmla="*/ 550545 w 2882265"/>
              <a:gd name="connsiteY14" fmla="*/ 3096851 h 4641806"/>
              <a:gd name="connsiteX15" fmla="*/ 619125 w 2882265"/>
              <a:gd name="connsiteY15" fmla="*/ 3073991 h 4641806"/>
              <a:gd name="connsiteX16" fmla="*/ 923925 w 2882265"/>
              <a:gd name="connsiteY16" fmla="*/ 2380571 h 4641806"/>
              <a:gd name="connsiteX17" fmla="*/ 870585 w 2882265"/>
              <a:gd name="connsiteY17" fmla="*/ 2289131 h 4641806"/>
              <a:gd name="connsiteX18" fmla="*/ 885825 w 2882265"/>
              <a:gd name="connsiteY18" fmla="*/ 2014811 h 4641806"/>
              <a:gd name="connsiteX19" fmla="*/ 930591 w 2882265"/>
              <a:gd name="connsiteY19" fmla="*/ 1883842 h 4641806"/>
              <a:gd name="connsiteX20" fmla="*/ 931545 w 2882265"/>
              <a:gd name="connsiteY20" fmla="*/ 1108031 h 4641806"/>
              <a:gd name="connsiteX21" fmla="*/ 885825 w 2882265"/>
              <a:gd name="connsiteY21" fmla="*/ 1085171 h 4641806"/>
              <a:gd name="connsiteX22" fmla="*/ 939165 w 2882265"/>
              <a:gd name="connsiteY22" fmla="*/ 1008971 h 4641806"/>
              <a:gd name="connsiteX23" fmla="*/ 926306 w 2882265"/>
              <a:gd name="connsiteY23" fmla="*/ 937534 h 4641806"/>
              <a:gd name="connsiteX24" fmla="*/ 881540 w 2882265"/>
              <a:gd name="connsiteY24" fmla="*/ 896577 h 4641806"/>
              <a:gd name="connsiteX25" fmla="*/ 869156 w 2882265"/>
              <a:gd name="connsiteY25" fmla="*/ 823709 h 4641806"/>
              <a:gd name="connsiteX26" fmla="*/ 907734 w 2882265"/>
              <a:gd name="connsiteY26" fmla="*/ 691789 h 4641806"/>
              <a:gd name="connsiteX27" fmla="*/ 928687 w 2882265"/>
              <a:gd name="connsiteY27" fmla="*/ 640829 h 4641806"/>
              <a:gd name="connsiteX28" fmla="*/ 984885 w 2882265"/>
              <a:gd name="connsiteY28" fmla="*/ 582251 h 4641806"/>
              <a:gd name="connsiteX29" fmla="*/ 962025 w 2882265"/>
              <a:gd name="connsiteY29" fmla="*/ 517481 h 4641806"/>
              <a:gd name="connsiteX30" fmla="*/ 1037748 w 2882265"/>
              <a:gd name="connsiteY30" fmla="*/ 353651 h 4641806"/>
              <a:gd name="connsiteX31" fmla="*/ 1090612 w 2882265"/>
              <a:gd name="connsiteY31" fmla="*/ 125527 h 4641806"/>
              <a:gd name="connsiteX32" fmla="*/ 1308735 w 2882265"/>
              <a:gd name="connsiteY32" fmla="*/ 1701 h 4641806"/>
              <a:gd name="connsiteX33" fmla="*/ 1547336 w 2882265"/>
              <a:gd name="connsiteY33" fmla="*/ 67584 h 4641806"/>
              <a:gd name="connsiteX34" fmla="*/ 1706246 w 2882265"/>
              <a:gd name="connsiteY34" fmla="*/ 258400 h 4641806"/>
              <a:gd name="connsiteX35" fmla="*/ 1664971 w 2882265"/>
              <a:gd name="connsiteY35" fmla="*/ 312375 h 4641806"/>
              <a:gd name="connsiteX36" fmla="*/ 1687196 w 2882265"/>
              <a:gd name="connsiteY36" fmla="*/ 398100 h 4641806"/>
              <a:gd name="connsiteX37" fmla="*/ 1642746 w 2882265"/>
              <a:gd name="connsiteY37" fmla="*/ 436200 h 4641806"/>
              <a:gd name="connsiteX38" fmla="*/ 1680846 w 2882265"/>
              <a:gd name="connsiteY38" fmla="*/ 531450 h 4641806"/>
              <a:gd name="connsiteX39" fmla="*/ 1552100 w 2882265"/>
              <a:gd name="connsiteY39" fmla="*/ 725125 h 4641806"/>
              <a:gd name="connsiteX40" fmla="*/ 1417321 w 2882265"/>
              <a:gd name="connsiteY40" fmla="*/ 728300 h 4641806"/>
              <a:gd name="connsiteX41" fmla="*/ 1325880 w 2882265"/>
              <a:gd name="connsiteY41" fmla="*/ 814026 h 4641806"/>
              <a:gd name="connsiteX42" fmla="*/ 1677670 w 2882265"/>
              <a:gd name="connsiteY42" fmla="*/ 1212171 h 4641806"/>
              <a:gd name="connsiteX43" fmla="*/ 1736725 w 2882265"/>
              <a:gd name="connsiteY43" fmla="*/ 1403941 h 4641806"/>
              <a:gd name="connsiteX44" fmla="*/ 1909445 w 2882265"/>
              <a:gd name="connsiteY44" fmla="*/ 1302976 h 4641806"/>
              <a:gd name="connsiteX45" fmla="*/ 1944370 w 2882265"/>
              <a:gd name="connsiteY45" fmla="*/ 1122001 h 4641806"/>
              <a:gd name="connsiteX46" fmla="*/ 2055496 w 2882265"/>
              <a:gd name="connsiteY46" fmla="*/ 1055325 h 4641806"/>
              <a:gd name="connsiteX47" fmla="*/ 2159000 w 2882265"/>
              <a:gd name="connsiteY47" fmla="*/ 1137241 h 4641806"/>
              <a:gd name="connsiteX48" fmla="*/ 2211705 w 2882265"/>
              <a:gd name="connsiteY48" fmla="*/ 1054691 h 4641806"/>
              <a:gd name="connsiteX49" fmla="*/ 2280285 w 2882265"/>
              <a:gd name="connsiteY49" fmla="*/ 1054691 h 4641806"/>
              <a:gd name="connsiteX50" fmla="*/ 2381250 w 2882265"/>
              <a:gd name="connsiteY50" fmla="*/ 993096 h 4641806"/>
              <a:gd name="connsiteX51" fmla="*/ 2433320 w 2882265"/>
              <a:gd name="connsiteY51" fmla="*/ 1056596 h 4641806"/>
              <a:gd name="connsiteX52" fmla="*/ 2338705 w 2882265"/>
              <a:gd name="connsiteY52" fmla="*/ 1101681 h 4641806"/>
              <a:gd name="connsiteX53" fmla="*/ 2360296 w 2882265"/>
              <a:gd name="connsiteY53" fmla="*/ 1195025 h 4641806"/>
              <a:gd name="connsiteX54" fmla="*/ 2319021 w 2882265"/>
              <a:gd name="connsiteY54" fmla="*/ 1217250 h 4641806"/>
              <a:gd name="connsiteX55" fmla="*/ 2309495 w 2882265"/>
              <a:gd name="connsiteY55" fmla="*/ 1283291 h 4641806"/>
              <a:gd name="connsiteX56" fmla="*/ 2154555 w 2882265"/>
              <a:gd name="connsiteY56" fmla="*/ 1377271 h 4641806"/>
              <a:gd name="connsiteX57" fmla="*/ 2211705 w 2882265"/>
              <a:gd name="connsiteY57" fmla="*/ 1561421 h 4641806"/>
              <a:gd name="connsiteX58" fmla="*/ 1805305 w 2882265"/>
              <a:gd name="connsiteY58" fmla="*/ 1773511 h 4641806"/>
              <a:gd name="connsiteX59" fmla="*/ 1878330 w 2882265"/>
              <a:gd name="connsiteY59" fmla="*/ 2199596 h 4641806"/>
              <a:gd name="connsiteX60" fmla="*/ 1724025 w 2882265"/>
              <a:gd name="connsiteY60" fmla="*/ 2266271 h 4641806"/>
              <a:gd name="connsiteX61" fmla="*/ 1969771 w 2882265"/>
              <a:gd name="connsiteY61" fmla="*/ 2865075 h 4641806"/>
              <a:gd name="connsiteX62" fmla="*/ 1975485 w 2882265"/>
              <a:gd name="connsiteY62" fmla="*/ 2868251 h 4641806"/>
              <a:gd name="connsiteX63" fmla="*/ 2120265 w 2882265"/>
              <a:gd name="connsiteY63" fmla="*/ 3508331 h 4641806"/>
              <a:gd name="connsiteX64" fmla="*/ 2646045 w 2882265"/>
              <a:gd name="connsiteY64" fmla="*/ 4018871 h 4641806"/>
              <a:gd name="connsiteX65" fmla="*/ 2486025 w 2882265"/>
              <a:gd name="connsiteY65" fmla="*/ 4163651 h 4641806"/>
              <a:gd name="connsiteX66" fmla="*/ 2882265 w 2882265"/>
              <a:gd name="connsiteY66" fmla="*/ 4293191 h 4641806"/>
              <a:gd name="connsiteX67" fmla="*/ 2867025 w 2882265"/>
              <a:gd name="connsiteY67" fmla="*/ 4377011 h 4641806"/>
              <a:gd name="connsiteX68" fmla="*/ 2623185 w 2882265"/>
              <a:gd name="connsiteY68" fmla="*/ 4506551 h 4641806"/>
              <a:gd name="connsiteX69" fmla="*/ 2525396 w 2882265"/>
              <a:gd name="connsiteY69" fmla="*/ 4439875 h 4641806"/>
              <a:gd name="connsiteX70" fmla="*/ 2367915 w 2882265"/>
              <a:gd name="connsiteY70" fmla="*/ 4392251 h 4641806"/>
              <a:gd name="connsiteX71" fmla="*/ 2432685 w 2882265"/>
              <a:gd name="connsiteY71" fmla="*/ 4552271 h 4641806"/>
              <a:gd name="connsiteX72" fmla="*/ 2317750 w 2882265"/>
              <a:gd name="connsiteY72" fmla="*/ 4641806 h 4641806"/>
              <a:gd name="connsiteX73" fmla="*/ 2211071 w 2882265"/>
              <a:gd name="connsiteY73" fmla="*/ 4357325 h 4641806"/>
              <a:gd name="connsiteX74" fmla="*/ 2160271 w 2882265"/>
              <a:gd name="connsiteY74" fmla="*/ 4322400 h 4641806"/>
              <a:gd name="connsiteX75" fmla="*/ 2084071 w 2882265"/>
              <a:gd name="connsiteY75" fmla="*/ 4106500 h 4641806"/>
              <a:gd name="connsiteX76" fmla="*/ 1326356 w 2882265"/>
              <a:gd name="connsiteY76" fmla="*/ 2724423 h 4641806"/>
              <a:gd name="connsiteX77" fmla="*/ 881539 w 2882265"/>
              <a:gd name="connsiteY77" fmla="*/ 3358789 h 4641806"/>
              <a:gd name="connsiteX78" fmla="*/ 674370 w 2882265"/>
              <a:gd name="connsiteY78" fmla="*/ 3908857 h 4641806"/>
              <a:gd name="connsiteX79" fmla="*/ 505777 w 2882265"/>
              <a:gd name="connsiteY79" fmla="*/ 4374153 h 4641806"/>
              <a:gd name="connsiteX0" fmla="*/ 505777 w 2882265"/>
              <a:gd name="connsiteY0" fmla="*/ 4374153 h 4641806"/>
              <a:gd name="connsiteX1" fmla="*/ 562451 w 2882265"/>
              <a:gd name="connsiteY1" fmla="*/ 4470832 h 4641806"/>
              <a:gd name="connsiteX2" fmla="*/ 717233 w 2882265"/>
              <a:gd name="connsiteY2" fmla="*/ 4522268 h 4641806"/>
              <a:gd name="connsiteX3" fmla="*/ 729615 w 2882265"/>
              <a:gd name="connsiteY3" fmla="*/ 4596086 h 4641806"/>
              <a:gd name="connsiteX4" fmla="*/ 619125 w 2882265"/>
              <a:gd name="connsiteY4" fmla="*/ 4636091 h 4641806"/>
              <a:gd name="connsiteX5" fmla="*/ 354807 w 2882265"/>
              <a:gd name="connsiteY5" fmla="*/ 4592753 h 4641806"/>
              <a:gd name="connsiteX6" fmla="*/ 307658 w 2882265"/>
              <a:gd name="connsiteY6" fmla="*/ 4477976 h 4641806"/>
              <a:gd name="connsiteX7" fmla="*/ 237649 w 2882265"/>
              <a:gd name="connsiteY7" fmla="*/ 4392251 h 4641806"/>
              <a:gd name="connsiteX8" fmla="*/ 209550 w 2882265"/>
              <a:gd name="connsiteY8" fmla="*/ 4543222 h 4641806"/>
              <a:gd name="connsiteX9" fmla="*/ 44291 w 2882265"/>
              <a:gd name="connsiteY9" fmla="*/ 4495598 h 4641806"/>
              <a:gd name="connsiteX10" fmla="*/ 116205 w 2882265"/>
              <a:gd name="connsiteY10" fmla="*/ 4224611 h 4641806"/>
              <a:gd name="connsiteX11" fmla="*/ 0 w 2882265"/>
              <a:gd name="connsiteY11" fmla="*/ 4200322 h 4641806"/>
              <a:gd name="connsiteX12" fmla="*/ 466725 w 2882265"/>
              <a:gd name="connsiteY12" fmla="*/ 3287351 h 4641806"/>
              <a:gd name="connsiteX13" fmla="*/ 558165 w 2882265"/>
              <a:gd name="connsiteY13" fmla="*/ 3173051 h 4641806"/>
              <a:gd name="connsiteX14" fmla="*/ 550545 w 2882265"/>
              <a:gd name="connsiteY14" fmla="*/ 3096851 h 4641806"/>
              <a:gd name="connsiteX15" fmla="*/ 619125 w 2882265"/>
              <a:gd name="connsiteY15" fmla="*/ 3073991 h 4641806"/>
              <a:gd name="connsiteX16" fmla="*/ 923925 w 2882265"/>
              <a:gd name="connsiteY16" fmla="*/ 2380571 h 4641806"/>
              <a:gd name="connsiteX17" fmla="*/ 870585 w 2882265"/>
              <a:gd name="connsiteY17" fmla="*/ 2289131 h 4641806"/>
              <a:gd name="connsiteX18" fmla="*/ 885825 w 2882265"/>
              <a:gd name="connsiteY18" fmla="*/ 2014811 h 4641806"/>
              <a:gd name="connsiteX19" fmla="*/ 930591 w 2882265"/>
              <a:gd name="connsiteY19" fmla="*/ 1883842 h 4641806"/>
              <a:gd name="connsiteX20" fmla="*/ 931545 w 2882265"/>
              <a:gd name="connsiteY20" fmla="*/ 1108031 h 4641806"/>
              <a:gd name="connsiteX21" fmla="*/ 885825 w 2882265"/>
              <a:gd name="connsiteY21" fmla="*/ 1085171 h 4641806"/>
              <a:gd name="connsiteX22" fmla="*/ 939165 w 2882265"/>
              <a:gd name="connsiteY22" fmla="*/ 1008971 h 4641806"/>
              <a:gd name="connsiteX23" fmla="*/ 926306 w 2882265"/>
              <a:gd name="connsiteY23" fmla="*/ 937534 h 4641806"/>
              <a:gd name="connsiteX24" fmla="*/ 881540 w 2882265"/>
              <a:gd name="connsiteY24" fmla="*/ 896577 h 4641806"/>
              <a:gd name="connsiteX25" fmla="*/ 869156 w 2882265"/>
              <a:gd name="connsiteY25" fmla="*/ 823709 h 4641806"/>
              <a:gd name="connsiteX26" fmla="*/ 907734 w 2882265"/>
              <a:gd name="connsiteY26" fmla="*/ 691789 h 4641806"/>
              <a:gd name="connsiteX27" fmla="*/ 928687 w 2882265"/>
              <a:gd name="connsiteY27" fmla="*/ 640829 h 4641806"/>
              <a:gd name="connsiteX28" fmla="*/ 984885 w 2882265"/>
              <a:gd name="connsiteY28" fmla="*/ 582251 h 4641806"/>
              <a:gd name="connsiteX29" fmla="*/ 962025 w 2882265"/>
              <a:gd name="connsiteY29" fmla="*/ 517481 h 4641806"/>
              <a:gd name="connsiteX30" fmla="*/ 1037748 w 2882265"/>
              <a:gd name="connsiteY30" fmla="*/ 353651 h 4641806"/>
              <a:gd name="connsiteX31" fmla="*/ 1090612 w 2882265"/>
              <a:gd name="connsiteY31" fmla="*/ 125527 h 4641806"/>
              <a:gd name="connsiteX32" fmla="*/ 1308735 w 2882265"/>
              <a:gd name="connsiteY32" fmla="*/ 1701 h 4641806"/>
              <a:gd name="connsiteX33" fmla="*/ 1547336 w 2882265"/>
              <a:gd name="connsiteY33" fmla="*/ 67584 h 4641806"/>
              <a:gd name="connsiteX34" fmla="*/ 1706246 w 2882265"/>
              <a:gd name="connsiteY34" fmla="*/ 258400 h 4641806"/>
              <a:gd name="connsiteX35" fmla="*/ 1664971 w 2882265"/>
              <a:gd name="connsiteY35" fmla="*/ 312375 h 4641806"/>
              <a:gd name="connsiteX36" fmla="*/ 1687196 w 2882265"/>
              <a:gd name="connsiteY36" fmla="*/ 398100 h 4641806"/>
              <a:gd name="connsiteX37" fmla="*/ 1642746 w 2882265"/>
              <a:gd name="connsiteY37" fmla="*/ 436200 h 4641806"/>
              <a:gd name="connsiteX38" fmla="*/ 1680846 w 2882265"/>
              <a:gd name="connsiteY38" fmla="*/ 531450 h 4641806"/>
              <a:gd name="connsiteX39" fmla="*/ 1552100 w 2882265"/>
              <a:gd name="connsiteY39" fmla="*/ 725125 h 4641806"/>
              <a:gd name="connsiteX40" fmla="*/ 1417321 w 2882265"/>
              <a:gd name="connsiteY40" fmla="*/ 728300 h 4641806"/>
              <a:gd name="connsiteX41" fmla="*/ 1325880 w 2882265"/>
              <a:gd name="connsiteY41" fmla="*/ 814026 h 4641806"/>
              <a:gd name="connsiteX42" fmla="*/ 1677670 w 2882265"/>
              <a:gd name="connsiteY42" fmla="*/ 1212171 h 4641806"/>
              <a:gd name="connsiteX43" fmla="*/ 1736725 w 2882265"/>
              <a:gd name="connsiteY43" fmla="*/ 1403941 h 4641806"/>
              <a:gd name="connsiteX44" fmla="*/ 1909445 w 2882265"/>
              <a:gd name="connsiteY44" fmla="*/ 1302976 h 4641806"/>
              <a:gd name="connsiteX45" fmla="*/ 1944370 w 2882265"/>
              <a:gd name="connsiteY45" fmla="*/ 1122001 h 4641806"/>
              <a:gd name="connsiteX46" fmla="*/ 2055496 w 2882265"/>
              <a:gd name="connsiteY46" fmla="*/ 1055325 h 4641806"/>
              <a:gd name="connsiteX47" fmla="*/ 2159000 w 2882265"/>
              <a:gd name="connsiteY47" fmla="*/ 1137241 h 4641806"/>
              <a:gd name="connsiteX48" fmla="*/ 2211705 w 2882265"/>
              <a:gd name="connsiteY48" fmla="*/ 1054691 h 4641806"/>
              <a:gd name="connsiteX49" fmla="*/ 2280285 w 2882265"/>
              <a:gd name="connsiteY49" fmla="*/ 1054691 h 4641806"/>
              <a:gd name="connsiteX50" fmla="*/ 2381250 w 2882265"/>
              <a:gd name="connsiteY50" fmla="*/ 993096 h 4641806"/>
              <a:gd name="connsiteX51" fmla="*/ 2433320 w 2882265"/>
              <a:gd name="connsiteY51" fmla="*/ 1056596 h 4641806"/>
              <a:gd name="connsiteX52" fmla="*/ 2338705 w 2882265"/>
              <a:gd name="connsiteY52" fmla="*/ 1101681 h 4641806"/>
              <a:gd name="connsiteX53" fmla="*/ 2360296 w 2882265"/>
              <a:gd name="connsiteY53" fmla="*/ 1195025 h 4641806"/>
              <a:gd name="connsiteX54" fmla="*/ 2319021 w 2882265"/>
              <a:gd name="connsiteY54" fmla="*/ 1217250 h 4641806"/>
              <a:gd name="connsiteX55" fmla="*/ 2309495 w 2882265"/>
              <a:gd name="connsiteY55" fmla="*/ 1283291 h 4641806"/>
              <a:gd name="connsiteX56" fmla="*/ 2154555 w 2882265"/>
              <a:gd name="connsiteY56" fmla="*/ 1377271 h 4641806"/>
              <a:gd name="connsiteX57" fmla="*/ 2211705 w 2882265"/>
              <a:gd name="connsiteY57" fmla="*/ 1561421 h 4641806"/>
              <a:gd name="connsiteX58" fmla="*/ 1805305 w 2882265"/>
              <a:gd name="connsiteY58" fmla="*/ 1773511 h 4641806"/>
              <a:gd name="connsiteX59" fmla="*/ 1878330 w 2882265"/>
              <a:gd name="connsiteY59" fmla="*/ 2199596 h 4641806"/>
              <a:gd name="connsiteX60" fmla="*/ 1724025 w 2882265"/>
              <a:gd name="connsiteY60" fmla="*/ 2266271 h 4641806"/>
              <a:gd name="connsiteX61" fmla="*/ 1969771 w 2882265"/>
              <a:gd name="connsiteY61" fmla="*/ 2865075 h 4641806"/>
              <a:gd name="connsiteX62" fmla="*/ 1975485 w 2882265"/>
              <a:gd name="connsiteY62" fmla="*/ 2868251 h 4641806"/>
              <a:gd name="connsiteX63" fmla="*/ 2120265 w 2882265"/>
              <a:gd name="connsiteY63" fmla="*/ 3508331 h 4641806"/>
              <a:gd name="connsiteX64" fmla="*/ 2646045 w 2882265"/>
              <a:gd name="connsiteY64" fmla="*/ 4018871 h 4641806"/>
              <a:gd name="connsiteX65" fmla="*/ 2486025 w 2882265"/>
              <a:gd name="connsiteY65" fmla="*/ 4163651 h 4641806"/>
              <a:gd name="connsiteX66" fmla="*/ 2882265 w 2882265"/>
              <a:gd name="connsiteY66" fmla="*/ 4293191 h 4641806"/>
              <a:gd name="connsiteX67" fmla="*/ 2867025 w 2882265"/>
              <a:gd name="connsiteY67" fmla="*/ 4377011 h 4641806"/>
              <a:gd name="connsiteX68" fmla="*/ 2623185 w 2882265"/>
              <a:gd name="connsiteY68" fmla="*/ 4506551 h 4641806"/>
              <a:gd name="connsiteX69" fmla="*/ 2515871 w 2882265"/>
              <a:gd name="connsiteY69" fmla="*/ 4481150 h 4641806"/>
              <a:gd name="connsiteX70" fmla="*/ 2367915 w 2882265"/>
              <a:gd name="connsiteY70" fmla="*/ 4392251 h 4641806"/>
              <a:gd name="connsiteX71" fmla="*/ 2432685 w 2882265"/>
              <a:gd name="connsiteY71" fmla="*/ 4552271 h 4641806"/>
              <a:gd name="connsiteX72" fmla="*/ 2317750 w 2882265"/>
              <a:gd name="connsiteY72" fmla="*/ 4641806 h 4641806"/>
              <a:gd name="connsiteX73" fmla="*/ 2211071 w 2882265"/>
              <a:gd name="connsiteY73" fmla="*/ 4357325 h 4641806"/>
              <a:gd name="connsiteX74" fmla="*/ 2160271 w 2882265"/>
              <a:gd name="connsiteY74" fmla="*/ 4322400 h 4641806"/>
              <a:gd name="connsiteX75" fmla="*/ 2084071 w 2882265"/>
              <a:gd name="connsiteY75" fmla="*/ 4106500 h 4641806"/>
              <a:gd name="connsiteX76" fmla="*/ 1326356 w 2882265"/>
              <a:gd name="connsiteY76" fmla="*/ 2724423 h 4641806"/>
              <a:gd name="connsiteX77" fmla="*/ 881539 w 2882265"/>
              <a:gd name="connsiteY77" fmla="*/ 3358789 h 4641806"/>
              <a:gd name="connsiteX78" fmla="*/ 674370 w 2882265"/>
              <a:gd name="connsiteY78" fmla="*/ 3908857 h 4641806"/>
              <a:gd name="connsiteX79" fmla="*/ 505777 w 2882265"/>
              <a:gd name="connsiteY79" fmla="*/ 4374153 h 4641806"/>
              <a:gd name="connsiteX0" fmla="*/ 505777 w 2882265"/>
              <a:gd name="connsiteY0" fmla="*/ 4374153 h 4641806"/>
              <a:gd name="connsiteX1" fmla="*/ 562451 w 2882265"/>
              <a:gd name="connsiteY1" fmla="*/ 4470832 h 4641806"/>
              <a:gd name="connsiteX2" fmla="*/ 717233 w 2882265"/>
              <a:gd name="connsiteY2" fmla="*/ 4522268 h 4641806"/>
              <a:gd name="connsiteX3" fmla="*/ 729615 w 2882265"/>
              <a:gd name="connsiteY3" fmla="*/ 4596086 h 4641806"/>
              <a:gd name="connsiteX4" fmla="*/ 619125 w 2882265"/>
              <a:gd name="connsiteY4" fmla="*/ 4636091 h 4641806"/>
              <a:gd name="connsiteX5" fmla="*/ 354807 w 2882265"/>
              <a:gd name="connsiteY5" fmla="*/ 4592753 h 4641806"/>
              <a:gd name="connsiteX6" fmla="*/ 307658 w 2882265"/>
              <a:gd name="connsiteY6" fmla="*/ 4477976 h 4641806"/>
              <a:gd name="connsiteX7" fmla="*/ 237649 w 2882265"/>
              <a:gd name="connsiteY7" fmla="*/ 4392251 h 4641806"/>
              <a:gd name="connsiteX8" fmla="*/ 209550 w 2882265"/>
              <a:gd name="connsiteY8" fmla="*/ 4543222 h 4641806"/>
              <a:gd name="connsiteX9" fmla="*/ 44291 w 2882265"/>
              <a:gd name="connsiteY9" fmla="*/ 4495598 h 4641806"/>
              <a:gd name="connsiteX10" fmla="*/ 116205 w 2882265"/>
              <a:gd name="connsiteY10" fmla="*/ 4224611 h 4641806"/>
              <a:gd name="connsiteX11" fmla="*/ 0 w 2882265"/>
              <a:gd name="connsiteY11" fmla="*/ 4200322 h 4641806"/>
              <a:gd name="connsiteX12" fmla="*/ 466725 w 2882265"/>
              <a:gd name="connsiteY12" fmla="*/ 3287351 h 4641806"/>
              <a:gd name="connsiteX13" fmla="*/ 558165 w 2882265"/>
              <a:gd name="connsiteY13" fmla="*/ 3173051 h 4641806"/>
              <a:gd name="connsiteX14" fmla="*/ 550545 w 2882265"/>
              <a:gd name="connsiteY14" fmla="*/ 3096851 h 4641806"/>
              <a:gd name="connsiteX15" fmla="*/ 619125 w 2882265"/>
              <a:gd name="connsiteY15" fmla="*/ 3073991 h 4641806"/>
              <a:gd name="connsiteX16" fmla="*/ 923925 w 2882265"/>
              <a:gd name="connsiteY16" fmla="*/ 2380571 h 4641806"/>
              <a:gd name="connsiteX17" fmla="*/ 870585 w 2882265"/>
              <a:gd name="connsiteY17" fmla="*/ 2289131 h 4641806"/>
              <a:gd name="connsiteX18" fmla="*/ 885825 w 2882265"/>
              <a:gd name="connsiteY18" fmla="*/ 2014811 h 4641806"/>
              <a:gd name="connsiteX19" fmla="*/ 930591 w 2882265"/>
              <a:gd name="connsiteY19" fmla="*/ 1883842 h 4641806"/>
              <a:gd name="connsiteX20" fmla="*/ 931545 w 2882265"/>
              <a:gd name="connsiteY20" fmla="*/ 1108031 h 4641806"/>
              <a:gd name="connsiteX21" fmla="*/ 885825 w 2882265"/>
              <a:gd name="connsiteY21" fmla="*/ 1085171 h 4641806"/>
              <a:gd name="connsiteX22" fmla="*/ 939165 w 2882265"/>
              <a:gd name="connsiteY22" fmla="*/ 1008971 h 4641806"/>
              <a:gd name="connsiteX23" fmla="*/ 926306 w 2882265"/>
              <a:gd name="connsiteY23" fmla="*/ 937534 h 4641806"/>
              <a:gd name="connsiteX24" fmla="*/ 881540 w 2882265"/>
              <a:gd name="connsiteY24" fmla="*/ 896577 h 4641806"/>
              <a:gd name="connsiteX25" fmla="*/ 869156 w 2882265"/>
              <a:gd name="connsiteY25" fmla="*/ 823709 h 4641806"/>
              <a:gd name="connsiteX26" fmla="*/ 907734 w 2882265"/>
              <a:gd name="connsiteY26" fmla="*/ 691789 h 4641806"/>
              <a:gd name="connsiteX27" fmla="*/ 928687 w 2882265"/>
              <a:gd name="connsiteY27" fmla="*/ 640829 h 4641806"/>
              <a:gd name="connsiteX28" fmla="*/ 984885 w 2882265"/>
              <a:gd name="connsiteY28" fmla="*/ 582251 h 4641806"/>
              <a:gd name="connsiteX29" fmla="*/ 962025 w 2882265"/>
              <a:gd name="connsiteY29" fmla="*/ 517481 h 4641806"/>
              <a:gd name="connsiteX30" fmla="*/ 1037748 w 2882265"/>
              <a:gd name="connsiteY30" fmla="*/ 353651 h 4641806"/>
              <a:gd name="connsiteX31" fmla="*/ 1090612 w 2882265"/>
              <a:gd name="connsiteY31" fmla="*/ 125527 h 4641806"/>
              <a:gd name="connsiteX32" fmla="*/ 1308735 w 2882265"/>
              <a:gd name="connsiteY32" fmla="*/ 1701 h 4641806"/>
              <a:gd name="connsiteX33" fmla="*/ 1547336 w 2882265"/>
              <a:gd name="connsiteY33" fmla="*/ 67584 h 4641806"/>
              <a:gd name="connsiteX34" fmla="*/ 1706246 w 2882265"/>
              <a:gd name="connsiteY34" fmla="*/ 258400 h 4641806"/>
              <a:gd name="connsiteX35" fmla="*/ 1664971 w 2882265"/>
              <a:gd name="connsiteY35" fmla="*/ 312375 h 4641806"/>
              <a:gd name="connsiteX36" fmla="*/ 1687196 w 2882265"/>
              <a:gd name="connsiteY36" fmla="*/ 398100 h 4641806"/>
              <a:gd name="connsiteX37" fmla="*/ 1642746 w 2882265"/>
              <a:gd name="connsiteY37" fmla="*/ 436200 h 4641806"/>
              <a:gd name="connsiteX38" fmla="*/ 1680846 w 2882265"/>
              <a:gd name="connsiteY38" fmla="*/ 531450 h 4641806"/>
              <a:gd name="connsiteX39" fmla="*/ 1552100 w 2882265"/>
              <a:gd name="connsiteY39" fmla="*/ 725125 h 4641806"/>
              <a:gd name="connsiteX40" fmla="*/ 1417321 w 2882265"/>
              <a:gd name="connsiteY40" fmla="*/ 728300 h 4641806"/>
              <a:gd name="connsiteX41" fmla="*/ 1325880 w 2882265"/>
              <a:gd name="connsiteY41" fmla="*/ 814026 h 4641806"/>
              <a:gd name="connsiteX42" fmla="*/ 1677670 w 2882265"/>
              <a:gd name="connsiteY42" fmla="*/ 1212171 h 4641806"/>
              <a:gd name="connsiteX43" fmla="*/ 1736725 w 2882265"/>
              <a:gd name="connsiteY43" fmla="*/ 1403941 h 4641806"/>
              <a:gd name="connsiteX44" fmla="*/ 1909445 w 2882265"/>
              <a:gd name="connsiteY44" fmla="*/ 1302976 h 4641806"/>
              <a:gd name="connsiteX45" fmla="*/ 1944370 w 2882265"/>
              <a:gd name="connsiteY45" fmla="*/ 1122001 h 4641806"/>
              <a:gd name="connsiteX46" fmla="*/ 2055496 w 2882265"/>
              <a:gd name="connsiteY46" fmla="*/ 1055325 h 4641806"/>
              <a:gd name="connsiteX47" fmla="*/ 2159000 w 2882265"/>
              <a:gd name="connsiteY47" fmla="*/ 1137241 h 4641806"/>
              <a:gd name="connsiteX48" fmla="*/ 2211705 w 2882265"/>
              <a:gd name="connsiteY48" fmla="*/ 1054691 h 4641806"/>
              <a:gd name="connsiteX49" fmla="*/ 2280285 w 2882265"/>
              <a:gd name="connsiteY49" fmla="*/ 1054691 h 4641806"/>
              <a:gd name="connsiteX50" fmla="*/ 2381250 w 2882265"/>
              <a:gd name="connsiteY50" fmla="*/ 993096 h 4641806"/>
              <a:gd name="connsiteX51" fmla="*/ 2433320 w 2882265"/>
              <a:gd name="connsiteY51" fmla="*/ 1056596 h 4641806"/>
              <a:gd name="connsiteX52" fmla="*/ 2338705 w 2882265"/>
              <a:gd name="connsiteY52" fmla="*/ 1101681 h 4641806"/>
              <a:gd name="connsiteX53" fmla="*/ 2360296 w 2882265"/>
              <a:gd name="connsiteY53" fmla="*/ 1195025 h 4641806"/>
              <a:gd name="connsiteX54" fmla="*/ 2319021 w 2882265"/>
              <a:gd name="connsiteY54" fmla="*/ 1217250 h 4641806"/>
              <a:gd name="connsiteX55" fmla="*/ 2309495 w 2882265"/>
              <a:gd name="connsiteY55" fmla="*/ 1283291 h 4641806"/>
              <a:gd name="connsiteX56" fmla="*/ 2154555 w 2882265"/>
              <a:gd name="connsiteY56" fmla="*/ 1377271 h 4641806"/>
              <a:gd name="connsiteX57" fmla="*/ 2211705 w 2882265"/>
              <a:gd name="connsiteY57" fmla="*/ 1561421 h 4641806"/>
              <a:gd name="connsiteX58" fmla="*/ 1805305 w 2882265"/>
              <a:gd name="connsiteY58" fmla="*/ 1773511 h 4641806"/>
              <a:gd name="connsiteX59" fmla="*/ 1878330 w 2882265"/>
              <a:gd name="connsiteY59" fmla="*/ 2199596 h 4641806"/>
              <a:gd name="connsiteX60" fmla="*/ 1724025 w 2882265"/>
              <a:gd name="connsiteY60" fmla="*/ 2266271 h 4641806"/>
              <a:gd name="connsiteX61" fmla="*/ 1969771 w 2882265"/>
              <a:gd name="connsiteY61" fmla="*/ 2865075 h 4641806"/>
              <a:gd name="connsiteX62" fmla="*/ 1975485 w 2882265"/>
              <a:gd name="connsiteY62" fmla="*/ 2868251 h 4641806"/>
              <a:gd name="connsiteX63" fmla="*/ 2120265 w 2882265"/>
              <a:gd name="connsiteY63" fmla="*/ 3508331 h 4641806"/>
              <a:gd name="connsiteX64" fmla="*/ 2646045 w 2882265"/>
              <a:gd name="connsiteY64" fmla="*/ 4018871 h 4641806"/>
              <a:gd name="connsiteX65" fmla="*/ 2486025 w 2882265"/>
              <a:gd name="connsiteY65" fmla="*/ 4163651 h 4641806"/>
              <a:gd name="connsiteX66" fmla="*/ 2882265 w 2882265"/>
              <a:gd name="connsiteY66" fmla="*/ 4293191 h 4641806"/>
              <a:gd name="connsiteX67" fmla="*/ 2867025 w 2882265"/>
              <a:gd name="connsiteY67" fmla="*/ 4377011 h 4641806"/>
              <a:gd name="connsiteX68" fmla="*/ 2623185 w 2882265"/>
              <a:gd name="connsiteY68" fmla="*/ 4506551 h 4641806"/>
              <a:gd name="connsiteX69" fmla="*/ 2515871 w 2882265"/>
              <a:gd name="connsiteY69" fmla="*/ 4481150 h 4641806"/>
              <a:gd name="connsiteX70" fmla="*/ 2461896 w 2882265"/>
              <a:gd name="connsiteY70" fmla="*/ 4420825 h 4641806"/>
              <a:gd name="connsiteX71" fmla="*/ 2367915 w 2882265"/>
              <a:gd name="connsiteY71" fmla="*/ 4392251 h 4641806"/>
              <a:gd name="connsiteX72" fmla="*/ 2432685 w 2882265"/>
              <a:gd name="connsiteY72" fmla="*/ 4552271 h 4641806"/>
              <a:gd name="connsiteX73" fmla="*/ 2317750 w 2882265"/>
              <a:gd name="connsiteY73" fmla="*/ 4641806 h 4641806"/>
              <a:gd name="connsiteX74" fmla="*/ 2211071 w 2882265"/>
              <a:gd name="connsiteY74" fmla="*/ 4357325 h 4641806"/>
              <a:gd name="connsiteX75" fmla="*/ 2160271 w 2882265"/>
              <a:gd name="connsiteY75" fmla="*/ 4322400 h 4641806"/>
              <a:gd name="connsiteX76" fmla="*/ 2084071 w 2882265"/>
              <a:gd name="connsiteY76" fmla="*/ 4106500 h 4641806"/>
              <a:gd name="connsiteX77" fmla="*/ 1326356 w 2882265"/>
              <a:gd name="connsiteY77" fmla="*/ 2724423 h 4641806"/>
              <a:gd name="connsiteX78" fmla="*/ 881539 w 2882265"/>
              <a:gd name="connsiteY78" fmla="*/ 3358789 h 4641806"/>
              <a:gd name="connsiteX79" fmla="*/ 674370 w 2882265"/>
              <a:gd name="connsiteY79" fmla="*/ 3908857 h 4641806"/>
              <a:gd name="connsiteX80" fmla="*/ 505777 w 2882265"/>
              <a:gd name="connsiteY80" fmla="*/ 4374153 h 4641806"/>
              <a:gd name="connsiteX0" fmla="*/ 505777 w 2882265"/>
              <a:gd name="connsiteY0" fmla="*/ 4374153 h 4641806"/>
              <a:gd name="connsiteX1" fmla="*/ 562451 w 2882265"/>
              <a:gd name="connsiteY1" fmla="*/ 4470832 h 4641806"/>
              <a:gd name="connsiteX2" fmla="*/ 717233 w 2882265"/>
              <a:gd name="connsiteY2" fmla="*/ 4522268 h 4641806"/>
              <a:gd name="connsiteX3" fmla="*/ 729615 w 2882265"/>
              <a:gd name="connsiteY3" fmla="*/ 4596086 h 4641806"/>
              <a:gd name="connsiteX4" fmla="*/ 619125 w 2882265"/>
              <a:gd name="connsiteY4" fmla="*/ 4636091 h 4641806"/>
              <a:gd name="connsiteX5" fmla="*/ 354807 w 2882265"/>
              <a:gd name="connsiteY5" fmla="*/ 4592753 h 4641806"/>
              <a:gd name="connsiteX6" fmla="*/ 307658 w 2882265"/>
              <a:gd name="connsiteY6" fmla="*/ 4477976 h 4641806"/>
              <a:gd name="connsiteX7" fmla="*/ 237649 w 2882265"/>
              <a:gd name="connsiteY7" fmla="*/ 4392251 h 4641806"/>
              <a:gd name="connsiteX8" fmla="*/ 209550 w 2882265"/>
              <a:gd name="connsiteY8" fmla="*/ 4543222 h 4641806"/>
              <a:gd name="connsiteX9" fmla="*/ 44291 w 2882265"/>
              <a:gd name="connsiteY9" fmla="*/ 4495598 h 4641806"/>
              <a:gd name="connsiteX10" fmla="*/ 116205 w 2882265"/>
              <a:gd name="connsiteY10" fmla="*/ 4224611 h 4641806"/>
              <a:gd name="connsiteX11" fmla="*/ 0 w 2882265"/>
              <a:gd name="connsiteY11" fmla="*/ 4200322 h 4641806"/>
              <a:gd name="connsiteX12" fmla="*/ 466725 w 2882265"/>
              <a:gd name="connsiteY12" fmla="*/ 3287351 h 4641806"/>
              <a:gd name="connsiteX13" fmla="*/ 558165 w 2882265"/>
              <a:gd name="connsiteY13" fmla="*/ 3173051 h 4641806"/>
              <a:gd name="connsiteX14" fmla="*/ 550545 w 2882265"/>
              <a:gd name="connsiteY14" fmla="*/ 3096851 h 4641806"/>
              <a:gd name="connsiteX15" fmla="*/ 619125 w 2882265"/>
              <a:gd name="connsiteY15" fmla="*/ 3073991 h 4641806"/>
              <a:gd name="connsiteX16" fmla="*/ 923925 w 2882265"/>
              <a:gd name="connsiteY16" fmla="*/ 2380571 h 4641806"/>
              <a:gd name="connsiteX17" fmla="*/ 870585 w 2882265"/>
              <a:gd name="connsiteY17" fmla="*/ 2289131 h 4641806"/>
              <a:gd name="connsiteX18" fmla="*/ 885825 w 2882265"/>
              <a:gd name="connsiteY18" fmla="*/ 2014811 h 4641806"/>
              <a:gd name="connsiteX19" fmla="*/ 930591 w 2882265"/>
              <a:gd name="connsiteY19" fmla="*/ 1883842 h 4641806"/>
              <a:gd name="connsiteX20" fmla="*/ 931545 w 2882265"/>
              <a:gd name="connsiteY20" fmla="*/ 1108031 h 4641806"/>
              <a:gd name="connsiteX21" fmla="*/ 885825 w 2882265"/>
              <a:gd name="connsiteY21" fmla="*/ 1085171 h 4641806"/>
              <a:gd name="connsiteX22" fmla="*/ 939165 w 2882265"/>
              <a:gd name="connsiteY22" fmla="*/ 1008971 h 4641806"/>
              <a:gd name="connsiteX23" fmla="*/ 926306 w 2882265"/>
              <a:gd name="connsiteY23" fmla="*/ 937534 h 4641806"/>
              <a:gd name="connsiteX24" fmla="*/ 881540 w 2882265"/>
              <a:gd name="connsiteY24" fmla="*/ 896577 h 4641806"/>
              <a:gd name="connsiteX25" fmla="*/ 869156 w 2882265"/>
              <a:gd name="connsiteY25" fmla="*/ 823709 h 4641806"/>
              <a:gd name="connsiteX26" fmla="*/ 907734 w 2882265"/>
              <a:gd name="connsiteY26" fmla="*/ 691789 h 4641806"/>
              <a:gd name="connsiteX27" fmla="*/ 928687 w 2882265"/>
              <a:gd name="connsiteY27" fmla="*/ 640829 h 4641806"/>
              <a:gd name="connsiteX28" fmla="*/ 984885 w 2882265"/>
              <a:gd name="connsiteY28" fmla="*/ 582251 h 4641806"/>
              <a:gd name="connsiteX29" fmla="*/ 962025 w 2882265"/>
              <a:gd name="connsiteY29" fmla="*/ 517481 h 4641806"/>
              <a:gd name="connsiteX30" fmla="*/ 1037748 w 2882265"/>
              <a:gd name="connsiteY30" fmla="*/ 353651 h 4641806"/>
              <a:gd name="connsiteX31" fmla="*/ 1090612 w 2882265"/>
              <a:gd name="connsiteY31" fmla="*/ 125527 h 4641806"/>
              <a:gd name="connsiteX32" fmla="*/ 1308735 w 2882265"/>
              <a:gd name="connsiteY32" fmla="*/ 1701 h 4641806"/>
              <a:gd name="connsiteX33" fmla="*/ 1547336 w 2882265"/>
              <a:gd name="connsiteY33" fmla="*/ 67584 h 4641806"/>
              <a:gd name="connsiteX34" fmla="*/ 1706246 w 2882265"/>
              <a:gd name="connsiteY34" fmla="*/ 258400 h 4641806"/>
              <a:gd name="connsiteX35" fmla="*/ 1664971 w 2882265"/>
              <a:gd name="connsiteY35" fmla="*/ 312375 h 4641806"/>
              <a:gd name="connsiteX36" fmla="*/ 1687196 w 2882265"/>
              <a:gd name="connsiteY36" fmla="*/ 398100 h 4641806"/>
              <a:gd name="connsiteX37" fmla="*/ 1642746 w 2882265"/>
              <a:gd name="connsiteY37" fmla="*/ 436200 h 4641806"/>
              <a:gd name="connsiteX38" fmla="*/ 1680846 w 2882265"/>
              <a:gd name="connsiteY38" fmla="*/ 531450 h 4641806"/>
              <a:gd name="connsiteX39" fmla="*/ 1552100 w 2882265"/>
              <a:gd name="connsiteY39" fmla="*/ 725125 h 4641806"/>
              <a:gd name="connsiteX40" fmla="*/ 1417321 w 2882265"/>
              <a:gd name="connsiteY40" fmla="*/ 728300 h 4641806"/>
              <a:gd name="connsiteX41" fmla="*/ 1325880 w 2882265"/>
              <a:gd name="connsiteY41" fmla="*/ 814026 h 4641806"/>
              <a:gd name="connsiteX42" fmla="*/ 1677670 w 2882265"/>
              <a:gd name="connsiteY42" fmla="*/ 1212171 h 4641806"/>
              <a:gd name="connsiteX43" fmla="*/ 1736725 w 2882265"/>
              <a:gd name="connsiteY43" fmla="*/ 1403941 h 4641806"/>
              <a:gd name="connsiteX44" fmla="*/ 1909445 w 2882265"/>
              <a:gd name="connsiteY44" fmla="*/ 1302976 h 4641806"/>
              <a:gd name="connsiteX45" fmla="*/ 1944370 w 2882265"/>
              <a:gd name="connsiteY45" fmla="*/ 1122001 h 4641806"/>
              <a:gd name="connsiteX46" fmla="*/ 2055496 w 2882265"/>
              <a:gd name="connsiteY46" fmla="*/ 1055325 h 4641806"/>
              <a:gd name="connsiteX47" fmla="*/ 2159000 w 2882265"/>
              <a:gd name="connsiteY47" fmla="*/ 1137241 h 4641806"/>
              <a:gd name="connsiteX48" fmla="*/ 2211705 w 2882265"/>
              <a:gd name="connsiteY48" fmla="*/ 1054691 h 4641806"/>
              <a:gd name="connsiteX49" fmla="*/ 2280285 w 2882265"/>
              <a:gd name="connsiteY49" fmla="*/ 1054691 h 4641806"/>
              <a:gd name="connsiteX50" fmla="*/ 2381250 w 2882265"/>
              <a:gd name="connsiteY50" fmla="*/ 993096 h 4641806"/>
              <a:gd name="connsiteX51" fmla="*/ 2433320 w 2882265"/>
              <a:gd name="connsiteY51" fmla="*/ 1056596 h 4641806"/>
              <a:gd name="connsiteX52" fmla="*/ 2338705 w 2882265"/>
              <a:gd name="connsiteY52" fmla="*/ 1101681 h 4641806"/>
              <a:gd name="connsiteX53" fmla="*/ 2360296 w 2882265"/>
              <a:gd name="connsiteY53" fmla="*/ 1195025 h 4641806"/>
              <a:gd name="connsiteX54" fmla="*/ 2319021 w 2882265"/>
              <a:gd name="connsiteY54" fmla="*/ 1217250 h 4641806"/>
              <a:gd name="connsiteX55" fmla="*/ 2309495 w 2882265"/>
              <a:gd name="connsiteY55" fmla="*/ 1283291 h 4641806"/>
              <a:gd name="connsiteX56" fmla="*/ 2154555 w 2882265"/>
              <a:gd name="connsiteY56" fmla="*/ 1377271 h 4641806"/>
              <a:gd name="connsiteX57" fmla="*/ 2211705 w 2882265"/>
              <a:gd name="connsiteY57" fmla="*/ 1561421 h 4641806"/>
              <a:gd name="connsiteX58" fmla="*/ 1805305 w 2882265"/>
              <a:gd name="connsiteY58" fmla="*/ 1773511 h 4641806"/>
              <a:gd name="connsiteX59" fmla="*/ 1878330 w 2882265"/>
              <a:gd name="connsiteY59" fmla="*/ 2199596 h 4641806"/>
              <a:gd name="connsiteX60" fmla="*/ 1724025 w 2882265"/>
              <a:gd name="connsiteY60" fmla="*/ 2266271 h 4641806"/>
              <a:gd name="connsiteX61" fmla="*/ 1969771 w 2882265"/>
              <a:gd name="connsiteY61" fmla="*/ 2865075 h 4641806"/>
              <a:gd name="connsiteX62" fmla="*/ 1975485 w 2882265"/>
              <a:gd name="connsiteY62" fmla="*/ 2868251 h 4641806"/>
              <a:gd name="connsiteX63" fmla="*/ 2120265 w 2882265"/>
              <a:gd name="connsiteY63" fmla="*/ 3508331 h 4641806"/>
              <a:gd name="connsiteX64" fmla="*/ 2646045 w 2882265"/>
              <a:gd name="connsiteY64" fmla="*/ 4018871 h 4641806"/>
              <a:gd name="connsiteX65" fmla="*/ 2486025 w 2882265"/>
              <a:gd name="connsiteY65" fmla="*/ 4163651 h 4641806"/>
              <a:gd name="connsiteX66" fmla="*/ 2696846 w 2882265"/>
              <a:gd name="connsiteY66" fmla="*/ 4341450 h 4641806"/>
              <a:gd name="connsiteX67" fmla="*/ 2882265 w 2882265"/>
              <a:gd name="connsiteY67" fmla="*/ 4293191 h 4641806"/>
              <a:gd name="connsiteX68" fmla="*/ 2867025 w 2882265"/>
              <a:gd name="connsiteY68" fmla="*/ 4377011 h 4641806"/>
              <a:gd name="connsiteX69" fmla="*/ 2623185 w 2882265"/>
              <a:gd name="connsiteY69" fmla="*/ 4506551 h 4641806"/>
              <a:gd name="connsiteX70" fmla="*/ 2515871 w 2882265"/>
              <a:gd name="connsiteY70" fmla="*/ 4481150 h 4641806"/>
              <a:gd name="connsiteX71" fmla="*/ 2461896 w 2882265"/>
              <a:gd name="connsiteY71" fmla="*/ 4420825 h 4641806"/>
              <a:gd name="connsiteX72" fmla="*/ 2367915 w 2882265"/>
              <a:gd name="connsiteY72" fmla="*/ 4392251 h 4641806"/>
              <a:gd name="connsiteX73" fmla="*/ 2432685 w 2882265"/>
              <a:gd name="connsiteY73" fmla="*/ 4552271 h 4641806"/>
              <a:gd name="connsiteX74" fmla="*/ 2317750 w 2882265"/>
              <a:gd name="connsiteY74" fmla="*/ 4641806 h 4641806"/>
              <a:gd name="connsiteX75" fmla="*/ 2211071 w 2882265"/>
              <a:gd name="connsiteY75" fmla="*/ 4357325 h 4641806"/>
              <a:gd name="connsiteX76" fmla="*/ 2160271 w 2882265"/>
              <a:gd name="connsiteY76" fmla="*/ 4322400 h 4641806"/>
              <a:gd name="connsiteX77" fmla="*/ 2084071 w 2882265"/>
              <a:gd name="connsiteY77" fmla="*/ 4106500 h 4641806"/>
              <a:gd name="connsiteX78" fmla="*/ 1326356 w 2882265"/>
              <a:gd name="connsiteY78" fmla="*/ 2724423 h 4641806"/>
              <a:gd name="connsiteX79" fmla="*/ 881539 w 2882265"/>
              <a:gd name="connsiteY79" fmla="*/ 3358789 h 4641806"/>
              <a:gd name="connsiteX80" fmla="*/ 674370 w 2882265"/>
              <a:gd name="connsiteY80" fmla="*/ 3908857 h 4641806"/>
              <a:gd name="connsiteX81" fmla="*/ 505777 w 2882265"/>
              <a:gd name="connsiteY81" fmla="*/ 4374153 h 4641806"/>
              <a:gd name="connsiteX0" fmla="*/ 505777 w 2916046"/>
              <a:gd name="connsiteY0" fmla="*/ 4374153 h 4641806"/>
              <a:gd name="connsiteX1" fmla="*/ 562451 w 2916046"/>
              <a:gd name="connsiteY1" fmla="*/ 4470832 h 4641806"/>
              <a:gd name="connsiteX2" fmla="*/ 717233 w 2916046"/>
              <a:gd name="connsiteY2" fmla="*/ 4522268 h 4641806"/>
              <a:gd name="connsiteX3" fmla="*/ 729615 w 2916046"/>
              <a:gd name="connsiteY3" fmla="*/ 4596086 h 4641806"/>
              <a:gd name="connsiteX4" fmla="*/ 619125 w 2916046"/>
              <a:gd name="connsiteY4" fmla="*/ 4636091 h 4641806"/>
              <a:gd name="connsiteX5" fmla="*/ 354807 w 2916046"/>
              <a:gd name="connsiteY5" fmla="*/ 4592753 h 4641806"/>
              <a:gd name="connsiteX6" fmla="*/ 307658 w 2916046"/>
              <a:gd name="connsiteY6" fmla="*/ 4477976 h 4641806"/>
              <a:gd name="connsiteX7" fmla="*/ 237649 w 2916046"/>
              <a:gd name="connsiteY7" fmla="*/ 4392251 h 4641806"/>
              <a:gd name="connsiteX8" fmla="*/ 209550 w 2916046"/>
              <a:gd name="connsiteY8" fmla="*/ 4543222 h 4641806"/>
              <a:gd name="connsiteX9" fmla="*/ 44291 w 2916046"/>
              <a:gd name="connsiteY9" fmla="*/ 4495598 h 4641806"/>
              <a:gd name="connsiteX10" fmla="*/ 116205 w 2916046"/>
              <a:gd name="connsiteY10" fmla="*/ 4224611 h 4641806"/>
              <a:gd name="connsiteX11" fmla="*/ 0 w 2916046"/>
              <a:gd name="connsiteY11" fmla="*/ 4200322 h 4641806"/>
              <a:gd name="connsiteX12" fmla="*/ 466725 w 2916046"/>
              <a:gd name="connsiteY12" fmla="*/ 3287351 h 4641806"/>
              <a:gd name="connsiteX13" fmla="*/ 558165 w 2916046"/>
              <a:gd name="connsiteY13" fmla="*/ 3173051 h 4641806"/>
              <a:gd name="connsiteX14" fmla="*/ 550545 w 2916046"/>
              <a:gd name="connsiteY14" fmla="*/ 3096851 h 4641806"/>
              <a:gd name="connsiteX15" fmla="*/ 619125 w 2916046"/>
              <a:gd name="connsiteY15" fmla="*/ 3073991 h 4641806"/>
              <a:gd name="connsiteX16" fmla="*/ 923925 w 2916046"/>
              <a:gd name="connsiteY16" fmla="*/ 2380571 h 4641806"/>
              <a:gd name="connsiteX17" fmla="*/ 870585 w 2916046"/>
              <a:gd name="connsiteY17" fmla="*/ 2289131 h 4641806"/>
              <a:gd name="connsiteX18" fmla="*/ 885825 w 2916046"/>
              <a:gd name="connsiteY18" fmla="*/ 2014811 h 4641806"/>
              <a:gd name="connsiteX19" fmla="*/ 930591 w 2916046"/>
              <a:gd name="connsiteY19" fmla="*/ 1883842 h 4641806"/>
              <a:gd name="connsiteX20" fmla="*/ 931545 w 2916046"/>
              <a:gd name="connsiteY20" fmla="*/ 1108031 h 4641806"/>
              <a:gd name="connsiteX21" fmla="*/ 885825 w 2916046"/>
              <a:gd name="connsiteY21" fmla="*/ 1085171 h 4641806"/>
              <a:gd name="connsiteX22" fmla="*/ 939165 w 2916046"/>
              <a:gd name="connsiteY22" fmla="*/ 1008971 h 4641806"/>
              <a:gd name="connsiteX23" fmla="*/ 926306 w 2916046"/>
              <a:gd name="connsiteY23" fmla="*/ 937534 h 4641806"/>
              <a:gd name="connsiteX24" fmla="*/ 881540 w 2916046"/>
              <a:gd name="connsiteY24" fmla="*/ 896577 h 4641806"/>
              <a:gd name="connsiteX25" fmla="*/ 869156 w 2916046"/>
              <a:gd name="connsiteY25" fmla="*/ 823709 h 4641806"/>
              <a:gd name="connsiteX26" fmla="*/ 907734 w 2916046"/>
              <a:gd name="connsiteY26" fmla="*/ 691789 h 4641806"/>
              <a:gd name="connsiteX27" fmla="*/ 928687 w 2916046"/>
              <a:gd name="connsiteY27" fmla="*/ 640829 h 4641806"/>
              <a:gd name="connsiteX28" fmla="*/ 984885 w 2916046"/>
              <a:gd name="connsiteY28" fmla="*/ 582251 h 4641806"/>
              <a:gd name="connsiteX29" fmla="*/ 962025 w 2916046"/>
              <a:gd name="connsiteY29" fmla="*/ 517481 h 4641806"/>
              <a:gd name="connsiteX30" fmla="*/ 1037748 w 2916046"/>
              <a:gd name="connsiteY30" fmla="*/ 353651 h 4641806"/>
              <a:gd name="connsiteX31" fmla="*/ 1090612 w 2916046"/>
              <a:gd name="connsiteY31" fmla="*/ 125527 h 4641806"/>
              <a:gd name="connsiteX32" fmla="*/ 1308735 w 2916046"/>
              <a:gd name="connsiteY32" fmla="*/ 1701 h 4641806"/>
              <a:gd name="connsiteX33" fmla="*/ 1547336 w 2916046"/>
              <a:gd name="connsiteY33" fmla="*/ 67584 h 4641806"/>
              <a:gd name="connsiteX34" fmla="*/ 1706246 w 2916046"/>
              <a:gd name="connsiteY34" fmla="*/ 258400 h 4641806"/>
              <a:gd name="connsiteX35" fmla="*/ 1664971 w 2916046"/>
              <a:gd name="connsiteY35" fmla="*/ 312375 h 4641806"/>
              <a:gd name="connsiteX36" fmla="*/ 1687196 w 2916046"/>
              <a:gd name="connsiteY36" fmla="*/ 398100 h 4641806"/>
              <a:gd name="connsiteX37" fmla="*/ 1642746 w 2916046"/>
              <a:gd name="connsiteY37" fmla="*/ 436200 h 4641806"/>
              <a:gd name="connsiteX38" fmla="*/ 1680846 w 2916046"/>
              <a:gd name="connsiteY38" fmla="*/ 531450 h 4641806"/>
              <a:gd name="connsiteX39" fmla="*/ 1552100 w 2916046"/>
              <a:gd name="connsiteY39" fmla="*/ 725125 h 4641806"/>
              <a:gd name="connsiteX40" fmla="*/ 1417321 w 2916046"/>
              <a:gd name="connsiteY40" fmla="*/ 728300 h 4641806"/>
              <a:gd name="connsiteX41" fmla="*/ 1325880 w 2916046"/>
              <a:gd name="connsiteY41" fmla="*/ 814026 h 4641806"/>
              <a:gd name="connsiteX42" fmla="*/ 1677670 w 2916046"/>
              <a:gd name="connsiteY42" fmla="*/ 1212171 h 4641806"/>
              <a:gd name="connsiteX43" fmla="*/ 1736725 w 2916046"/>
              <a:gd name="connsiteY43" fmla="*/ 1403941 h 4641806"/>
              <a:gd name="connsiteX44" fmla="*/ 1909445 w 2916046"/>
              <a:gd name="connsiteY44" fmla="*/ 1302976 h 4641806"/>
              <a:gd name="connsiteX45" fmla="*/ 1944370 w 2916046"/>
              <a:gd name="connsiteY45" fmla="*/ 1122001 h 4641806"/>
              <a:gd name="connsiteX46" fmla="*/ 2055496 w 2916046"/>
              <a:gd name="connsiteY46" fmla="*/ 1055325 h 4641806"/>
              <a:gd name="connsiteX47" fmla="*/ 2159000 w 2916046"/>
              <a:gd name="connsiteY47" fmla="*/ 1137241 h 4641806"/>
              <a:gd name="connsiteX48" fmla="*/ 2211705 w 2916046"/>
              <a:gd name="connsiteY48" fmla="*/ 1054691 h 4641806"/>
              <a:gd name="connsiteX49" fmla="*/ 2280285 w 2916046"/>
              <a:gd name="connsiteY49" fmla="*/ 1054691 h 4641806"/>
              <a:gd name="connsiteX50" fmla="*/ 2381250 w 2916046"/>
              <a:gd name="connsiteY50" fmla="*/ 993096 h 4641806"/>
              <a:gd name="connsiteX51" fmla="*/ 2433320 w 2916046"/>
              <a:gd name="connsiteY51" fmla="*/ 1056596 h 4641806"/>
              <a:gd name="connsiteX52" fmla="*/ 2338705 w 2916046"/>
              <a:gd name="connsiteY52" fmla="*/ 1101681 h 4641806"/>
              <a:gd name="connsiteX53" fmla="*/ 2360296 w 2916046"/>
              <a:gd name="connsiteY53" fmla="*/ 1195025 h 4641806"/>
              <a:gd name="connsiteX54" fmla="*/ 2319021 w 2916046"/>
              <a:gd name="connsiteY54" fmla="*/ 1217250 h 4641806"/>
              <a:gd name="connsiteX55" fmla="*/ 2309495 w 2916046"/>
              <a:gd name="connsiteY55" fmla="*/ 1283291 h 4641806"/>
              <a:gd name="connsiteX56" fmla="*/ 2154555 w 2916046"/>
              <a:gd name="connsiteY56" fmla="*/ 1377271 h 4641806"/>
              <a:gd name="connsiteX57" fmla="*/ 2211705 w 2916046"/>
              <a:gd name="connsiteY57" fmla="*/ 1561421 h 4641806"/>
              <a:gd name="connsiteX58" fmla="*/ 1805305 w 2916046"/>
              <a:gd name="connsiteY58" fmla="*/ 1773511 h 4641806"/>
              <a:gd name="connsiteX59" fmla="*/ 1878330 w 2916046"/>
              <a:gd name="connsiteY59" fmla="*/ 2199596 h 4641806"/>
              <a:gd name="connsiteX60" fmla="*/ 1724025 w 2916046"/>
              <a:gd name="connsiteY60" fmla="*/ 2266271 h 4641806"/>
              <a:gd name="connsiteX61" fmla="*/ 1969771 w 2916046"/>
              <a:gd name="connsiteY61" fmla="*/ 2865075 h 4641806"/>
              <a:gd name="connsiteX62" fmla="*/ 1975485 w 2916046"/>
              <a:gd name="connsiteY62" fmla="*/ 2868251 h 4641806"/>
              <a:gd name="connsiteX63" fmla="*/ 2120265 w 2916046"/>
              <a:gd name="connsiteY63" fmla="*/ 3508331 h 4641806"/>
              <a:gd name="connsiteX64" fmla="*/ 2646045 w 2916046"/>
              <a:gd name="connsiteY64" fmla="*/ 4018871 h 4641806"/>
              <a:gd name="connsiteX65" fmla="*/ 2486025 w 2916046"/>
              <a:gd name="connsiteY65" fmla="*/ 4163651 h 4641806"/>
              <a:gd name="connsiteX66" fmla="*/ 2696846 w 2916046"/>
              <a:gd name="connsiteY66" fmla="*/ 4341450 h 4641806"/>
              <a:gd name="connsiteX67" fmla="*/ 2882265 w 2916046"/>
              <a:gd name="connsiteY67" fmla="*/ 4293191 h 4641806"/>
              <a:gd name="connsiteX68" fmla="*/ 2867025 w 2916046"/>
              <a:gd name="connsiteY68" fmla="*/ 4377011 h 4641806"/>
              <a:gd name="connsiteX69" fmla="*/ 2623185 w 2916046"/>
              <a:gd name="connsiteY69" fmla="*/ 4506551 h 4641806"/>
              <a:gd name="connsiteX70" fmla="*/ 2515871 w 2916046"/>
              <a:gd name="connsiteY70" fmla="*/ 4481150 h 4641806"/>
              <a:gd name="connsiteX71" fmla="*/ 2461896 w 2916046"/>
              <a:gd name="connsiteY71" fmla="*/ 4420825 h 4641806"/>
              <a:gd name="connsiteX72" fmla="*/ 2367915 w 2916046"/>
              <a:gd name="connsiteY72" fmla="*/ 4392251 h 4641806"/>
              <a:gd name="connsiteX73" fmla="*/ 2432685 w 2916046"/>
              <a:gd name="connsiteY73" fmla="*/ 4552271 h 4641806"/>
              <a:gd name="connsiteX74" fmla="*/ 2317750 w 2916046"/>
              <a:gd name="connsiteY74" fmla="*/ 4641806 h 4641806"/>
              <a:gd name="connsiteX75" fmla="*/ 2211071 w 2916046"/>
              <a:gd name="connsiteY75" fmla="*/ 4357325 h 4641806"/>
              <a:gd name="connsiteX76" fmla="*/ 2160271 w 2916046"/>
              <a:gd name="connsiteY76" fmla="*/ 4322400 h 4641806"/>
              <a:gd name="connsiteX77" fmla="*/ 2084071 w 2916046"/>
              <a:gd name="connsiteY77" fmla="*/ 4106500 h 4641806"/>
              <a:gd name="connsiteX78" fmla="*/ 1326356 w 2916046"/>
              <a:gd name="connsiteY78" fmla="*/ 2724423 h 4641806"/>
              <a:gd name="connsiteX79" fmla="*/ 881539 w 2916046"/>
              <a:gd name="connsiteY79" fmla="*/ 3358789 h 4641806"/>
              <a:gd name="connsiteX80" fmla="*/ 674370 w 2916046"/>
              <a:gd name="connsiteY80" fmla="*/ 3908857 h 4641806"/>
              <a:gd name="connsiteX81" fmla="*/ 505777 w 2916046"/>
              <a:gd name="connsiteY81"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50545 w 2898627"/>
              <a:gd name="connsiteY14" fmla="*/ 309685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31545 w 2898627"/>
              <a:gd name="connsiteY20" fmla="*/ 1108031 h 4641806"/>
              <a:gd name="connsiteX21" fmla="*/ 885825 w 2898627"/>
              <a:gd name="connsiteY21" fmla="*/ 1085171 h 4641806"/>
              <a:gd name="connsiteX22" fmla="*/ 939165 w 2898627"/>
              <a:gd name="connsiteY22" fmla="*/ 1008971 h 4641806"/>
              <a:gd name="connsiteX23" fmla="*/ 926306 w 2898627"/>
              <a:gd name="connsiteY23" fmla="*/ 937534 h 4641806"/>
              <a:gd name="connsiteX24" fmla="*/ 881540 w 2898627"/>
              <a:gd name="connsiteY24" fmla="*/ 896577 h 4641806"/>
              <a:gd name="connsiteX25" fmla="*/ 869156 w 2898627"/>
              <a:gd name="connsiteY25" fmla="*/ 823709 h 4641806"/>
              <a:gd name="connsiteX26" fmla="*/ 907734 w 2898627"/>
              <a:gd name="connsiteY26" fmla="*/ 691789 h 4641806"/>
              <a:gd name="connsiteX27" fmla="*/ 928687 w 2898627"/>
              <a:gd name="connsiteY27" fmla="*/ 640829 h 4641806"/>
              <a:gd name="connsiteX28" fmla="*/ 984885 w 2898627"/>
              <a:gd name="connsiteY28" fmla="*/ 582251 h 4641806"/>
              <a:gd name="connsiteX29" fmla="*/ 962025 w 2898627"/>
              <a:gd name="connsiteY29" fmla="*/ 517481 h 4641806"/>
              <a:gd name="connsiteX30" fmla="*/ 1037748 w 2898627"/>
              <a:gd name="connsiteY30" fmla="*/ 353651 h 4641806"/>
              <a:gd name="connsiteX31" fmla="*/ 1090612 w 2898627"/>
              <a:gd name="connsiteY31" fmla="*/ 125527 h 4641806"/>
              <a:gd name="connsiteX32" fmla="*/ 1308735 w 2898627"/>
              <a:gd name="connsiteY32" fmla="*/ 1701 h 4641806"/>
              <a:gd name="connsiteX33" fmla="*/ 1547336 w 2898627"/>
              <a:gd name="connsiteY33" fmla="*/ 67584 h 4641806"/>
              <a:gd name="connsiteX34" fmla="*/ 1706246 w 2898627"/>
              <a:gd name="connsiteY34" fmla="*/ 258400 h 4641806"/>
              <a:gd name="connsiteX35" fmla="*/ 1664971 w 2898627"/>
              <a:gd name="connsiteY35" fmla="*/ 312375 h 4641806"/>
              <a:gd name="connsiteX36" fmla="*/ 1687196 w 2898627"/>
              <a:gd name="connsiteY36" fmla="*/ 398100 h 4641806"/>
              <a:gd name="connsiteX37" fmla="*/ 1642746 w 2898627"/>
              <a:gd name="connsiteY37" fmla="*/ 436200 h 4641806"/>
              <a:gd name="connsiteX38" fmla="*/ 1680846 w 2898627"/>
              <a:gd name="connsiteY38" fmla="*/ 531450 h 4641806"/>
              <a:gd name="connsiteX39" fmla="*/ 1552100 w 2898627"/>
              <a:gd name="connsiteY39" fmla="*/ 725125 h 4641806"/>
              <a:gd name="connsiteX40" fmla="*/ 1417321 w 2898627"/>
              <a:gd name="connsiteY40" fmla="*/ 728300 h 4641806"/>
              <a:gd name="connsiteX41" fmla="*/ 1325880 w 2898627"/>
              <a:gd name="connsiteY41" fmla="*/ 814026 h 4641806"/>
              <a:gd name="connsiteX42" fmla="*/ 1677670 w 2898627"/>
              <a:gd name="connsiteY42" fmla="*/ 1212171 h 4641806"/>
              <a:gd name="connsiteX43" fmla="*/ 1736725 w 2898627"/>
              <a:gd name="connsiteY43" fmla="*/ 1403941 h 4641806"/>
              <a:gd name="connsiteX44" fmla="*/ 1909445 w 2898627"/>
              <a:gd name="connsiteY44" fmla="*/ 1302976 h 4641806"/>
              <a:gd name="connsiteX45" fmla="*/ 1944370 w 2898627"/>
              <a:gd name="connsiteY45" fmla="*/ 1122001 h 4641806"/>
              <a:gd name="connsiteX46" fmla="*/ 2055496 w 2898627"/>
              <a:gd name="connsiteY46" fmla="*/ 1055325 h 4641806"/>
              <a:gd name="connsiteX47" fmla="*/ 2159000 w 2898627"/>
              <a:gd name="connsiteY47" fmla="*/ 1137241 h 4641806"/>
              <a:gd name="connsiteX48" fmla="*/ 2211705 w 2898627"/>
              <a:gd name="connsiteY48" fmla="*/ 1054691 h 4641806"/>
              <a:gd name="connsiteX49" fmla="*/ 2280285 w 2898627"/>
              <a:gd name="connsiteY49" fmla="*/ 1054691 h 4641806"/>
              <a:gd name="connsiteX50" fmla="*/ 2381250 w 2898627"/>
              <a:gd name="connsiteY50" fmla="*/ 993096 h 4641806"/>
              <a:gd name="connsiteX51" fmla="*/ 2433320 w 2898627"/>
              <a:gd name="connsiteY51" fmla="*/ 1056596 h 4641806"/>
              <a:gd name="connsiteX52" fmla="*/ 2338705 w 2898627"/>
              <a:gd name="connsiteY52" fmla="*/ 1101681 h 4641806"/>
              <a:gd name="connsiteX53" fmla="*/ 2360296 w 2898627"/>
              <a:gd name="connsiteY53" fmla="*/ 1195025 h 4641806"/>
              <a:gd name="connsiteX54" fmla="*/ 2319021 w 2898627"/>
              <a:gd name="connsiteY54" fmla="*/ 1217250 h 4641806"/>
              <a:gd name="connsiteX55" fmla="*/ 2309495 w 2898627"/>
              <a:gd name="connsiteY55" fmla="*/ 1283291 h 4641806"/>
              <a:gd name="connsiteX56" fmla="*/ 2154555 w 2898627"/>
              <a:gd name="connsiteY56" fmla="*/ 1377271 h 4641806"/>
              <a:gd name="connsiteX57" fmla="*/ 2211705 w 2898627"/>
              <a:gd name="connsiteY57" fmla="*/ 1561421 h 4641806"/>
              <a:gd name="connsiteX58" fmla="*/ 1805305 w 2898627"/>
              <a:gd name="connsiteY58" fmla="*/ 1773511 h 4641806"/>
              <a:gd name="connsiteX59" fmla="*/ 1878330 w 2898627"/>
              <a:gd name="connsiteY59" fmla="*/ 2199596 h 4641806"/>
              <a:gd name="connsiteX60" fmla="*/ 1724025 w 2898627"/>
              <a:gd name="connsiteY60" fmla="*/ 2266271 h 4641806"/>
              <a:gd name="connsiteX61" fmla="*/ 1969771 w 2898627"/>
              <a:gd name="connsiteY61" fmla="*/ 2865075 h 4641806"/>
              <a:gd name="connsiteX62" fmla="*/ 1975485 w 2898627"/>
              <a:gd name="connsiteY62" fmla="*/ 2868251 h 4641806"/>
              <a:gd name="connsiteX63" fmla="*/ 2120265 w 2898627"/>
              <a:gd name="connsiteY63" fmla="*/ 3508331 h 4641806"/>
              <a:gd name="connsiteX64" fmla="*/ 2646045 w 2898627"/>
              <a:gd name="connsiteY64" fmla="*/ 4018871 h 4641806"/>
              <a:gd name="connsiteX65" fmla="*/ 2486025 w 2898627"/>
              <a:gd name="connsiteY65" fmla="*/ 4163651 h 4641806"/>
              <a:gd name="connsiteX66" fmla="*/ 2696846 w 2898627"/>
              <a:gd name="connsiteY66" fmla="*/ 4341450 h 4641806"/>
              <a:gd name="connsiteX67" fmla="*/ 2882265 w 2898627"/>
              <a:gd name="connsiteY67" fmla="*/ 4293191 h 4641806"/>
              <a:gd name="connsiteX68" fmla="*/ 2867025 w 2898627"/>
              <a:gd name="connsiteY68" fmla="*/ 4377011 h 4641806"/>
              <a:gd name="connsiteX69" fmla="*/ 2623185 w 2898627"/>
              <a:gd name="connsiteY69" fmla="*/ 4506551 h 4641806"/>
              <a:gd name="connsiteX70" fmla="*/ 2515871 w 2898627"/>
              <a:gd name="connsiteY70" fmla="*/ 4481150 h 4641806"/>
              <a:gd name="connsiteX71" fmla="*/ 2461896 w 2898627"/>
              <a:gd name="connsiteY71" fmla="*/ 4420825 h 4641806"/>
              <a:gd name="connsiteX72" fmla="*/ 2367915 w 2898627"/>
              <a:gd name="connsiteY72" fmla="*/ 4392251 h 4641806"/>
              <a:gd name="connsiteX73" fmla="*/ 2432685 w 2898627"/>
              <a:gd name="connsiteY73" fmla="*/ 4552271 h 4641806"/>
              <a:gd name="connsiteX74" fmla="*/ 2317750 w 2898627"/>
              <a:gd name="connsiteY74" fmla="*/ 4641806 h 4641806"/>
              <a:gd name="connsiteX75" fmla="*/ 2211071 w 2898627"/>
              <a:gd name="connsiteY75" fmla="*/ 4357325 h 4641806"/>
              <a:gd name="connsiteX76" fmla="*/ 2160271 w 2898627"/>
              <a:gd name="connsiteY76" fmla="*/ 4322400 h 4641806"/>
              <a:gd name="connsiteX77" fmla="*/ 2084071 w 2898627"/>
              <a:gd name="connsiteY77" fmla="*/ 4106500 h 4641806"/>
              <a:gd name="connsiteX78" fmla="*/ 1326356 w 2898627"/>
              <a:gd name="connsiteY78" fmla="*/ 2724423 h 4641806"/>
              <a:gd name="connsiteX79" fmla="*/ 881539 w 2898627"/>
              <a:gd name="connsiteY79" fmla="*/ 3358789 h 4641806"/>
              <a:gd name="connsiteX80" fmla="*/ 674370 w 2898627"/>
              <a:gd name="connsiteY80" fmla="*/ 3908857 h 4641806"/>
              <a:gd name="connsiteX81" fmla="*/ 505777 w 2898627"/>
              <a:gd name="connsiteY81"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50545 w 2898627"/>
              <a:gd name="connsiteY14" fmla="*/ 309685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31545 w 2898627"/>
              <a:gd name="connsiteY20" fmla="*/ 1108031 h 4641806"/>
              <a:gd name="connsiteX21" fmla="*/ 885825 w 2898627"/>
              <a:gd name="connsiteY21" fmla="*/ 1085171 h 4641806"/>
              <a:gd name="connsiteX22" fmla="*/ 939165 w 2898627"/>
              <a:gd name="connsiteY22" fmla="*/ 1008971 h 4641806"/>
              <a:gd name="connsiteX23" fmla="*/ 926306 w 2898627"/>
              <a:gd name="connsiteY23" fmla="*/ 937534 h 4641806"/>
              <a:gd name="connsiteX24" fmla="*/ 881540 w 2898627"/>
              <a:gd name="connsiteY24" fmla="*/ 896577 h 4641806"/>
              <a:gd name="connsiteX25" fmla="*/ 869156 w 2898627"/>
              <a:gd name="connsiteY25" fmla="*/ 823709 h 4641806"/>
              <a:gd name="connsiteX26" fmla="*/ 907734 w 2898627"/>
              <a:gd name="connsiteY26" fmla="*/ 691789 h 4641806"/>
              <a:gd name="connsiteX27" fmla="*/ 928687 w 2898627"/>
              <a:gd name="connsiteY27" fmla="*/ 640829 h 4641806"/>
              <a:gd name="connsiteX28" fmla="*/ 984885 w 2898627"/>
              <a:gd name="connsiteY28" fmla="*/ 582251 h 4641806"/>
              <a:gd name="connsiteX29" fmla="*/ 962025 w 2898627"/>
              <a:gd name="connsiteY29" fmla="*/ 517481 h 4641806"/>
              <a:gd name="connsiteX30" fmla="*/ 1037748 w 2898627"/>
              <a:gd name="connsiteY30" fmla="*/ 353651 h 4641806"/>
              <a:gd name="connsiteX31" fmla="*/ 1090612 w 2898627"/>
              <a:gd name="connsiteY31" fmla="*/ 125527 h 4641806"/>
              <a:gd name="connsiteX32" fmla="*/ 1308735 w 2898627"/>
              <a:gd name="connsiteY32" fmla="*/ 1701 h 4641806"/>
              <a:gd name="connsiteX33" fmla="*/ 1547336 w 2898627"/>
              <a:gd name="connsiteY33" fmla="*/ 67584 h 4641806"/>
              <a:gd name="connsiteX34" fmla="*/ 1706246 w 2898627"/>
              <a:gd name="connsiteY34" fmla="*/ 258400 h 4641806"/>
              <a:gd name="connsiteX35" fmla="*/ 1664971 w 2898627"/>
              <a:gd name="connsiteY35" fmla="*/ 312375 h 4641806"/>
              <a:gd name="connsiteX36" fmla="*/ 1687196 w 2898627"/>
              <a:gd name="connsiteY36" fmla="*/ 398100 h 4641806"/>
              <a:gd name="connsiteX37" fmla="*/ 1642746 w 2898627"/>
              <a:gd name="connsiteY37" fmla="*/ 436200 h 4641806"/>
              <a:gd name="connsiteX38" fmla="*/ 1680846 w 2898627"/>
              <a:gd name="connsiteY38" fmla="*/ 531450 h 4641806"/>
              <a:gd name="connsiteX39" fmla="*/ 1552100 w 2898627"/>
              <a:gd name="connsiteY39" fmla="*/ 725125 h 4641806"/>
              <a:gd name="connsiteX40" fmla="*/ 1417321 w 2898627"/>
              <a:gd name="connsiteY40" fmla="*/ 728300 h 4641806"/>
              <a:gd name="connsiteX41" fmla="*/ 1325880 w 2898627"/>
              <a:gd name="connsiteY41" fmla="*/ 814026 h 4641806"/>
              <a:gd name="connsiteX42" fmla="*/ 1677670 w 2898627"/>
              <a:gd name="connsiteY42" fmla="*/ 1212171 h 4641806"/>
              <a:gd name="connsiteX43" fmla="*/ 1736725 w 2898627"/>
              <a:gd name="connsiteY43" fmla="*/ 1403941 h 4641806"/>
              <a:gd name="connsiteX44" fmla="*/ 1909445 w 2898627"/>
              <a:gd name="connsiteY44" fmla="*/ 1302976 h 4641806"/>
              <a:gd name="connsiteX45" fmla="*/ 1944370 w 2898627"/>
              <a:gd name="connsiteY45" fmla="*/ 1122001 h 4641806"/>
              <a:gd name="connsiteX46" fmla="*/ 2055496 w 2898627"/>
              <a:gd name="connsiteY46" fmla="*/ 1055325 h 4641806"/>
              <a:gd name="connsiteX47" fmla="*/ 2159000 w 2898627"/>
              <a:gd name="connsiteY47" fmla="*/ 1137241 h 4641806"/>
              <a:gd name="connsiteX48" fmla="*/ 2211705 w 2898627"/>
              <a:gd name="connsiteY48" fmla="*/ 1054691 h 4641806"/>
              <a:gd name="connsiteX49" fmla="*/ 2280285 w 2898627"/>
              <a:gd name="connsiteY49" fmla="*/ 1054691 h 4641806"/>
              <a:gd name="connsiteX50" fmla="*/ 2381250 w 2898627"/>
              <a:gd name="connsiteY50" fmla="*/ 993096 h 4641806"/>
              <a:gd name="connsiteX51" fmla="*/ 2433320 w 2898627"/>
              <a:gd name="connsiteY51" fmla="*/ 1056596 h 4641806"/>
              <a:gd name="connsiteX52" fmla="*/ 2338705 w 2898627"/>
              <a:gd name="connsiteY52" fmla="*/ 1101681 h 4641806"/>
              <a:gd name="connsiteX53" fmla="*/ 2360296 w 2898627"/>
              <a:gd name="connsiteY53" fmla="*/ 1195025 h 4641806"/>
              <a:gd name="connsiteX54" fmla="*/ 2319021 w 2898627"/>
              <a:gd name="connsiteY54" fmla="*/ 1217250 h 4641806"/>
              <a:gd name="connsiteX55" fmla="*/ 2309495 w 2898627"/>
              <a:gd name="connsiteY55" fmla="*/ 1283291 h 4641806"/>
              <a:gd name="connsiteX56" fmla="*/ 2154555 w 2898627"/>
              <a:gd name="connsiteY56" fmla="*/ 1377271 h 4641806"/>
              <a:gd name="connsiteX57" fmla="*/ 2211705 w 2898627"/>
              <a:gd name="connsiteY57" fmla="*/ 1561421 h 4641806"/>
              <a:gd name="connsiteX58" fmla="*/ 1805305 w 2898627"/>
              <a:gd name="connsiteY58" fmla="*/ 1773511 h 4641806"/>
              <a:gd name="connsiteX59" fmla="*/ 1878330 w 2898627"/>
              <a:gd name="connsiteY59" fmla="*/ 2199596 h 4641806"/>
              <a:gd name="connsiteX60" fmla="*/ 1724025 w 2898627"/>
              <a:gd name="connsiteY60" fmla="*/ 2266271 h 4641806"/>
              <a:gd name="connsiteX61" fmla="*/ 1969771 w 2898627"/>
              <a:gd name="connsiteY61" fmla="*/ 2865075 h 4641806"/>
              <a:gd name="connsiteX62" fmla="*/ 1975485 w 2898627"/>
              <a:gd name="connsiteY62" fmla="*/ 2868251 h 4641806"/>
              <a:gd name="connsiteX63" fmla="*/ 2120265 w 2898627"/>
              <a:gd name="connsiteY63" fmla="*/ 3508331 h 4641806"/>
              <a:gd name="connsiteX64" fmla="*/ 2646045 w 2898627"/>
              <a:gd name="connsiteY64" fmla="*/ 4018871 h 4641806"/>
              <a:gd name="connsiteX65" fmla="*/ 2487296 w 2898627"/>
              <a:gd name="connsiteY65" fmla="*/ 4182700 h 4641806"/>
              <a:gd name="connsiteX66" fmla="*/ 2486025 w 2898627"/>
              <a:gd name="connsiteY66" fmla="*/ 4163651 h 4641806"/>
              <a:gd name="connsiteX67" fmla="*/ 2696846 w 2898627"/>
              <a:gd name="connsiteY67" fmla="*/ 4341450 h 4641806"/>
              <a:gd name="connsiteX68" fmla="*/ 2882265 w 2898627"/>
              <a:gd name="connsiteY68" fmla="*/ 4293191 h 4641806"/>
              <a:gd name="connsiteX69" fmla="*/ 2867025 w 2898627"/>
              <a:gd name="connsiteY69" fmla="*/ 4377011 h 4641806"/>
              <a:gd name="connsiteX70" fmla="*/ 2623185 w 2898627"/>
              <a:gd name="connsiteY70" fmla="*/ 4506551 h 4641806"/>
              <a:gd name="connsiteX71" fmla="*/ 2515871 w 2898627"/>
              <a:gd name="connsiteY71" fmla="*/ 4481150 h 4641806"/>
              <a:gd name="connsiteX72" fmla="*/ 2461896 w 2898627"/>
              <a:gd name="connsiteY72" fmla="*/ 4420825 h 4641806"/>
              <a:gd name="connsiteX73" fmla="*/ 2367915 w 2898627"/>
              <a:gd name="connsiteY73" fmla="*/ 4392251 h 4641806"/>
              <a:gd name="connsiteX74" fmla="*/ 2432685 w 2898627"/>
              <a:gd name="connsiteY74" fmla="*/ 4552271 h 4641806"/>
              <a:gd name="connsiteX75" fmla="*/ 2317750 w 2898627"/>
              <a:gd name="connsiteY75" fmla="*/ 4641806 h 4641806"/>
              <a:gd name="connsiteX76" fmla="*/ 2211071 w 2898627"/>
              <a:gd name="connsiteY76" fmla="*/ 4357325 h 4641806"/>
              <a:gd name="connsiteX77" fmla="*/ 2160271 w 2898627"/>
              <a:gd name="connsiteY77" fmla="*/ 4322400 h 4641806"/>
              <a:gd name="connsiteX78" fmla="*/ 2084071 w 2898627"/>
              <a:gd name="connsiteY78" fmla="*/ 4106500 h 4641806"/>
              <a:gd name="connsiteX79" fmla="*/ 1326356 w 2898627"/>
              <a:gd name="connsiteY79" fmla="*/ 2724423 h 4641806"/>
              <a:gd name="connsiteX80" fmla="*/ 881539 w 2898627"/>
              <a:gd name="connsiteY80" fmla="*/ 3358789 h 4641806"/>
              <a:gd name="connsiteX81" fmla="*/ 674370 w 2898627"/>
              <a:gd name="connsiteY81" fmla="*/ 3908857 h 4641806"/>
              <a:gd name="connsiteX82" fmla="*/ 505777 w 2898627"/>
              <a:gd name="connsiteY82"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50545 w 2898627"/>
              <a:gd name="connsiteY14" fmla="*/ 309685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31545 w 2898627"/>
              <a:gd name="connsiteY20" fmla="*/ 1108031 h 4641806"/>
              <a:gd name="connsiteX21" fmla="*/ 885825 w 2898627"/>
              <a:gd name="connsiteY21" fmla="*/ 1085171 h 4641806"/>
              <a:gd name="connsiteX22" fmla="*/ 939165 w 2898627"/>
              <a:gd name="connsiteY22" fmla="*/ 1008971 h 4641806"/>
              <a:gd name="connsiteX23" fmla="*/ 926306 w 2898627"/>
              <a:gd name="connsiteY23" fmla="*/ 937534 h 4641806"/>
              <a:gd name="connsiteX24" fmla="*/ 881540 w 2898627"/>
              <a:gd name="connsiteY24" fmla="*/ 896577 h 4641806"/>
              <a:gd name="connsiteX25" fmla="*/ 869156 w 2898627"/>
              <a:gd name="connsiteY25" fmla="*/ 823709 h 4641806"/>
              <a:gd name="connsiteX26" fmla="*/ 907734 w 2898627"/>
              <a:gd name="connsiteY26" fmla="*/ 691789 h 4641806"/>
              <a:gd name="connsiteX27" fmla="*/ 928687 w 2898627"/>
              <a:gd name="connsiteY27" fmla="*/ 640829 h 4641806"/>
              <a:gd name="connsiteX28" fmla="*/ 984885 w 2898627"/>
              <a:gd name="connsiteY28" fmla="*/ 582251 h 4641806"/>
              <a:gd name="connsiteX29" fmla="*/ 962025 w 2898627"/>
              <a:gd name="connsiteY29" fmla="*/ 517481 h 4641806"/>
              <a:gd name="connsiteX30" fmla="*/ 1037748 w 2898627"/>
              <a:gd name="connsiteY30" fmla="*/ 353651 h 4641806"/>
              <a:gd name="connsiteX31" fmla="*/ 1090612 w 2898627"/>
              <a:gd name="connsiteY31" fmla="*/ 125527 h 4641806"/>
              <a:gd name="connsiteX32" fmla="*/ 1308735 w 2898627"/>
              <a:gd name="connsiteY32" fmla="*/ 1701 h 4641806"/>
              <a:gd name="connsiteX33" fmla="*/ 1547336 w 2898627"/>
              <a:gd name="connsiteY33" fmla="*/ 67584 h 4641806"/>
              <a:gd name="connsiteX34" fmla="*/ 1706246 w 2898627"/>
              <a:gd name="connsiteY34" fmla="*/ 258400 h 4641806"/>
              <a:gd name="connsiteX35" fmla="*/ 1664971 w 2898627"/>
              <a:gd name="connsiteY35" fmla="*/ 312375 h 4641806"/>
              <a:gd name="connsiteX36" fmla="*/ 1687196 w 2898627"/>
              <a:gd name="connsiteY36" fmla="*/ 398100 h 4641806"/>
              <a:gd name="connsiteX37" fmla="*/ 1642746 w 2898627"/>
              <a:gd name="connsiteY37" fmla="*/ 436200 h 4641806"/>
              <a:gd name="connsiteX38" fmla="*/ 1680846 w 2898627"/>
              <a:gd name="connsiteY38" fmla="*/ 531450 h 4641806"/>
              <a:gd name="connsiteX39" fmla="*/ 1552100 w 2898627"/>
              <a:gd name="connsiteY39" fmla="*/ 725125 h 4641806"/>
              <a:gd name="connsiteX40" fmla="*/ 1417321 w 2898627"/>
              <a:gd name="connsiteY40" fmla="*/ 728300 h 4641806"/>
              <a:gd name="connsiteX41" fmla="*/ 1325880 w 2898627"/>
              <a:gd name="connsiteY41" fmla="*/ 814026 h 4641806"/>
              <a:gd name="connsiteX42" fmla="*/ 1677670 w 2898627"/>
              <a:gd name="connsiteY42" fmla="*/ 1212171 h 4641806"/>
              <a:gd name="connsiteX43" fmla="*/ 1736725 w 2898627"/>
              <a:gd name="connsiteY43" fmla="*/ 1403941 h 4641806"/>
              <a:gd name="connsiteX44" fmla="*/ 1909445 w 2898627"/>
              <a:gd name="connsiteY44" fmla="*/ 1302976 h 4641806"/>
              <a:gd name="connsiteX45" fmla="*/ 1944370 w 2898627"/>
              <a:gd name="connsiteY45" fmla="*/ 1122001 h 4641806"/>
              <a:gd name="connsiteX46" fmla="*/ 2055496 w 2898627"/>
              <a:gd name="connsiteY46" fmla="*/ 1055325 h 4641806"/>
              <a:gd name="connsiteX47" fmla="*/ 2159000 w 2898627"/>
              <a:gd name="connsiteY47" fmla="*/ 1137241 h 4641806"/>
              <a:gd name="connsiteX48" fmla="*/ 2211705 w 2898627"/>
              <a:gd name="connsiteY48" fmla="*/ 1054691 h 4641806"/>
              <a:gd name="connsiteX49" fmla="*/ 2280285 w 2898627"/>
              <a:gd name="connsiteY49" fmla="*/ 1054691 h 4641806"/>
              <a:gd name="connsiteX50" fmla="*/ 2381250 w 2898627"/>
              <a:gd name="connsiteY50" fmla="*/ 993096 h 4641806"/>
              <a:gd name="connsiteX51" fmla="*/ 2433320 w 2898627"/>
              <a:gd name="connsiteY51" fmla="*/ 1056596 h 4641806"/>
              <a:gd name="connsiteX52" fmla="*/ 2338705 w 2898627"/>
              <a:gd name="connsiteY52" fmla="*/ 1101681 h 4641806"/>
              <a:gd name="connsiteX53" fmla="*/ 2360296 w 2898627"/>
              <a:gd name="connsiteY53" fmla="*/ 1195025 h 4641806"/>
              <a:gd name="connsiteX54" fmla="*/ 2319021 w 2898627"/>
              <a:gd name="connsiteY54" fmla="*/ 1217250 h 4641806"/>
              <a:gd name="connsiteX55" fmla="*/ 2309495 w 2898627"/>
              <a:gd name="connsiteY55" fmla="*/ 1283291 h 4641806"/>
              <a:gd name="connsiteX56" fmla="*/ 2154555 w 2898627"/>
              <a:gd name="connsiteY56" fmla="*/ 1377271 h 4641806"/>
              <a:gd name="connsiteX57" fmla="*/ 2211705 w 2898627"/>
              <a:gd name="connsiteY57" fmla="*/ 1561421 h 4641806"/>
              <a:gd name="connsiteX58" fmla="*/ 1805305 w 2898627"/>
              <a:gd name="connsiteY58" fmla="*/ 1773511 h 4641806"/>
              <a:gd name="connsiteX59" fmla="*/ 1878330 w 2898627"/>
              <a:gd name="connsiteY59" fmla="*/ 2199596 h 4641806"/>
              <a:gd name="connsiteX60" fmla="*/ 1724025 w 2898627"/>
              <a:gd name="connsiteY60" fmla="*/ 2266271 h 4641806"/>
              <a:gd name="connsiteX61" fmla="*/ 1969771 w 2898627"/>
              <a:gd name="connsiteY61" fmla="*/ 2865075 h 4641806"/>
              <a:gd name="connsiteX62" fmla="*/ 1975485 w 2898627"/>
              <a:gd name="connsiteY62" fmla="*/ 2868251 h 4641806"/>
              <a:gd name="connsiteX63" fmla="*/ 2120265 w 2898627"/>
              <a:gd name="connsiteY63" fmla="*/ 3508331 h 4641806"/>
              <a:gd name="connsiteX64" fmla="*/ 2677795 w 2898627"/>
              <a:gd name="connsiteY64" fmla="*/ 4053796 h 4641806"/>
              <a:gd name="connsiteX65" fmla="*/ 2487296 w 2898627"/>
              <a:gd name="connsiteY65" fmla="*/ 4182700 h 4641806"/>
              <a:gd name="connsiteX66" fmla="*/ 2486025 w 2898627"/>
              <a:gd name="connsiteY66" fmla="*/ 4163651 h 4641806"/>
              <a:gd name="connsiteX67" fmla="*/ 2696846 w 2898627"/>
              <a:gd name="connsiteY67" fmla="*/ 4341450 h 4641806"/>
              <a:gd name="connsiteX68" fmla="*/ 2882265 w 2898627"/>
              <a:gd name="connsiteY68" fmla="*/ 4293191 h 4641806"/>
              <a:gd name="connsiteX69" fmla="*/ 2867025 w 2898627"/>
              <a:gd name="connsiteY69" fmla="*/ 4377011 h 4641806"/>
              <a:gd name="connsiteX70" fmla="*/ 2623185 w 2898627"/>
              <a:gd name="connsiteY70" fmla="*/ 4506551 h 4641806"/>
              <a:gd name="connsiteX71" fmla="*/ 2515871 w 2898627"/>
              <a:gd name="connsiteY71" fmla="*/ 4481150 h 4641806"/>
              <a:gd name="connsiteX72" fmla="*/ 2461896 w 2898627"/>
              <a:gd name="connsiteY72" fmla="*/ 4420825 h 4641806"/>
              <a:gd name="connsiteX73" fmla="*/ 2367915 w 2898627"/>
              <a:gd name="connsiteY73" fmla="*/ 4392251 h 4641806"/>
              <a:gd name="connsiteX74" fmla="*/ 2432685 w 2898627"/>
              <a:gd name="connsiteY74" fmla="*/ 4552271 h 4641806"/>
              <a:gd name="connsiteX75" fmla="*/ 2317750 w 2898627"/>
              <a:gd name="connsiteY75" fmla="*/ 4641806 h 4641806"/>
              <a:gd name="connsiteX76" fmla="*/ 2211071 w 2898627"/>
              <a:gd name="connsiteY76" fmla="*/ 4357325 h 4641806"/>
              <a:gd name="connsiteX77" fmla="*/ 2160271 w 2898627"/>
              <a:gd name="connsiteY77" fmla="*/ 4322400 h 4641806"/>
              <a:gd name="connsiteX78" fmla="*/ 2084071 w 2898627"/>
              <a:gd name="connsiteY78" fmla="*/ 4106500 h 4641806"/>
              <a:gd name="connsiteX79" fmla="*/ 1326356 w 2898627"/>
              <a:gd name="connsiteY79" fmla="*/ 2724423 h 4641806"/>
              <a:gd name="connsiteX80" fmla="*/ 881539 w 2898627"/>
              <a:gd name="connsiteY80" fmla="*/ 3358789 h 4641806"/>
              <a:gd name="connsiteX81" fmla="*/ 674370 w 2898627"/>
              <a:gd name="connsiteY81" fmla="*/ 3908857 h 4641806"/>
              <a:gd name="connsiteX82" fmla="*/ 505777 w 2898627"/>
              <a:gd name="connsiteY82"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50545 w 2898627"/>
              <a:gd name="connsiteY14" fmla="*/ 309685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31545 w 2898627"/>
              <a:gd name="connsiteY20" fmla="*/ 1108031 h 4641806"/>
              <a:gd name="connsiteX21" fmla="*/ 885825 w 2898627"/>
              <a:gd name="connsiteY21" fmla="*/ 1085171 h 4641806"/>
              <a:gd name="connsiteX22" fmla="*/ 939165 w 2898627"/>
              <a:gd name="connsiteY22" fmla="*/ 1008971 h 4641806"/>
              <a:gd name="connsiteX23" fmla="*/ 926306 w 2898627"/>
              <a:gd name="connsiteY23" fmla="*/ 937534 h 4641806"/>
              <a:gd name="connsiteX24" fmla="*/ 881540 w 2898627"/>
              <a:gd name="connsiteY24" fmla="*/ 896577 h 4641806"/>
              <a:gd name="connsiteX25" fmla="*/ 869156 w 2898627"/>
              <a:gd name="connsiteY25" fmla="*/ 823709 h 4641806"/>
              <a:gd name="connsiteX26" fmla="*/ 907734 w 2898627"/>
              <a:gd name="connsiteY26" fmla="*/ 691789 h 4641806"/>
              <a:gd name="connsiteX27" fmla="*/ 928687 w 2898627"/>
              <a:gd name="connsiteY27" fmla="*/ 640829 h 4641806"/>
              <a:gd name="connsiteX28" fmla="*/ 984885 w 2898627"/>
              <a:gd name="connsiteY28" fmla="*/ 582251 h 4641806"/>
              <a:gd name="connsiteX29" fmla="*/ 962025 w 2898627"/>
              <a:gd name="connsiteY29" fmla="*/ 517481 h 4641806"/>
              <a:gd name="connsiteX30" fmla="*/ 1037748 w 2898627"/>
              <a:gd name="connsiteY30" fmla="*/ 353651 h 4641806"/>
              <a:gd name="connsiteX31" fmla="*/ 1090612 w 2898627"/>
              <a:gd name="connsiteY31" fmla="*/ 125527 h 4641806"/>
              <a:gd name="connsiteX32" fmla="*/ 1308735 w 2898627"/>
              <a:gd name="connsiteY32" fmla="*/ 1701 h 4641806"/>
              <a:gd name="connsiteX33" fmla="*/ 1547336 w 2898627"/>
              <a:gd name="connsiteY33" fmla="*/ 67584 h 4641806"/>
              <a:gd name="connsiteX34" fmla="*/ 1706246 w 2898627"/>
              <a:gd name="connsiteY34" fmla="*/ 258400 h 4641806"/>
              <a:gd name="connsiteX35" fmla="*/ 1664971 w 2898627"/>
              <a:gd name="connsiteY35" fmla="*/ 312375 h 4641806"/>
              <a:gd name="connsiteX36" fmla="*/ 1687196 w 2898627"/>
              <a:gd name="connsiteY36" fmla="*/ 398100 h 4641806"/>
              <a:gd name="connsiteX37" fmla="*/ 1642746 w 2898627"/>
              <a:gd name="connsiteY37" fmla="*/ 436200 h 4641806"/>
              <a:gd name="connsiteX38" fmla="*/ 1680846 w 2898627"/>
              <a:gd name="connsiteY38" fmla="*/ 531450 h 4641806"/>
              <a:gd name="connsiteX39" fmla="*/ 1552100 w 2898627"/>
              <a:gd name="connsiteY39" fmla="*/ 725125 h 4641806"/>
              <a:gd name="connsiteX40" fmla="*/ 1417321 w 2898627"/>
              <a:gd name="connsiteY40" fmla="*/ 728300 h 4641806"/>
              <a:gd name="connsiteX41" fmla="*/ 1325880 w 2898627"/>
              <a:gd name="connsiteY41" fmla="*/ 814026 h 4641806"/>
              <a:gd name="connsiteX42" fmla="*/ 1677670 w 2898627"/>
              <a:gd name="connsiteY42" fmla="*/ 1212171 h 4641806"/>
              <a:gd name="connsiteX43" fmla="*/ 1736725 w 2898627"/>
              <a:gd name="connsiteY43" fmla="*/ 1403941 h 4641806"/>
              <a:gd name="connsiteX44" fmla="*/ 1909445 w 2898627"/>
              <a:gd name="connsiteY44" fmla="*/ 1302976 h 4641806"/>
              <a:gd name="connsiteX45" fmla="*/ 1944370 w 2898627"/>
              <a:gd name="connsiteY45" fmla="*/ 1122001 h 4641806"/>
              <a:gd name="connsiteX46" fmla="*/ 2055496 w 2898627"/>
              <a:gd name="connsiteY46" fmla="*/ 1055325 h 4641806"/>
              <a:gd name="connsiteX47" fmla="*/ 2159000 w 2898627"/>
              <a:gd name="connsiteY47" fmla="*/ 1137241 h 4641806"/>
              <a:gd name="connsiteX48" fmla="*/ 2211705 w 2898627"/>
              <a:gd name="connsiteY48" fmla="*/ 1054691 h 4641806"/>
              <a:gd name="connsiteX49" fmla="*/ 2280285 w 2898627"/>
              <a:gd name="connsiteY49" fmla="*/ 1054691 h 4641806"/>
              <a:gd name="connsiteX50" fmla="*/ 2381250 w 2898627"/>
              <a:gd name="connsiteY50" fmla="*/ 993096 h 4641806"/>
              <a:gd name="connsiteX51" fmla="*/ 2433320 w 2898627"/>
              <a:gd name="connsiteY51" fmla="*/ 1056596 h 4641806"/>
              <a:gd name="connsiteX52" fmla="*/ 2338705 w 2898627"/>
              <a:gd name="connsiteY52" fmla="*/ 1101681 h 4641806"/>
              <a:gd name="connsiteX53" fmla="*/ 2360296 w 2898627"/>
              <a:gd name="connsiteY53" fmla="*/ 1195025 h 4641806"/>
              <a:gd name="connsiteX54" fmla="*/ 2319021 w 2898627"/>
              <a:gd name="connsiteY54" fmla="*/ 1217250 h 4641806"/>
              <a:gd name="connsiteX55" fmla="*/ 2309495 w 2898627"/>
              <a:gd name="connsiteY55" fmla="*/ 1283291 h 4641806"/>
              <a:gd name="connsiteX56" fmla="*/ 2154555 w 2898627"/>
              <a:gd name="connsiteY56" fmla="*/ 1377271 h 4641806"/>
              <a:gd name="connsiteX57" fmla="*/ 2211705 w 2898627"/>
              <a:gd name="connsiteY57" fmla="*/ 1561421 h 4641806"/>
              <a:gd name="connsiteX58" fmla="*/ 1805305 w 2898627"/>
              <a:gd name="connsiteY58" fmla="*/ 1773511 h 4641806"/>
              <a:gd name="connsiteX59" fmla="*/ 1878330 w 2898627"/>
              <a:gd name="connsiteY59" fmla="*/ 2199596 h 4641806"/>
              <a:gd name="connsiteX60" fmla="*/ 1724025 w 2898627"/>
              <a:gd name="connsiteY60" fmla="*/ 2266271 h 4641806"/>
              <a:gd name="connsiteX61" fmla="*/ 1969771 w 2898627"/>
              <a:gd name="connsiteY61" fmla="*/ 2865075 h 4641806"/>
              <a:gd name="connsiteX62" fmla="*/ 1975485 w 2898627"/>
              <a:gd name="connsiteY62" fmla="*/ 2868251 h 4641806"/>
              <a:gd name="connsiteX63" fmla="*/ 2120265 w 2898627"/>
              <a:gd name="connsiteY63" fmla="*/ 3508331 h 4641806"/>
              <a:gd name="connsiteX64" fmla="*/ 2677795 w 2898627"/>
              <a:gd name="connsiteY64" fmla="*/ 4053796 h 4641806"/>
              <a:gd name="connsiteX65" fmla="*/ 2487296 w 2898627"/>
              <a:gd name="connsiteY65" fmla="*/ 4182700 h 4641806"/>
              <a:gd name="connsiteX66" fmla="*/ 2486025 w 2898627"/>
              <a:gd name="connsiteY66" fmla="*/ 4163651 h 4641806"/>
              <a:gd name="connsiteX67" fmla="*/ 2696846 w 2898627"/>
              <a:gd name="connsiteY67" fmla="*/ 4341450 h 4641806"/>
              <a:gd name="connsiteX68" fmla="*/ 2882265 w 2898627"/>
              <a:gd name="connsiteY68" fmla="*/ 4293191 h 4641806"/>
              <a:gd name="connsiteX69" fmla="*/ 2867025 w 2898627"/>
              <a:gd name="connsiteY69" fmla="*/ 4377011 h 4641806"/>
              <a:gd name="connsiteX70" fmla="*/ 2623185 w 2898627"/>
              <a:gd name="connsiteY70" fmla="*/ 4506551 h 4641806"/>
              <a:gd name="connsiteX71" fmla="*/ 2515871 w 2898627"/>
              <a:gd name="connsiteY71" fmla="*/ 4481150 h 4641806"/>
              <a:gd name="connsiteX72" fmla="*/ 2461896 w 2898627"/>
              <a:gd name="connsiteY72" fmla="*/ 4420825 h 4641806"/>
              <a:gd name="connsiteX73" fmla="*/ 2367915 w 2898627"/>
              <a:gd name="connsiteY73" fmla="*/ 4392251 h 4641806"/>
              <a:gd name="connsiteX74" fmla="*/ 2432685 w 2898627"/>
              <a:gd name="connsiteY74" fmla="*/ 4552271 h 4641806"/>
              <a:gd name="connsiteX75" fmla="*/ 2317750 w 2898627"/>
              <a:gd name="connsiteY75" fmla="*/ 4641806 h 4641806"/>
              <a:gd name="connsiteX76" fmla="*/ 2211071 w 2898627"/>
              <a:gd name="connsiteY76" fmla="*/ 4357325 h 4641806"/>
              <a:gd name="connsiteX77" fmla="*/ 2160271 w 2898627"/>
              <a:gd name="connsiteY77" fmla="*/ 4322400 h 4641806"/>
              <a:gd name="connsiteX78" fmla="*/ 2084071 w 2898627"/>
              <a:gd name="connsiteY78" fmla="*/ 4106500 h 4641806"/>
              <a:gd name="connsiteX79" fmla="*/ 1326356 w 2898627"/>
              <a:gd name="connsiteY79" fmla="*/ 2724423 h 4641806"/>
              <a:gd name="connsiteX80" fmla="*/ 881539 w 2898627"/>
              <a:gd name="connsiteY80" fmla="*/ 3358789 h 4641806"/>
              <a:gd name="connsiteX81" fmla="*/ 674370 w 2898627"/>
              <a:gd name="connsiteY81" fmla="*/ 3908857 h 4641806"/>
              <a:gd name="connsiteX82" fmla="*/ 505777 w 2898627"/>
              <a:gd name="connsiteY82"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69595 w 2898627"/>
              <a:gd name="connsiteY14" fmla="*/ 311590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31545 w 2898627"/>
              <a:gd name="connsiteY20" fmla="*/ 1108031 h 4641806"/>
              <a:gd name="connsiteX21" fmla="*/ 885825 w 2898627"/>
              <a:gd name="connsiteY21" fmla="*/ 1085171 h 4641806"/>
              <a:gd name="connsiteX22" fmla="*/ 939165 w 2898627"/>
              <a:gd name="connsiteY22" fmla="*/ 1008971 h 4641806"/>
              <a:gd name="connsiteX23" fmla="*/ 926306 w 2898627"/>
              <a:gd name="connsiteY23" fmla="*/ 937534 h 4641806"/>
              <a:gd name="connsiteX24" fmla="*/ 881540 w 2898627"/>
              <a:gd name="connsiteY24" fmla="*/ 896577 h 4641806"/>
              <a:gd name="connsiteX25" fmla="*/ 869156 w 2898627"/>
              <a:gd name="connsiteY25" fmla="*/ 823709 h 4641806"/>
              <a:gd name="connsiteX26" fmla="*/ 907734 w 2898627"/>
              <a:gd name="connsiteY26" fmla="*/ 691789 h 4641806"/>
              <a:gd name="connsiteX27" fmla="*/ 928687 w 2898627"/>
              <a:gd name="connsiteY27" fmla="*/ 640829 h 4641806"/>
              <a:gd name="connsiteX28" fmla="*/ 984885 w 2898627"/>
              <a:gd name="connsiteY28" fmla="*/ 582251 h 4641806"/>
              <a:gd name="connsiteX29" fmla="*/ 962025 w 2898627"/>
              <a:gd name="connsiteY29" fmla="*/ 517481 h 4641806"/>
              <a:gd name="connsiteX30" fmla="*/ 1037748 w 2898627"/>
              <a:gd name="connsiteY30" fmla="*/ 353651 h 4641806"/>
              <a:gd name="connsiteX31" fmla="*/ 1090612 w 2898627"/>
              <a:gd name="connsiteY31" fmla="*/ 125527 h 4641806"/>
              <a:gd name="connsiteX32" fmla="*/ 1308735 w 2898627"/>
              <a:gd name="connsiteY32" fmla="*/ 1701 h 4641806"/>
              <a:gd name="connsiteX33" fmla="*/ 1547336 w 2898627"/>
              <a:gd name="connsiteY33" fmla="*/ 67584 h 4641806"/>
              <a:gd name="connsiteX34" fmla="*/ 1706246 w 2898627"/>
              <a:gd name="connsiteY34" fmla="*/ 258400 h 4641806"/>
              <a:gd name="connsiteX35" fmla="*/ 1664971 w 2898627"/>
              <a:gd name="connsiteY35" fmla="*/ 312375 h 4641806"/>
              <a:gd name="connsiteX36" fmla="*/ 1687196 w 2898627"/>
              <a:gd name="connsiteY36" fmla="*/ 398100 h 4641806"/>
              <a:gd name="connsiteX37" fmla="*/ 1642746 w 2898627"/>
              <a:gd name="connsiteY37" fmla="*/ 436200 h 4641806"/>
              <a:gd name="connsiteX38" fmla="*/ 1680846 w 2898627"/>
              <a:gd name="connsiteY38" fmla="*/ 531450 h 4641806"/>
              <a:gd name="connsiteX39" fmla="*/ 1552100 w 2898627"/>
              <a:gd name="connsiteY39" fmla="*/ 725125 h 4641806"/>
              <a:gd name="connsiteX40" fmla="*/ 1417321 w 2898627"/>
              <a:gd name="connsiteY40" fmla="*/ 728300 h 4641806"/>
              <a:gd name="connsiteX41" fmla="*/ 1325880 w 2898627"/>
              <a:gd name="connsiteY41" fmla="*/ 814026 h 4641806"/>
              <a:gd name="connsiteX42" fmla="*/ 1677670 w 2898627"/>
              <a:gd name="connsiteY42" fmla="*/ 1212171 h 4641806"/>
              <a:gd name="connsiteX43" fmla="*/ 1736725 w 2898627"/>
              <a:gd name="connsiteY43" fmla="*/ 1403941 h 4641806"/>
              <a:gd name="connsiteX44" fmla="*/ 1909445 w 2898627"/>
              <a:gd name="connsiteY44" fmla="*/ 1302976 h 4641806"/>
              <a:gd name="connsiteX45" fmla="*/ 1944370 w 2898627"/>
              <a:gd name="connsiteY45" fmla="*/ 1122001 h 4641806"/>
              <a:gd name="connsiteX46" fmla="*/ 2055496 w 2898627"/>
              <a:gd name="connsiteY46" fmla="*/ 1055325 h 4641806"/>
              <a:gd name="connsiteX47" fmla="*/ 2159000 w 2898627"/>
              <a:gd name="connsiteY47" fmla="*/ 1137241 h 4641806"/>
              <a:gd name="connsiteX48" fmla="*/ 2211705 w 2898627"/>
              <a:gd name="connsiteY48" fmla="*/ 1054691 h 4641806"/>
              <a:gd name="connsiteX49" fmla="*/ 2280285 w 2898627"/>
              <a:gd name="connsiteY49" fmla="*/ 1054691 h 4641806"/>
              <a:gd name="connsiteX50" fmla="*/ 2381250 w 2898627"/>
              <a:gd name="connsiteY50" fmla="*/ 993096 h 4641806"/>
              <a:gd name="connsiteX51" fmla="*/ 2433320 w 2898627"/>
              <a:gd name="connsiteY51" fmla="*/ 1056596 h 4641806"/>
              <a:gd name="connsiteX52" fmla="*/ 2338705 w 2898627"/>
              <a:gd name="connsiteY52" fmla="*/ 1101681 h 4641806"/>
              <a:gd name="connsiteX53" fmla="*/ 2360296 w 2898627"/>
              <a:gd name="connsiteY53" fmla="*/ 1195025 h 4641806"/>
              <a:gd name="connsiteX54" fmla="*/ 2319021 w 2898627"/>
              <a:gd name="connsiteY54" fmla="*/ 1217250 h 4641806"/>
              <a:gd name="connsiteX55" fmla="*/ 2309495 w 2898627"/>
              <a:gd name="connsiteY55" fmla="*/ 1283291 h 4641806"/>
              <a:gd name="connsiteX56" fmla="*/ 2154555 w 2898627"/>
              <a:gd name="connsiteY56" fmla="*/ 1377271 h 4641806"/>
              <a:gd name="connsiteX57" fmla="*/ 2211705 w 2898627"/>
              <a:gd name="connsiteY57" fmla="*/ 1561421 h 4641806"/>
              <a:gd name="connsiteX58" fmla="*/ 1805305 w 2898627"/>
              <a:gd name="connsiteY58" fmla="*/ 1773511 h 4641806"/>
              <a:gd name="connsiteX59" fmla="*/ 1878330 w 2898627"/>
              <a:gd name="connsiteY59" fmla="*/ 2199596 h 4641806"/>
              <a:gd name="connsiteX60" fmla="*/ 1724025 w 2898627"/>
              <a:gd name="connsiteY60" fmla="*/ 2266271 h 4641806"/>
              <a:gd name="connsiteX61" fmla="*/ 1969771 w 2898627"/>
              <a:gd name="connsiteY61" fmla="*/ 2865075 h 4641806"/>
              <a:gd name="connsiteX62" fmla="*/ 1975485 w 2898627"/>
              <a:gd name="connsiteY62" fmla="*/ 2868251 h 4641806"/>
              <a:gd name="connsiteX63" fmla="*/ 2120265 w 2898627"/>
              <a:gd name="connsiteY63" fmla="*/ 3508331 h 4641806"/>
              <a:gd name="connsiteX64" fmla="*/ 2677795 w 2898627"/>
              <a:gd name="connsiteY64" fmla="*/ 4053796 h 4641806"/>
              <a:gd name="connsiteX65" fmla="*/ 2487296 w 2898627"/>
              <a:gd name="connsiteY65" fmla="*/ 4182700 h 4641806"/>
              <a:gd name="connsiteX66" fmla="*/ 2486025 w 2898627"/>
              <a:gd name="connsiteY66" fmla="*/ 4163651 h 4641806"/>
              <a:gd name="connsiteX67" fmla="*/ 2696846 w 2898627"/>
              <a:gd name="connsiteY67" fmla="*/ 4341450 h 4641806"/>
              <a:gd name="connsiteX68" fmla="*/ 2882265 w 2898627"/>
              <a:gd name="connsiteY68" fmla="*/ 4293191 h 4641806"/>
              <a:gd name="connsiteX69" fmla="*/ 2867025 w 2898627"/>
              <a:gd name="connsiteY69" fmla="*/ 4377011 h 4641806"/>
              <a:gd name="connsiteX70" fmla="*/ 2623185 w 2898627"/>
              <a:gd name="connsiteY70" fmla="*/ 4506551 h 4641806"/>
              <a:gd name="connsiteX71" fmla="*/ 2515871 w 2898627"/>
              <a:gd name="connsiteY71" fmla="*/ 4481150 h 4641806"/>
              <a:gd name="connsiteX72" fmla="*/ 2461896 w 2898627"/>
              <a:gd name="connsiteY72" fmla="*/ 4420825 h 4641806"/>
              <a:gd name="connsiteX73" fmla="*/ 2367915 w 2898627"/>
              <a:gd name="connsiteY73" fmla="*/ 4392251 h 4641806"/>
              <a:gd name="connsiteX74" fmla="*/ 2432685 w 2898627"/>
              <a:gd name="connsiteY74" fmla="*/ 4552271 h 4641806"/>
              <a:gd name="connsiteX75" fmla="*/ 2317750 w 2898627"/>
              <a:gd name="connsiteY75" fmla="*/ 4641806 h 4641806"/>
              <a:gd name="connsiteX76" fmla="*/ 2211071 w 2898627"/>
              <a:gd name="connsiteY76" fmla="*/ 4357325 h 4641806"/>
              <a:gd name="connsiteX77" fmla="*/ 2160271 w 2898627"/>
              <a:gd name="connsiteY77" fmla="*/ 4322400 h 4641806"/>
              <a:gd name="connsiteX78" fmla="*/ 2084071 w 2898627"/>
              <a:gd name="connsiteY78" fmla="*/ 4106500 h 4641806"/>
              <a:gd name="connsiteX79" fmla="*/ 1326356 w 2898627"/>
              <a:gd name="connsiteY79" fmla="*/ 2724423 h 4641806"/>
              <a:gd name="connsiteX80" fmla="*/ 881539 w 2898627"/>
              <a:gd name="connsiteY80" fmla="*/ 3358789 h 4641806"/>
              <a:gd name="connsiteX81" fmla="*/ 674370 w 2898627"/>
              <a:gd name="connsiteY81" fmla="*/ 3908857 h 4641806"/>
              <a:gd name="connsiteX82" fmla="*/ 505777 w 2898627"/>
              <a:gd name="connsiteY82"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69595 w 2898627"/>
              <a:gd name="connsiteY14" fmla="*/ 311590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31545 w 2898627"/>
              <a:gd name="connsiteY20" fmla="*/ 1108031 h 4641806"/>
              <a:gd name="connsiteX21" fmla="*/ 939165 w 2898627"/>
              <a:gd name="connsiteY21" fmla="*/ 1008971 h 4641806"/>
              <a:gd name="connsiteX22" fmla="*/ 926306 w 2898627"/>
              <a:gd name="connsiteY22" fmla="*/ 937534 h 4641806"/>
              <a:gd name="connsiteX23" fmla="*/ 881540 w 2898627"/>
              <a:gd name="connsiteY23" fmla="*/ 896577 h 4641806"/>
              <a:gd name="connsiteX24" fmla="*/ 869156 w 2898627"/>
              <a:gd name="connsiteY24" fmla="*/ 823709 h 4641806"/>
              <a:gd name="connsiteX25" fmla="*/ 907734 w 2898627"/>
              <a:gd name="connsiteY25" fmla="*/ 691789 h 4641806"/>
              <a:gd name="connsiteX26" fmla="*/ 928687 w 2898627"/>
              <a:gd name="connsiteY26" fmla="*/ 640829 h 4641806"/>
              <a:gd name="connsiteX27" fmla="*/ 984885 w 2898627"/>
              <a:gd name="connsiteY27" fmla="*/ 582251 h 4641806"/>
              <a:gd name="connsiteX28" fmla="*/ 962025 w 2898627"/>
              <a:gd name="connsiteY28" fmla="*/ 517481 h 4641806"/>
              <a:gd name="connsiteX29" fmla="*/ 1037748 w 2898627"/>
              <a:gd name="connsiteY29" fmla="*/ 353651 h 4641806"/>
              <a:gd name="connsiteX30" fmla="*/ 1090612 w 2898627"/>
              <a:gd name="connsiteY30" fmla="*/ 125527 h 4641806"/>
              <a:gd name="connsiteX31" fmla="*/ 1308735 w 2898627"/>
              <a:gd name="connsiteY31" fmla="*/ 1701 h 4641806"/>
              <a:gd name="connsiteX32" fmla="*/ 1547336 w 2898627"/>
              <a:gd name="connsiteY32" fmla="*/ 67584 h 4641806"/>
              <a:gd name="connsiteX33" fmla="*/ 1706246 w 2898627"/>
              <a:gd name="connsiteY33" fmla="*/ 258400 h 4641806"/>
              <a:gd name="connsiteX34" fmla="*/ 1664971 w 2898627"/>
              <a:gd name="connsiteY34" fmla="*/ 312375 h 4641806"/>
              <a:gd name="connsiteX35" fmla="*/ 1687196 w 2898627"/>
              <a:gd name="connsiteY35" fmla="*/ 398100 h 4641806"/>
              <a:gd name="connsiteX36" fmla="*/ 1642746 w 2898627"/>
              <a:gd name="connsiteY36" fmla="*/ 436200 h 4641806"/>
              <a:gd name="connsiteX37" fmla="*/ 1680846 w 2898627"/>
              <a:gd name="connsiteY37" fmla="*/ 531450 h 4641806"/>
              <a:gd name="connsiteX38" fmla="*/ 1552100 w 2898627"/>
              <a:gd name="connsiteY38" fmla="*/ 725125 h 4641806"/>
              <a:gd name="connsiteX39" fmla="*/ 1417321 w 2898627"/>
              <a:gd name="connsiteY39" fmla="*/ 728300 h 4641806"/>
              <a:gd name="connsiteX40" fmla="*/ 1325880 w 2898627"/>
              <a:gd name="connsiteY40" fmla="*/ 814026 h 4641806"/>
              <a:gd name="connsiteX41" fmla="*/ 1677670 w 2898627"/>
              <a:gd name="connsiteY41" fmla="*/ 1212171 h 4641806"/>
              <a:gd name="connsiteX42" fmla="*/ 1736725 w 2898627"/>
              <a:gd name="connsiteY42" fmla="*/ 1403941 h 4641806"/>
              <a:gd name="connsiteX43" fmla="*/ 1909445 w 2898627"/>
              <a:gd name="connsiteY43" fmla="*/ 1302976 h 4641806"/>
              <a:gd name="connsiteX44" fmla="*/ 1944370 w 2898627"/>
              <a:gd name="connsiteY44" fmla="*/ 1122001 h 4641806"/>
              <a:gd name="connsiteX45" fmla="*/ 2055496 w 2898627"/>
              <a:gd name="connsiteY45" fmla="*/ 1055325 h 4641806"/>
              <a:gd name="connsiteX46" fmla="*/ 2159000 w 2898627"/>
              <a:gd name="connsiteY46" fmla="*/ 1137241 h 4641806"/>
              <a:gd name="connsiteX47" fmla="*/ 2211705 w 2898627"/>
              <a:gd name="connsiteY47" fmla="*/ 1054691 h 4641806"/>
              <a:gd name="connsiteX48" fmla="*/ 2280285 w 2898627"/>
              <a:gd name="connsiteY48" fmla="*/ 1054691 h 4641806"/>
              <a:gd name="connsiteX49" fmla="*/ 2381250 w 2898627"/>
              <a:gd name="connsiteY49" fmla="*/ 993096 h 4641806"/>
              <a:gd name="connsiteX50" fmla="*/ 2433320 w 2898627"/>
              <a:gd name="connsiteY50" fmla="*/ 1056596 h 4641806"/>
              <a:gd name="connsiteX51" fmla="*/ 2338705 w 2898627"/>
              <a:gd name="connsiteY51" fmla="*/ 1101681 h 4641806"/>
              <a:gd name="connsiteX52" fmla="*/ 2360296 w 2898627"/>
              <a:gd name="connsiteY52" fmla="*/ 1195025 h 4641806"/>
              <a:gd name="connsiteX53" fmla="*/ 2319021 w 2898627"/>
              <a:gd name="connsiteY53" fmla="*/ 1217250 h 4641806"/>
              <a:gd name="connsiteX54" fmla="*/ 2309495 w 2898627"/>
              <a:gd name="connsiteY54" fmla="*/ 1283291 h 4641806"/>
              <a:gd name="connsiteX55" fmla="*/ 2154555 w 2898627"/>
              <a:gd name="connsiteY55" fmla="*/ 1377271 h 4641806"/>
              <a:gd name="connsiteX56" fmla="*/ 2211705 w 2898627"/>
              <a:gd name="connsiteY56" fmla="*/ 1561421 h 4641806"/>
              <a:gd name="connsiteX57" fmla="*/ 1805305 w 2898627"/>
              <a:gd name="connsiteY57" fmla="*/ 1773511 h 4641806"/>
              <a:gd name="connsiteX58" fmla="*/ 1878330 w 2898627"/>
              <a:gd name="connsiteY58" fmla="*/ 2199596 h 4641806"/>
              <a:gd name="connsiteX59" fmla="*/ 1724025 w 2898627"/>
              <a:gd name="connsiteY59" fmla="*/ 2266271 h 4641806"/>
              <a:gd name="connsiteX60" fmla="*/ 1969771 w 2898627"/>
              <a:gd name="connsiteY60" fmla="*/ 2865075 h 4641806"/>
              <a:gd name="connsiteX61" fmla="*/ 1975485 w 2898627"/>
              <a:gd name="connsiteY61" fmla="*/ 2868251 h 4641806"/>
              <a:gd name="connsiteX62" fmla="*/ 2120265 w 2898627"/>
              <a:gd name="connsiteY62" fmla="*/ 3508331 h 4641806"/>
              <a:gd name="connsiteX63" fmla="*/ 2677795 w 2898627"/>
              <a:gd name="connsiteY63" fmla="*/ 4053796 h 4641806"/>
              <a:gd name="connsiteX64" fmla="*/ 2487296 w 2898627"/>
              <a:gd name="connsiteY64" fmla="*/ 4182700 h 4641806"/>
              <a:gd name="connsiteX65" fmla="*/ 2486025 w 2898627"/>
              <a:gd name="connsiteY65" fmla="*/ 4163651 h 4641806"/>
              <a:gd name="connsiteX66" fmla="*/ 2696846 w 2898627"/>
              <a:gd name="connsiteY66" fmla="*/ 4341450 h 4641806"/>
              <a:gd name="connsiteX67" fmla="*/ 2882265 w 2898627"/>
              <a:gd name="connsiteY67" fmla="*/ 4293191 h 4641806"/>
              <a:gd name="connsiteX68" fmla="*/ 2867025 w 2898627"/>
              <a:gd name="connsiteY68" fmla="*/ 4377011 h 4641806"/>
              <a:gd name="connsiteX69" fmla="*/ 2623185 w 2898627"/>
              <a:gd name="connsiteY69" fmla="*/ 4506551 h 4641806"/>
              <a:gd name="connsiteX70" fmla="*/ 2515871 w 2898627"/>
              <a:gd name="connsiteY70" fmla="*/ 4481150 h 4641806"/>
              <a:gd name="connsiteX71" fmla="*/ 2461896 w 2898627"/>
              <a:gd name="connsiteY71" fmla="*/ 4420825 h 4641806"/>
              <a:gd name="connsiteX72" fmla="*/ 2367915 w 2898627"/>
              <a:gd name="connsiteY72" fmla="*/ 4392251 h 4641806"/>
              <a:gd name="connsiteX73" fmla="*/ 2432685 w 2898627"/>
              <a:gd name="connsiteY73" fmla="*/ 4552271 h 4641806"/>
              <a:gd name="connsiteX74" fmla="*/ 2317750 w 2898627"/>
              <a:gd name="connsiteY74" fmla="*/ 4641806 h 4641806"/>
              <a:gd name="connsiteX75" fmla="*/ 2211071 w 2898627"/>
              <a:gd name="connsiteY75" fmla="*/ 4357325 h 4641806"/>
              <a:gd name="connsiteX76" fmla="*/ 2160271 w 2898627"/>
              <a:gd name="connsiteY76" fmla="*/ 4322400 h 4641806"/>
              <a:gd name="connsiteX77" fmla="*/ 2084071 w 2898627"/>
              <a:gd name="connsiteY77" fmla="*/ 4106500 h 4641806"/>
              <a:gd name="connsiteX78" fmla="*/ 1326356 w 2898627"/>
              <a:gd name="connsiteY78" fmla="*/ 2724423 h 4641806"/>
              <a:gd name="connsiteX79" fmla="*/ 881539 w 2898627"/>
              <a:gd name="connsiteY79" fmla="*/ 3358789 h 4641806"/>
              <a:gd name="connsiteX80" fmla="*/ 674370 w 2898627"/>
              <a:gd name="connsiteY80" fmla="*/ 3908857 h 4641806"/>
              <a:gd name="connsiteX81" fmla="*/ 505777 w 2898627"/>
              <a:gd name="connsiteY81"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69595 w 2898627"/>
              <a:gd name="connsiteY14" fmla="*/ 311590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31545 w 2898627"/>
              <a:gd name="connsiteY20" fmla="*/ 1108031 h 4641806"/>
              <a:gd name="connsiteX21" fmla="*/ 895827 w 2898627"/>
              <a:gd name="connsiteY21" fmla="*/ 1058500 h 4641806"/>
              <a:gd name="connsiteX22" fmla="*/ 939165 w 2898627"/>
              <a:gd name="connsiteY22" fmla="*/ 1008971 h 4641806"/>
              <a:gd name="connsiteX23" fmla="*/ 926306 w 2898627"/>
              <a:gd name="connsiteY23" fmla="*/ 937534 h 4641806"/>
              <a:gd name="connsiteX24" fmla="*/ 881540 w 2898627"/>
              <a:gd name="connsiteY24" fmla="*/ 896577 h 4641806"/>
              <a:gd name="connsiteX25" fmla="*/ 869156 w 2898627"/>
              <a:gd name="connsiteY25" fmla="*/ 823709 h 4641806"/>
              <a:gd name="connsiteX26" fmla="*/ 907734 w 2898627"/>
              <a:gd name="connsiteY26" fmla="*/ 691789 h 4641806"/>
              <a:gd name="connsiteX27" fmla="*/ 928687 w 2898627"/>
              <a:gd name="connsiteY27" fmla="*/ 640829 h 4641806"/>
              <a:gd name="connsiteX28" fmla="*/ 984885 w 2898627"/>
              <a:gd name="connsiteY28" fmla="*/ 582251 h 4641806"/>
              <a:gd name="connsiteX29" fmla="*/ 962025 w 2898627"/>
              <a:gd name="connsiteY29" fmla="*/ 517481 h 4641806"/>
              <a:gd name="connsiteX30" fmla="*/ 1037748 w 2898627"/>
              <a:gd name="connsiteY30" fmla="*/ 353651 h 4641806"/>
              <a:gd name="connsiteX31" fmla="*/ 1090612 w 2898627"/>
              <a:gd name="connsiteY31" fmla="*/ 125527 h 4641806"/>
              <a:gd name="connsiteX32" fmla="*/ 1308735 w 2898627"/>
              <a:gd name="connsiteY32" fmla="*/ 1701 h 4641806"/>
              <a:gd name="connsiteX33" fmla="*/ 1547336 w 2898627"/>
              <a:gd name="connsiteY33" fmla="*/ 67584 h 4641806"/>
              <a:gd name="connsiteX34" fmla="*/ 1706246 w 2898627"/>
              <a:gd name="connsiteY34" fmla="*/ 258400 h 4641806"/>
              <a:gd name="connsiteX35" fmla="*/ 1664971 w 2898627"/>
              <a:gd name="connsiteY35" fmla="*/ 312375 h 4641806"/>
              <a:gd name="connsiteX36" fmla="*/ 1687196 w 2898627"/>
              <a:gd name="connsiteY36" fmla="*/ 398100 h 4641806"/>
              <a:gd name="connsiteX37" fmla="*/ 1642746 w 2898627"/>
              <a:gd name="connsiteY37" fmla="*/ 436200 h 4641806"/>
              <a:gd name="connsiteX38" fmla="*/ 1680846 w 2898627"/>
              <a:gd name="connsiteY38" fmla="*/ 531450 h 4641806"/>
              <a:gd name="connsiteX39" fmla="*/ 1552100 w 2898627"/>
              <a:gd name="connsiteY39" fmla="*/ 725125 h 4641806"/>
              <a:gd name="connsiteX40" fmla="*/ 1417321 w 2898627"/>
              <a:gd name="connsiteY40" fmla="*/ 728300 h 4641806"/>
              <a:gd name="connsiteX41" fmla="*/ 1325880 w 2898627"/>
              <a:gd name="connsiteY41" fmla="*/ 814026 h 4641806"/>
              <a:gd name="connsiteX42" fmla="*/ 1677670 w 2898627"/>
              <a:gd name="connsiteY42" fmla="*/ 1212171 h 4641806"/>
              <a:gd name="connsiteX43" fmla="*/ 1736725 w 2898627"/>
              <a:gd name="connsiteY43" fmla="*/ 1403941 h 4641806"/>
              <a:gd name="connsiteX44" fmla="*/ 1909445 w 2898627"/>
              <a:gd name="connsiteY44" fmla="*/ 1302976 h 4641806"/>
              <a:gd name="connsiteX45" fmla="*/ 1944370 w 2898627"/>
              <a:gd name="connsiteY45" fmla="*/ 1122001 h 4641806"/>
              <a:gd name="connsiteX46" fmla="*/ 2055496 w 2898627"/>
              <a:gd name="connsiteY46" fmla="*/ 1055325 h 4641806"/>
              <a:gd name="connsiteX47" fmla="*/ 2159000 w 2898627"/>
              <a:gd name="connsiteY47" fmla="*/ 1137241 h 4641806"/>
              <a:gd name="connsiteX48" fmla="*/ 2211705 w 2898627"/>
              <a:gd name="connsiteY48" fmla="*/ 1054691 h 4641806"/>
              <a:gd name="connsiteX49" fmla="*/ 2280285 w 2898627"/>
              <a:gd name="connsiteY49" fmla="*/ 1054691 h 4641806"/>
              <a:gd name="connsiteX50" fmla="*/ 2381250 w 2898627"/>
              <a:gd name="connsiteY50" fmla="*/ 993096 h 4641806"/>
              <a:gd name="connsiteX51" fmla="*/ 2433320 w 2898627"/>
              <a:gd name="connsiteY51" fmla="*/ 1056596 h 4641806"/>
              <a:gd name="connsiteX52" fmla="*/ 2338705 w 2898627"/>
              <a:gd name="connsiteY52" fmla="*/ 1101681 h 4641806"/>
              <a:gd name="connsiteX53" fmla="*/ 2360296 w 2898627"/>
              <a:gd name="connsiteY53" fmla="*/ 1195025 h 4641806"/>
              <a:gd name="connsiteX54" fmla="*/ 2319021 w 2898627"/>
              <a:gd name="connsiteY54" fmla="*/ 1217250 h 4641806"/>
              <a:gd name="connsiteX55" fmla="*/ 2309495 w 2898627"/>
              <a:gd name="connsiteY55" fmla="*/ 1283291 h 4641806"/>
              <a:gd name="connsiteX56" fmla="*/ 2154555 w 2898627"/>
              <a:gd name="connsiteY56" fmla="*/ 1377271 h 4641806"/>
              <a:gd name="connsiteX57" fmla="*/ 2211705 w 2898627"/>
              <a:gd name="connsiteY57" fmla="*/ 1561421 h 4641806"/>
              <a:gd name="connsiteX58" fmla="*/ 1805305 w 2898627"/>
              <a:gd name="connsiteY58" fmla="*/ 1773511 h 4641806"/>
              <a:gd name="connsiteX59" fmla="*/ 1878330 w 2898627"/>
              <a:gd name="connsiteY59" fmla="*/ 2199596 h 4641806"/>
              <a:gd name="connsiteX60" fmla="*/ 1724025 w 2898627"/>
              <a:gd name="connsiteY60" fmla="*/ 2266271 h 4641806"/>
              <a:gd name="connsiteX61" fmla="*/ 1969771 w 2898627"/>
              <a:gd name="connsiteY61" fmla="*/ 2865075 h 4641806"/>
              <a:gd name="connsiteX62" fmla="*/ 1975485 w 2898627"/>
              <a:gd name="connsiteY62" fmla="*/ 2868251 h 4641806"/>
              <a:gd name="connsiteX63" fmla="*/ 2120265 w 2898627"/>
              <a:gd name="connsiteY63" fmla="*/ 3508331 h 4641806"/>
              <a:gd name="connsiteX64" fmla="*/ 2677795 w 2898627"/>
              <a:gd name="connsiteY64" fmla="*/ 4053796 h 4641806"/>
              <a:gd name="connsiteX65" fmla="*/ 2487296 w 2898627"/>
              <a:gd name="connsiteY65" fmla="*/ 4182700 h 4641806"/>
              <a:gd name="connsiteX66" fmla="*/ 2486025 w 2898627"/>
              <a:gd name="connsiteY66" fmla="*/ 4163651 h 4641806"/>
              <a:gd name="connsiteX67" fmla="*/ 2696846 w 2898627"/>
              <a:gd name="connsiteY67" fmla="*/ 4341450 h 4641806"/>
              <a:gd name="connsiteX68" fmla="*/ 2882265 w 2898627"/>
              <a:gd name="connsiteY68" fmla="*/ 4293191 h 4641806"/>
              <a:gd name="connsiteX69" fmla="*/ 2867025 w 2898627"/>
              <a:gd name="connsiteY69" fmla="*/ 4377011 h 4641806"/>
              <a:gd name="connsiteX70" fmla="*/ 2623185 w 2898627"/>
              <a:gd name="connsiteY70" fmla="*/ 4506551 h 4641806"/>
              <a:gd name="connsiteX71" fmla="*/ 2515871 w 2898627"/>
              <a:gd name="connsiteY71" fmla="*/ 4481150 h 4641806"/>
              <a:gd name="connsiteX72" fmla="*/ 2461896 w 2898627"/>
              <a:gd name="connsiteY72" fmla="*/ 4420825 h 4641806"/>
              <a:gd name="connsiteX73" fmla="*/ 2367915 w 2898627"/>
              <a:gd name="connsiteY73" fmla="*/ 4392251 h 4641806"/>
              <a:gd name="connsiteX74" fmla="*/ 2432685 w 2898627"/>
              <a:gd name="connsiteY74" fmla="*/ 4552271 h 4641806"/>
              <a:gd name="connsiteX75" fmla="*/ 2317750 w 2898627"/>
              <a:gd name="connsiteY75" fmla="*/ 4641806 h 4641806"/>
              <a:gd name="connsiteX76" fmla="*/ 2211071 w 2898627"/>
              <a:gd name="connsiteY76" fmla="*/ 4357325 h 4641806"/>
              <a:gd name="connsiteX77" fmla="*/ 2160271 w 2898627"/>
              <a:gd name="connsiteY77" fmla="*/ 4322400 h 4641806"/>
              <a:gd name="connsiteX78" fmla="*/ 2084071 w 2898627"/>
              <a:gd name="connsiteY78" fmla="*/ 4106500 h 4641806"/>
              <a:gd name="connsiteX79" fmla="*/ 1326356 w 2898627"/>
              <a:gd name="connsiteY79" fmla="*/ 2724423 h 4641806"/>
              <a:gd name="connsiteX80" fmla="*/ 881539 w 2898627"/>
              <a:gd name="connsiteY80" fmla="*/ 3358789 h 4641806"/>
              <a:gd name="connsiteX81" fmla="*/ 674370 w 2898627"/>
              <a:gd name="connsiteY81" fmla="*/ 3908857 h 4641806"/>
              <a:gd name="connsiteX82" fmla="*/ 505777 w 2898627"/>
              <a:gd name="connsiteY82"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69595 w 2898627"/>
              <a:gd name="connsiteY14" fmla="*/ 311590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17258 w 2898627"/>
              <a:gd name="connsiteY20" fmla="*/ 1115175 h 4641806"/>
              <a:gd name="connsiteX21" fmla="*/ 895827 w 2898627"/>
              <a:gd name="connsiteY21" fmla="*/ 1058500 h 4641806"/>
              <a:gd name="connsiteX22" fmla="*/ 939165 w 2898627"/>
              <a:gd name="connsiteY22" fmla="*/ 1008971 h 4641806"/>
              <a:gd name="connsiteX23" fmla="*/ 926306 w 2898627"/>
              <a:gd name="connsiteY23" fmla="*/ 937534 h 4641806"/>
              <a:gd name="connsiteX24" fmla="*/ 881540 w 2898627"/>
              <a:gd name="connsiteY24" fmla="*/ 896577 h 4641806"/>
              <a:gd name="connsiteX25" fmla="*/ 869156 w 2898627"/>
              <a:gd name="connsiteY25" fmla="*/ 823709 h 4641806"/>
              <a:gd name="connsiteX26" fmla="*/ 907734 w 2898627"/>
              <a:gd name="connsiteY26" fmla="*/ 691789 h 4641806"/>
              <a:gd name="connsiteX27" fmla="*/ 928687 w 2898627"/>
              <a:gd name="connsiteY27" fmla="*/ 640829 h 4641806"/>
              <a:gd name="connsiteX28" fmla="*/ 984885 w 2898627"/>
              <a:gd name="connsiteY28" fmla="*/ 582251 h 4641806"/>
              <a:gd name="connsiteX29" fmla="*/ 962025 w 2898627"/>
              <a:gd name="connsiteY29" fmla="*/ 517481 h 4641806"/>
              <a:gd name="connsiteX30" fmla="*/ 1037748 w 2898627"/>
              <a:gd name="connsiteY30" fmla="*/ 353651 h 4641806"/>
              <a:gd name="connsiteX31" fmla="*/ 1090612 w 2898627"/>
              <a:gd name="connsiteY31" fmla="*/ 125527 h 4641806"/>
              <a:gd name="connsiteX32" fmla="*/ 1308735 w 2898627"/>
              <a:gd name="connsiteY32" fmla="*/ 1701 h 4641806"/>
              <a:gd name="connsiteX33" fmla="*/ 1547336 w 2898627"/>
              <a:gd name="connsiteY33" fmla="*/ 67584 h 4641806"/>
              <a:gd name="connsiteX34" fmla="*/ 1706246 w 2898627"/>
              <a:gd name="connsiteY34" fmla="*/ 258400 h 4641806"/>
              <a:gd name="connsiteX35" fmla="*/ 1664971 w 2898627"/>
              <a:gd name="connsiteY35" fmla="*/ 312375 h 4641806"/>
              <a:gd name="connsiteX36" fmla="*/ 1687196 w 2898627"/>
              <a:gd name="connsiteY36" fmla="*/ 398100 h 4641806"/>
              <a:gd name="connsiteX37" fmla="*/ 1642746 w 2898627"/>
              <a:gd name="connsiteY37" fmla="*/ 436200 h 4641806"/>
              <a:gd name="connsiteX38" fmla="*/ 1680846 w 2898627"/>
              <a:gd name="connsiteY38" fmla="*/ 531450 h 4641806"/>
              <a:gd name="connsiteX39" fmla="*/ 1552100 w 2898627"/>
              <a:gd name="connsiteY39" fmla="*/ 725125 h 4641806"/>
              <a:gd name="connsiteX40" fmla="*/ 1417321 w 2898627"/>
              <a:gd name="connsiteY40" fmla="*/ 728300 h 4641806"/>
              <a:gd name="connsiteX41" fmla="*/ 1325880 w 2898627"/>
              <a:gd name="connsiteY41" fmla="*/ 814026 h 4641806"/>
              <a:gd name="connsiteX42" fmla="*/ 1677670 w 2898627"/>
              <a:gd name="connsiteY42" fmla="*/ 1212171 h 4641806"/>
              <a:gd name="connsiteX43" fmla="*/ 1736725 w 2898627"/>
              <a:gd name="connsiteY43" fmla="*/ 1403941 h 4641806"/>
              <a:gd name="connsiteX44" fmla="*/ 1909445 w 2898627"/>
              <a:gd name="connsiteY44" fmla="*/ 1302976 h 4641806"/>
              <a:gd name="connsiteX45" fmla="*/ 1944370 w 2898627"/>
              <a:gd name="connsiteY45" fmla="*/ 1122001 h 4641806"/>
              <a:gd name="connsiteX46" fmla="*/ 2055496 w 2898627"/>
              <a:gd name="connsiteY46" fmla="*/ 1055325 h 4641806"/>
              <a:gd name="connsiteX47" fmla="*/ 2159000 w 2898627"/>
              <a:gd name="connsiteY47" fmla="*/ 1137241 h 4641806"/>
              <a:gd name="connsiteX48" fmla="*/ 2211705 w 2898627"/>
              <a:gd name="connsiteY48" fmla="*/ 1054691 h 4641806"/>
              <a:gd name="connsiteX49" fmla="*/ 2280285 w 2898627"/>
              <a:gd name="connsiteY49" fmla="*/ 1054691 h 4641806"/>
              <a:gd name="connsiteX50" fmla="*/ 2381250 w 2898627"/>
              <a:gd name="connsiteY50" fmla="*/ 993096 h 4641806"/>
              <a:gd name="connsiteX51" fmla="*/ 2433320 w 2898627"/>
              <a:gd name="connsiteY51" fmla="*/ 1056596 h 4641806"/>
              <a:gd name="connsiteX52" fmla="*/ 2338705 w 2898627"/>
              <a:gd name="connsiteY52" fmla="*/ 1101681 h 4641806"/>
              <a:gd name="connsiteX53" fmla="*/ 2360296 w 2898627"/>
              <a:gd name="connsiteY53" fmla="*/ 1195025 h 4641806"/>
              <a:gd name="connsiteX54" fmla="*/ 2319021 w 2898627"/>
              <a:gd name="connsiteY54" fmla="*/ 1217250 h 4641806"/>
              <a:gd name="connsiteX55" fmla="*/ 2309495 w 2898627"/>
              <a:gd name="connsiteY55" fmla="*/ 1283291 h 4641806"/>
              <a:gd name="connsiteX56" fmla="*/ 2154555 w 2898627"/>
              <a:gd name="connsiteY56" fmla="*/ 1377271 h 4641806"/>
              <a:gd name="connsiteX57" fmla="*/ 2211705 w 2898627"/>
              <a:gd name="connsiteY57" fmla="*/ 1561421 h 4641806"/>
              <a:gd name="connsiteX58" fmla="*/ 1805305 w 2898627"/>
              <a:gd name="connsiteY58" fmla="*/ 1773511 h 4641806"/>
              <a:gd name="connsiteX59" fmla="*/ 1878330 w 2898627"/>
              <a:gd name="connsiteY59" fmla="*/ 2199596 h 4641806"/>
              <a:gd name="connsiteX60" fmla="*/ 1724025 w 2898627"/>
              <a:gd name="connsiteY60" fmla="*/ 2266271 h 4641806"/>
              <a:gd name="connsiteX61" fmla="*/ 1969771 w 2898627"/>
              <a:gd name="connsiteY61" fmla="*/ 2865075 h 4641806"/>
              <a:gd name="connsiteX62" fmla="*/ 1975485 w 2898627"/>
              <a:gd name="connsiteY62" fmla="*/ 2868251 h 4641806"/>
              <a:gd name="connsiteX63" fmla="*/ 2120265 w 2898627"/>
              <a:gd name="connsiteY63" fmla="*/ 3508331 h 4641806"/>
              <a:gd name="connsiteX64" fmla="*/ 2677795 w 2898627"/>
              <a:gd name="connsiteY64" fmla="*/ 4053796 h 4641806"/>
              <a:gd name="connsiteX65" fmla="*/ 2487296 w 2898627"/>
              <a:gd name="connsiteY65" fmla="*/ 4182700 h 4641806"/>
              <a:gd name="connsiteX66" fmla="*/ 2486025 w 2898627"/>
              <a:gd name="connsiteY66" fmla="*/ 4163651 h 4641806"/>
              <a:gd name="connsiteX67" fmla="*/ 2696846 w 2898627"/>
              <a:gd name="connsiteY67" fmla="*/ 4341450 h 4641806"/>
              <a:gd name="connsiteX68" fmla="*/ 2882265 w 2898627"/>
              <a:gd name="connsiteY68" fmla="*/ 4293191 h 4641806"/>
              <a:gd name="connsiteX69" fmla="*/ 2867025 w 2898627"/>
              <a:gd name="connsiteY69" fmla="*/ 4377011 h 4641806"/>
              <a:gd name="connsiteX70" fmla="*/ 2623185 w 2898627"/>
              <a:gd name="connsiteY70" fmla="*/ 4506551 h 4641806"/>
              <a:gd name="connsiteX71" fmla="*/ 2515871 w 2898627"/>
              <a:gd name="connsiteY71" fmla="*/ 4481150 h 4641806"/>
              <a:gd name="connsiteX72" fmla="*/ 2461896 w 2898627"/>
              <a:gd name="connsiteY72" fmla="*/ 4420825 h 4641806"/>
              <a:gd name="connsiteX73" fmla="*/ 2367915 w 2898627"/>
              <a:gd name="connsiteY73" fmla="*/ 4392251 h 4641806"/>
              <a:gd name="connsiteX74" fmla="*/ 2432685 w 2898627"/>
              <a:gd name="connsiteY74" fmla="*/ 4552271 h 4641806"/>
              <a:gd name="connsiteX75" fmla="*/ 2317750 w 2898627"/>
              <a:gd name="connsiteY75" fmla="*/ 4641806 h 4641806"/>
              <a:gd name="connsiteX76" fmla="*/ 2211071 w 2898627"/>
              <a:gd name="connsiteY76" fmla="*/ 4357325 h 4641806"/>
              <a:gd name="connsiteX77" fmla="*/ 2160271 w 2898627"/>
              <a:gd name="connsiteY77" fmla="*/ 4322400 h 4641806"/>
              <a:gd name="connsiteX78" fmla="*/ 2084071 w 2898627"/>
              <a:gd name="connsiteY78" fmla="*/ 4106500 h 4641806"/>
              <a:gd name="connsiteX79" fmla="*/ 1326356 w 2898627"/>
              <a:gd name="connsiteY79" fmla="*/ 2724423 h 4641806"/>
              <a:gd name="connsiteX80" fmla="*/ 881539 w 2898627"/>
              <a:gd name="connsiteY80" fmla="*/ 3358789 h 4641806"/>
              <a:gd name="connsiteX81" fmla="*/ 674370 w 2898627"/>
              <a:gd name="connsiteY81" fmla="*/ 3908857 h 4641806"/>
              <a:gd name="connsiteX82" fmla="*/ 505777 w 2898627"/>
              <a:gd name="connsiteY82"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69595 w 2898627"/>
              <a:gd name="connsiteY14" fmla="*/ 311590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17258 w 2898627"/>
              <a:gd name="connsiteY20" fmla="*/ 1115175 h 4641806"/>
              <a:gd name="connsiteX21" fmla="*/ 939165 w 2898627"/>
              <a:gd name="connsiteY21" fmla="*/ 1008971 h 4641806"/>
              <a:gd name="connsiteX22" fmla="*/ 926306 w 2898627"/>
              <a:gd name="connsiteY22" fmla="*/ 937534 h 4641806"/>
              <a:gd name="connsiteX23" fmla="*/ 881540 w 2898627"/>
              <a:gd name="connsiteY23" fmla="*/ 896577 h 4641806"/>
              <a:gd name="connsiteX24" fmla="*/ 869156 w 2898627"/>
              <a:gd name="connsiteY24" fmla="*/ 823709 h 4641806"/>
              <a:gd name="connsiteX25" fmla="*/ 907734 w 2898627"/>
              <a:gd name="connsiteY25" fmla="*/ 691789 h 4641806"/>
              <a:gd name="connsiteX26" fmla="*/ 928687 w 2898627"/>
              <a:gd name="connsiteY26" fmla="*/ 640829 h 4641806"/>
              <a:gd name="connsiteX27" fmla="*/ 984885 w 2898627"/>
              <a:gd name="connsiteY27" fmla="*/ 582251 h 4641806"/>
              <a:gd name="connsiteX28" fmla="*/ 962025 w 2898627"/>
              <a:gd name="connsiteY28" fmla="*/ 517481 h 4641806"/>
              <a:gd name="connsiteX29" fmla="*/ 1037748 w 2898627"/>
              <a:gd name="connsiteY29" fmla="*/ 353651 h 4641806"/>
              <a:gd name="connsiteX30" fmla="*/ 1090612 w 2898627"/>
              <a:gd name="connsiteY30" fmla="*/ 125527 h 4641806"/>
              <a:gd name="connsiteX31" fmla="*/ 1308735 w 2898627"/>
              <a:gd name="connsiteY31" fmla="*/ 1701 h 4641806"/>
              <a:gd name="connsiteX32" fmla="*/ 1547336 w 2898627"/>
              <a:gd name="connsiteY32" fmla="*/ 67584 h 4641806"/>
              <a:gd name="connsiteX33" fmla="*/ 1706246 w 2898627"/>
              <a:gd name="connsiteY33" fmla="*/ 258400 h 4641806"/>
              <a:gd name="connsiteX34" fmla="*/ 1664971 w 2898627"/>
              <a:gd name="connsiteY34" fmla="*/ 312375 h 4641806"/>
              <a:gd name="connsiteX35" fmla="*/ 1687196 w 2898627"/>
              <a:gd name="connsiteY35" fmla="*/ 398100 h 4641806"/>
              <a:gd name="connsiteX36" fmla="*/ 1642746 w 2898627"/>
              <a:gd name="connsiteY36" fmla="*/ 436200 h 4641806"/>
              <a:gd name="connsiteX37" fmla="*/ 1680846 w 2898627"/>
              <a:gd name="connsiteY37" fmla="*/ 531450 h 4641806"/>
              <a:gd name="connsiteX38" fmla="*/ 1552100 w 2898627"/>
              <a:gd name="connsiteY38" fmla="*/ 725125 h 4641806"/>
              <a:gd name="connsiteX39" fmla="*/ 1417321 w 2898627"/>
              <a:gd name="connsiteY39" fmla="*/ 728300 h 4641806"/>
              <a:gd name="connsiteX40" fmla="*/ 1325880 w 2898627"/>
              <a:gd name="connsiteY40" fmla="*/ 814026 h 4641806"/>
              <a:gd name="connsiteX41" fmla="*/ 1677670 w 2898627"/>
              <a:gd name="connsiteY41" fmla="*/ 1212171 h 4641806"/>
              <a:gd name="connsiteX42" fmla="*/ 1736725 w 2898627"/>
              <a:gd name="connsiteY42" fmla="*/ 1403941 h 4641806"/>
              <a:gd name="connsiteX43" fmla="*/ 1909445 w 2898627"/>
              <a:gd name="connsiteY43" fmla="*/ 1302976 h 4641806"/>
              <a:gd name="connsiteX44" fmla="*/ 1944370 w 2898627"/>
              <a:gd name="connsiteY44" fmla="*/ 1122001 h 4641806"/>
              <a:gd name="connsiteX45" fmla="*/ 2055496 w 2898627"/>
              <a:gd name="connsiteY45" fmla="*/ 1055325 h 4641806"/>
              <a:gd name="connsiteX46" fmla="*/ 2159000 w 2898627"/>
              <a:gd name="connsiteY46" fmla="*/ 1137241 h 4641806"/>
              <a:gd name="connsiteX47" fmla="*/ 2211705 w 2898627"/>
              <a:gd name="connsiteY47" fmla="*/ 1054691 h 4641806"/>
              <a:gd name="connsiteX48" fmla="*/ 2280285 w 2898627"/>
              <a:gd name="connsiteY48" fmla="*/ 1054691 h 4641806"/>
              <a:gd name="connsiteX49" fmla="*/ 2381250 w 2898627"/>
              <a:gd name="connsiteY49" fmla="*/ 993096 h 4641806"/>
              <a:gd name="connsiteX50" fmla="*/ 2433320 w 2898627"/>
              <a:gd name="connsiteY50" fmla="*/ 1056596 h 4641806"/>
              <a:gd name="connsiteX51" fmla="*/ 2338705 w 2898627"/>
              <a:gd name="connsiteY51" fmla="*/ 1101681 h 4641806"/>
              <a:gd name="connsiteX52" fmla="*/ 2360296 w 2898627"/>
              <a:gd name="connsiteY52" fmla="*/ 1195025 h 4641806"/>
              <a:gd name="connsiteX53" fmla="*/ 2319021 w 2898627"/>
              <a:gd name="connsiteY53" fmla="*/ 1217250 h 4641806"/>
              <a:gd name="connsiteX54" fmla="*/ 2309495 w 2898627"/>
              <a:gd name="connsiteY54" fmla="*/ 1283291 h 4641806"/>
              <a:gd name="connsiteX55" fmla="*/ 2154555 w 2898627"/>
              <a:gd name="connsiteY55" fmla="*/ 1377271 h 4641806"/>
              <a:gd name="connsiteX56" fmla="*/ 2211705 w 2898627"/>
              <a:gd name="connsiteY56" fmla="*/ 1561421 h 4641806"/>
              <a:gd name="connsiteX57" fmla="*/ 1805305 w 2898627"/>
              <a:gd name="connsiteY57" fmla="*/ 1773511 h 4641806"/>
              <a:gd name="connsiteX58" fmla="*/ 1878330 w 2898627"/>
              <a:gd name="connsiteY58" fmla="*/ 2199596 h 4641806"/>
              <a:gd name="connsiteX59" fmla="*/ 1724025 w 2898627"/>
              <a:gd name="connsiteY59" fmla="*/ 2266271 h 4641806"/>
              <a:gd name="connsiteX60" fmla="*/ 1969771 w 2898627"/>
              <a:gd name="connsiteY60" fmla="*/ 2865075 h 4641806"/>
              <a:gd name="connsiteX61" fmla="*/ 1975485 w 2898627"/>
              <a:gd name="connsiteY61" fmla="*/ 2868251 h 4641806"/>
              <a:gd name="connsiteX62" fmla="*/ 2120265 w 2898627"/>
              <a:gd name="connsiteY62" fmla="*/ 3508331 h 4641806"/>
              <a:gd name="connsiteX63" fmla="*/ 2677795 w 2898627"/>
              <a:gd name="connsiteY63" fmla="*/ 4053796 h 4641806"/>
              <a:gd name="connsiteX64" fmla="*/ 2487296 w 2898627"/>
              <a:gd name="connsiteY64" fmla="*/ 4182700 h 4641806"/>
              <a:gd name="connsiteX65" fmla="*/ 2486025 w 2898627"/>
              <a:gd name="connsiteY65" fmla="*/ 4163651 h 4641806"/>
              <a:gd name="connsiteX66" fmla="*/ 2696846 w 2898627"/>
              <a:gd name="connsiteY66" fmla="*/ 4341450 h 4641806"/>
              <a:gd name="connsiteX67" fmla="*/ 2882265 w 2898627"/>
              <a:gd name="connsiteY67" fmla="*/ 4293191 h 4641806"/>
              <a:gd name="connsiteX68" fmla="*/ 2867025 w 2898627"/>
              <a:gd name="connsiteY68" fmla="*/ 4377011 h 4641806"/>
              <a:gd name="connsiteX69" fmla="*/ 2623185 w 2898627"/>
              <a:gd name="connsiteY69" fmla="*/ 4506551 h 4641806"/>
              <a:gd name="connsiteX70" fmla="*/ 2515871 w 2898627"/>
              <a:gd name="connsiteY70" fmla="*/ 4481150 h 4641806"/>
              <a:gd name="connsiteX71" fmla="*/ 2461896 w 2898627"/>
              <a:gd name="connsiteY71" fmla="*/ 4420825 h 4641806"/>
              <a:gd name="connsiteX72" fmla="*/ 2367915 w 2898627"/>
              <a:gd name="connsiteY72" fmla="*/ 4392251 h 4641806"/>
              <a:gd name="connsiteX73" fmla="*/ 2432685 w 2898627"/>
              <a:gd name="connsiteY73" fmla="*/ 4552271 h 4641806"/>
              <a:gd name="connsiteX74" fmla="*/ 2317750 w 2898627"/>
              <a:gd name="connsiteY74" fmla="*/ 4641806 h 4641806"/>
              <a:gd name="connsiteX75" fmla="*/ 2211071 w 2898627"/>
              <a:gd name="connsiteY75" fmla="*/ 4357325 h 4641806"/>
              <a:gd name="connsiteX76" fmla="*/ 2160271 w 2898627"/>
              <a:gd name="connsiteY76" fmla="*/ 4322400 h 4641806"/>
              <a:gd name="connsiteX77" fmla="*/ 2084071 w 2898627"/>
              <a:gd name="connsiteY77" fmla="*/ 4106500 h 4641806"/>
              <a:gd name="connsiteX78" fmla="*/ 1326356 w 2898627"/>
              <a:gd name="connsiteY78" fmla="*/ 2724423 h 4641806"/>
              <a:gd name="connsiteX79" fmla="*/ 881539 w 2898627"/>
              <a:gd name="connsiteY79" fmla="*/ 3358789 h 4641806"/>
              <a:gd name="connsiteX80" fmla="*/ 674370 w 2898627"/>
              <a:gd name="connsiteY80" fmla="*/ 3908857 h 4641806"/>
              <a:gd name="connsiteX81" fmla="*/ 505777 w 2898627"/>
              <a:gd name="connsiteY81"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69595 w 2898627"/>
              <a:gd name="connsiteY14" fmla="*/ 311590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05352 w 2898627"/>
              <a:gd name="connsiteY20" fmla="*/ 1112794 h 4641806"/>
              <a:gd name="connsiteX21" fmla="*/ 939165 w 2898627"/>
              <a:gd name="connsiteY21" fmla="*/ 1008971 h 4641806"/>
              <a:gd name="connsiteX22" fmla="*/ 926306 w 2898627"/>
              <a:gd name="connsiteY22" fmla="*/ 937534 h 4641806"/>
              <a:gd name="connsiteX23" fmla="*/ 881540 w 2898627"/>
              <a:gd name="connsiteY23" fmla="*/ 896577 h 4641806"/>
              <a:gd name="connsiteX24" fmla="*/ 869156 w 2898627"/>
              <a:gd name="connsiteY24" fmla="*/ 823709 h 4641806"/>
              <a:gd name="connsiteX25" fmla="*/ 907734 w 2898627"/>
              <a:gd name="connsiteY25" fmla="*/ 691789 h 4641806"/>
              <a:gd name="connsiteX26" fmla="*/ 928687 w 2898627"/>
              <a:gd name="connsiteY26" fmla="*/ 640829 h 4641806"/>
              <a:gd name="connsiteX27" fmla="*/ 984885 w 2898627"/>
              <a:gd name="connsiteY27" fmla="*/ 582251 h 4641806"/>
              <a:gd name="connsiteX28" fmla="*/ 962025 w 2898627"/>
              <a:gd name="connsiteY28" fmla="*/ 517481 h 4641806"/>
              <a:gd name="connsiteX29" fmla="*/ 1037748 w 2898627"/>
              <a:gd name="connsiteY29" fmla="*/ 353651 h 4641806"/>
              <a:gd name="connsiteX30" fmla="*/ 1090612 w 2898627"/>
              <a:gd name="connsiteY30" fmla="*/ 125527 h 4641806"/>
              <a:gd name="connsiteX31" fmla="*/ 1308735 w 2898627"/>
              <a:gd name="connsiteY31" fmla="*/ 1701 h 4641806"/>
              <a:gd name="connsiteX32" fmla="*/ 1547336 w 2898627"/>
              <a:gd name="connsiteY32" fmla="*/ 67584 h 4641806"/>
              <a:gd name="connsiteX33" fmla="*/ 1706246 w 2898627"/>
              <a:gd name="connsiteY33" fmla="*/ 258400 h 4641806"/>
              <a:gd name="connsiteX34" fmla="*/ 1664971 w 2898627"/>
              <a:gd name="connsiteY34" fmla="*/ 312375 h 4641806"/>
              <a:gd name="connsiteX35" fmla="*/ 1687196 w 2898627"/>
              <a:gd name="connsiteY35" fmla="*/ 398100 h 4641806"/>
              <a:gd name="connsiteX36" fmla="*/ 1642746 w 2898627"/>
              <a:gd name="connsiteY36" fmla="*/ 436200 h 4641806"/>
              <a:gd name="connsiteX37" fmla="*/ 1680846 w 2898627"/>
              <a:gd name="connsiteY37" fmla="*/ 531450 h 4641806"/>
              <a:gd name="connsiteX38" fmla="*/ 1552100 w 2898627"/>
              <a:gd name="connsiteY38" fmla="*/ 725125 h 4641806"/>
              <a:gd name="connsiteX39" fmla="*/ 1417321 w 2898627"/>
              <a:gd name="connsiteY39" fmla="*/ 728300 h 4641806"/>
              <a:gd name="connsiteX40" fmla="*/ 1325880 w 2898627"/>
              <a:gd name="connsiteY40" fmla="*/ 814026 h 4641806"/>
              <a:gd name="connsiteX41" fmla="*/ 1677670 w 2898627"/>
              <a:gd name="connsiteY41" fmla="*/ 1212171 h 4641806"/>
              <a:gd name="connsiteX42" fmla="*/ 1736725 w 2898627"/>
              <a:gd name="connsiteY42" fmla="*/ 1403941 h 4641806"/>
              <a:gd name="connsiteX43" fmla="*/ 1909445 w 2898627"/>
              <a:gd name="connsiteY43" fmla="*/ 1302976 h 4641806"/>
              <a:gd name="connsiteX44" fmla="*/ 1944370 w 2898627"/>
              <a:gd name="connsiteY44" fmla="*/ 1122001 h 4641806"/>
              <a:gd name="connsiteX45" fmla="*/ 2055496 w 2898627"/>
              <a:gd name="connsiteY45" fmla="*/ 1055325 h 4641806"/>
              <a:gd name="connsiteX46" fmla="*/ 2159000 w 2898627"/>
              <a:gd name="connsiteY46" fmla="*/ 1137241 h 4641806"/>
              <a:gd name="connsiteX47" fmla="*/ 2211705 w 2898627"/>
              <a:gd name="connsiteY47" fmla="*/ 1054691 h 4641806"/>
              <a:gd name="connsiteX48" fmla="*/ 2280285 w 2898627"/>
              <a:gd name="connsiteY48" fmla="*/ 1054691 h 4641806"/>
              <a:gd name="connsiteX49" fmla="*/ 2381250 w 2898627"/>
              <a:gd name="connsiteY49" fmla="*/ 993096 h 4641806"/>
              <a:gd name="connsiteX50" fmla="*/ 2433320 w 2898627"/>
              <a:gd name="connsiteY50" fmla="*/ 1056596 h 4641806"/>
              <a:gd name="connsiteX51" fmla="*/ 2338705 w 2898627"/>
              <a:gd name="connsiteY51" fmla="*/ 1101681 h 4641806"/>
              <a:gd name="connsiteX52" fmla="*/ 2360296 w 2898627"/>
              <a:gd name="connsiteY52" fmla="*/ 1195025 h 4641806"/>
              <a:gd name="connsiteX53" fmla="*/ 2319021 w 2898627"/>
              <a:gd name="connsiteY53" fmla="*/ 1217250 h 4641806"/>
              <a:gd name="connsiteX54" fmla="*/ 2309495 w 2898627"/>
              <a:gd name="connsiteY54" fmla="*/ 1283291 h 4641806"/>
              <a:gd name="connsiteX55" fmla="*/ 2154555 w 2898627"/>
              <a:gd name="connsiteY55" fmla="*/ 1377271 h 4641806"/>
              <a:gd name="connsiteX56" fmla="*/ 2211705 w 2898627"/>
              <a:gd name="connsiteY56" fmla="*/ 1561421 h 4641806"/>
              <a:gd name="connsiteX57" fmla="*/ 1805305 w 2898627"/>
              <a:gd name="connsiteY57" fmla="*/ 1773511 h 4641806"/>
              <a:gd name="connsiteX58" fmla="*/ 1878330 w 2898627"/>
              <a:gd name="connsiteY58" fmla="*/ 2199596 h 4641806"/>
              <a:gd name="connsiteX59" fmla="*/ 1724025 w 2898627"/>
              <a:gd name="connsiteY59" fmla="*/ 2266271 h 4641806"/>
              <a:gd name="connsiteX60" fmla="*/ 1969771 w 2898627"/>
              <a:gd name="connsiteY60" fmla="*/ 2865075 h 4641806"/>
              <a:gd name="connsiteX61" fmla="*/ 1975485 w 2898627"/>
              <a:gd name="connsiteY61" fmla="*/ 2868251 h 4641806"/>
              <a:gd name="connsiteX62" fmla="*/ 2120265 w 2898627"/>
              <a:gd name="connsiteY62" fmla="*/ 3508331 h 4641806"/>
              <a:gd name="connsiteX63" fmla="*/ 2677795 w 2898627"/>
              <a:gd name="connsiteY63" fmla="*/ 4053796 h 4641806"/>
              <a:gd name="connsiteX64" fmla="*/ 2487296 w 2898627"/>
              <a:gd name="connsiteY64" fmla="*/ 4182700 h 4641806"/>
              <a:gd name="connsiteX65" fmla="*/ 2486025 w 2898627"/>
              <a:gd name="connsiteY65" fmla="*/ 4163651 h 4641806"/>
              <a:gd name="connsiteX66" fmla="*/ 2696846 w 2898627"/>
              <a:gd name="connsiteY66" fmla="*/ 4341450 h 4641806"/>
              <a:gd name="connsiteX67" fmla="*/ 2882265 w 2898627"/>
              <a:gd name="connsiteY67" fmla="*/ 4293191 h 4641806"/>
              <a:gd name="connsiteX68" fmla="*/ 2867025 w 2898627"/>
              <a:gd name="connsiteY68" fmla="*/ 4377011 h 4641806"/>
              <a:gd name="connsiteX69" fmla="*/ 2623185 w 2898627"/>
              <a:gd name="connsiteY69" fmla="*/ 4506551 h 4641806"/>
              <a:gd name="connsiteX70" fmla="*/ 2515871 w 2898627"/>
              <a:gd name="connsiteY70" fmla="*/ 4481150 h 4641806"/>
              <a:gd name="connsiteX71" fmla="*/ 2461896 w 2898627"/>
              <a:gd name="connsiteY71" fmla="*/ 4420825 h 4641806"/>
              <a:gd name="connsiteX72" fmla="*/ 2367915 w 2898627"/>
              <a:gd name="connsiteY72" fmla="*/ 4392251 h 4641806"/>
              <a:gd name="connsiteX73" fmla="*/ 2432685 w 2898627"/>
              <a:gd name="connsiteY73" fmla="*/ 4552271 h 4641806"/>
              <a:gd name="connsiteX74" fmla="*/ 2317750 w 2898627"/>
              <a:gd name="connsiteY74" fmla="*/ 4641806 h 4641806"/>
              <a:gd name="connsiteX75" fmla="*/ 2211071 w 2898627"/>
              <a:gd name="connsiteY75" fmla="*/ 4357325 h 4641806"/>
              <a:gd name="connsiteX76" fmla="*/ 2160271 w 2898627"/>
              <a:gd name="connsiteY76" fmla="*/ 4322400 h 4641806"/>
              <a:gd name="connsiteX77" fmla="*/ 2084071 w 2898627"/>
              <a:gd name="connsiteY77" fmla="*/ 4106500 h 4641806"/>
              <a:gd name="connsiteX78" fmla="*/ 1326356 w 2898627"/>
              <a:gd name="connsiteY78" fmla="*/ 2724423 h 4641806"/>
              <a:gd name="connsiteX79" fmla="*/ 881539 w 2898627"/>
              <a:gd name="connsiteY79" fmla="*/ 3358789 h 4641806"/>
              <a:gd name="connsiteX80" fmla="*/ 674370 w 2898627"/>
              <a:gd name="connsiteY80" fmla="*/ 3908857 h 4641806"/>
              <a:gd name="connsiteX81" fmla="*/ 505777 w 2898627"/>
              <a:gd name="connsiteY81" fmla="*/ 4374153 h 4641806"/>
              <a:gd name="connsiteX0" fmla="*/ 505777 w 2898627"/>
              <a:gd name="connsiteY0" fmla="*/ 4374153 h 4641806"/>
              <a:gd name="connsiteX1" fmla="*/ 562451 w 2898627"/>
              <a:gd name="connsiteY1" fmla="*/ 4470832 h 4641806"/>
              <a:gd name="connsiteX2" fmla="*/ 717233 w 2898627"/>
              <a:gd name="connsiteY2" fmla="*/ 4522268 h 4641806"/>
              <a:gd name="connsiteX3" fmla="*/ 729615 w 2898627"/>
              <a:gd name="connsiteY3" fmla="*/ 4596086 h 4641806"/>
              <a:gd name="connsiteX4" fmla="*/ 619125 w 2898627"/>
              <a:gd name="connsiteY4" fmla="*/ 4636091 h 4641806"/>
              <a:gd name="connsiteX5" fmla="*/ 354807 w 2898627"/>
              <a:gd name="connsiteY5" fmla="*/ 4592753 h 4641806"/>
              <a:gd name="connsiteX6" fmla="*/ 307658 w 2898627"/>
              <a:gd name="connsiteY6" fmla="*/ 4477976 h 4641806"/>
              <a:gd name="connsiteX7" fmla="*/ 237649 w 2898627"/>
              <a:gd name="connsiteY7" fmla="*/ 4392251 h 4641806"/>
              <a:gd name="connsiteX8" fmla="*/ 209550 w 2898627"/>
              <a:gd name="connsiteY8" fmla="*/ 4543222 h 4641806"/>
              <a:gd name="connsiteX9" fmla="*/ 44291 w 2898627"/>
              <a:gd name="connsiteY9" fmla="*/ 4495598 h 4641806"/>
              <a:gd name="connsiteX10" fmla="*/ 116205 w 2898627"/>
              <a:gd name="connsiteY10" fmla="*/ 4224611 h 4641806"/>
              <a:gd name="connsiteX11" fmla="*/ 0 w 2898627"/>
              <a:gd name="connsiteY11" fmla="*/ 4200322 h 4641806"/>
              <a:gd name="connsiteX12" fmla="*/ 466725 w 2898627"/>
              <a:gd name="connsiteY12" fmla="*/ 3287351 h 4641806"/>
              <a:gd name="connsiteX13" fmla="*/ 558165 w 2898627"/>
              <a:gd name="connsiteY13" fmla="*/ 3173051 h 4641806"/>
              <a:gd name="connsiteX14" fmla="*/ 569595 w 2898627"/>
              <a:gd name="connsiteY14" fmla="*/ 3115901 h 4641806"/>
              <a:gd name="connsiteX15" fmla="*/ 619125 w 2898627"/>
              <a:gd name="connsiteY15" fmla="*/ 3073991 h 4641806"/>
              <a:gd name="connsiteX16" fmla="*/ 923925 w 2898627"/>
              <a:gd name="connsiteY16" fmla="*/ 2380571 h 4641806"/>
              <a:gd name="connsiteX17" fmla="*/ 870585 w 2898627"/>
              <a:gd name="connsiteY17" fmla="*/ 2289131 h 4641806"/>
              <a:gd name="connsiteX18" fmla="*/ 885825 w 2898627"/>
              <a:gd name="connsiteY18" fmla="*/ 2014811 h 4641806"/>
              <a:gd name="connsiteX19" fmla="*/ 930591 w 2898627"/>
              <a:gd name="connsiteY19" fmla="*/ 1883842 h 4641806"/>
              <a:gd name="connsiteX20" fmla="*/ 905352 w 2898627"/>
              <a:gd name="connsiteY20" fmla="*/ 1112794 h 4641806"/>
              <a:gd name="connsiteX21" fmla="*/ 889159 w 2898627"/>
              <a:gd name="connsiteY21" fmla="*/ 1013734 h 4641806"/>
              <a:gd name="connsiteX22" fmla="*/ 926306 w 2898627"/>
              <a:gd name="connsiteY22" fmla="*/ 937534 h 4641806"/>
              <a:gd name="connsiteX23" fmla="*/ 881540 w 2898627"/>
              <a:gd name="connsiteY23" fmla="*/ 896577 h 4641806"/>
              <a:gd name="connsiteX24" fmla="*/ 869156 w 2898627"/>
              <a:gd name="connsiteY24" fmla="*/ 823709 h 4641806"/>
              <a:gd name="connsiteX25" fmla="*/ 907734 w 2898627"/>
              <a:gd name="connsiteY25" fmla="*/ 691789 h 4641806"/>
              <a:gd name="connsiteX26" fmla="*/ 928687 w 2898627"/>
              <a:gd name="connsiteY26" fmla="*/ 640829 h 4641806"/>
              <a:gd name="connsiteX27" fmla="*/ 984885 w 2898627"/>
              <a:gd name="connsiteY27" fmla="*/ 582251 h 4641806"/>
              <a:gd name="connsiteX28" fmla="*/ 962025 w 2898627"/>
              <a:gd name="connsiteY28" fmla="*/ 517481 h 4641806"/>
              <a:gd name="connsiteX29" fmla="*/ 1037748 w 2898627"/>
              <a:gd name="connsiteY29" fmla="*/ 353651 h 4641806"/>
              <a:gd name="connsiteX30" fmla="*/ 1090612 w 2898627"/>
              <a:gd name="connsiteY30" fmla="*/ 125527 h 4641806"/>
              <a:gd name="connsiteX31" fmla="*/ 1308735 w 2898627"/>
              <a:gd name="connsiteY31" fmla="*/ 1701 h 4641806"/>
              <a:gd name="connsiteX32" fmla="*/ 1547336 w 2898627"/>
              <a:gd name="connsiteY32" fmla="*/ 67584 h 4641806"/>
              <a:gd name="connsiteX33" fmla="*/ 1706246 w 2898627"/>
              <a:gd name="connsiteY33" fmla="*/ 258400 h 4641806"/>
              <a:gd name="connsiteX34" fmla="*/ 1664971 w 2898627"/>
              <a:gd name="connsiteY34" fmla="*/ 312375 h 4641806"/>
              <a:gd name="connsiteX35" fmla="*/ 1687196 w 2898627"/>
              <a:gd name="connsiteY35" fmla="*/ 398100 h 4641806"/>
              <a:gd name="connsiteX36" fmla="*/ 1642746 w 2898627"/>
              <a:gd name="connsiteY36" fmla="*/ 436200 h 4641806"/>
              <a:gd name="connsiteX37" fmla="*/ 1680846 w 2898627"/>
              <a:gd name="connsiteY37" fmla="*/ 531450 h 4641806"/>
              <a:gd name="connsiteX38" fmla="*/ 1552100 w 2898627"/>
              <a:gd name="connsiteY38" fmla="*/ 725125 h 4641806"/>
              <a:gd name="connsiteX39" fmla="*/ 1417321 w 2898627"/>
              <a:gd name="connsiteY39" fmla="*/ 728300 h 4641806"/>
              <a:gd name="connsiteX40" fmla="*/ 1325880 w 2898627"/>
              <a:gd name="connsiteY40" fmla="*/ 814026 h 4641806"/>
              <a:gd name="connsiteX41" fmla="*/ 1677670 w 2898627"/>
              <a:gd name="connsiteY41" fmla="*/ 1212171 h 4641806"/>
              <a:gd name="connsiteX42" fmla="*/ 1736725 w 2898627"/>
              <a:gd name="connsiteY42" fmla="*/ 1403941 h 4641806"/>
              <a:gd name="connsiteX43" fmla="*/ 1909445 w 2898627"/>
              <a:gd name="connsiteY43" fmla="*/ 1302976 h 4641806"/>
              <a:gd name="connsiteX44" fmla="*/ 1944370 w 2898627"/>
              <a:gd name="connsiteY44" fmla="*/ 1122001 h 4641806"/>
              <a:gd name="connsiteX45" fmla="*/ 2055496 w 2898627"/>
              <a:gd name="connsiteY45" fmla="*/ 1055325 h 4641806"/>
              <a:gd name="connsiteX46" fmla="*/ 2159000 w 2898627"/>
              <a:gd name="connsiteY46" fmla="*/ 1137241 h 4641806"/>
              <a:gd name="connsiteX47" fmla="*/ 2211705 w 2898627"/>
              <a:gd name="connsiteY47" fmla="*/ 1054691 h 4641806"/>
              <a:gd name="connsiteX48" fmla="*/ 2280285 w 2898627"/>
              <a:gd name="connsiteY48" fmla="*/ 1054691 h 4641806"/>
              <a:gd name="connsiteX49" fmla="*/ 2381250 w 2898627"/>
              <a:gd name="connsiteY49" fmla="*/ 993096 h 4641806"/>
              <a:gd name="connsiteX50" fmla="*/ 2433320 w 2898627"/>
              <a:gd name="connsiteY50" fmla="*/ 1056596 h 4641806"/>
              <a:gd name="connsiteX51" fmla="*/ 2338705 w 2898627"/>
              <a:gd name="connsiteY51" fmla="*/ 1101681 h 4641806"/>
              <a:gd name="connsiteX52" fmla="*/ 2360296 w 2898627"/>
              <a:gd name="connsiteY52" fmla="*/ 1195025 h 4641806"/>
              <a:gd name="connsiteX53" fmla="*/ 2319021 w 2898627"/>
              <a:gd name="connsiteY53" fmla="*/ 1217250 h 4641806"/>
              <a:gd name="connsiteX54" fmla="*/ 2309495 w 2898627"/>
              <a:gd name="connsiteY54" fmla="*/ 1283291 h 4641806"/>
              <a:gd name="connsiteX55" fmla="*/ 2154555 w 2898627"/>
              <a:gd name="connsiteY55" fmla="*/ 1377271 h 4641806"/>
              <a:gd name="connsiteX56" fmla="*/ 2211705 w 2898627"/>
              <a:gd name="connsiteY56" fmla="*/ 1561421 h 4641806"/>
              <a:gd name="connsiteX57" fmla="*/ 1805305 w 2898627"/>
              <a:gd name="connsiteY57" fmla="*/ 1773511 h 4641806"/>
              <a:gd name="connsiteX58" fmla="*/ 1878330 w 2898627"/>
              <a:gd name="connsiteY58" fmla="*/ 2199596 h 4641806"/>
              <a:gd name="connsiteX59" fmla="*/ 1724025 w 2898627"/>
              <a:gd name="connsiteY59" fmla="*/ 2266271 h 4641806"/>
              <a:gd name="connsiteX60" fmla="*/ 1969771 w 2898627"/>
              <a:gd name="connsiteY60" fmla="*/ 2865075 h 4641806"/>
              <a:gd name="connsiteX61" fmla="*/ 1975485 w 2898627"/>
              <a:gd name="connsiteY61" fmla="*/ 2868251 h 4641806"/>
              <a:gd name="connsiteX62" fmla="*/ 2120265 w 2898627"/>
              <a:gd name="connsiteY62" fmla="*/ 3508331 h 4641806"/>
              <a:gd name="connsiteX63" fmla="*/ 2677795 w 2898627"/>
              <a:gd name="connsiteY63" fmla="*/ 4053796 h 4641806"/>
              <a:gd name="connsiteX64" fmla="*/ 2487296 w 2898627"/>
              <a:gd name="connsiteY64" fmla="*/ 4182700 h 4641806"/>
              <a:gd name="connsiteX65" fmla="*/ 2486025 w 2898627"/>
              <a:gd name="connsiteY65" fmla="*/ 4163651 h 4641806"/>
              <a:gd name="connsiteX66" fmla="*/ 2696846 w 2898627"/>
              <a:gd name="connsiteY66" fmla="*/ 4341450 h 4641806"/>
              <a:gd name="connsiteX67" fmla="*/ 2882265 w 2898627"/>
              <a:gd name="connsiteY67" fmla="*/ 4293191 h 4641806"/>
              <a:gd name="connsiteX68" fmla="*/ 2867025 w 2898627"/>
              <a:gd name="connsiteY68" fmla="*/ 4377011 h 4641806"/>
              <a:gd name="connsiteX69" fmla="*/ 2623185 w 2898627"/>
              <a:gd name="connsiteY69" fmla="*/ 4506551 h 4641806"/>
              <a:gd name="connsiteX70" fmla="*/ 2515871 w 2898627"/>
              <a:gd name="connsiteY70" fmla="*/ 4481150 h 4641806"/>
              <a:gd name="connsiteX71" fmla="*/ 2461896 w 2898627"/>
              <a:gd name="connsiteY71" fmla="*/ 4420825 h 4641806"/>
              <a:gd name="connsiteX72" fmla="*/ 2367915 w 2898627"/>
              <a:gd name="connsiteY72" fmla="*/ 4392251 h 4641806"/>
              <a:gd name="connsiteX73" fmla="*/ 2432685 w 2898627"/>
              <a:gd name="connsiteY73" fmla="*/ 4552271 h 4641806"/>
              <a:gd name="connsiteX74" fmla="*/ 2317750 w 2898627"/>
              <a:gd name="connsiteY74" fmla="*/ 4641806 h 4641806"/>
              <a:gd name="connsiteX75" fmla="*/ 2211071 w 2898627"/>
              <a:gd name="connsiteY75" fmla="*/ 4357325 h 4641806"/>
              <a:gd name="connsiteX76" fmla="*/ 2160271 w 2898627"/>
              <a:gd name="connsiteY76" fmla="*/ 4322400 h 4641806"/>
              <a:gd name="connsiteX77" fmla="*/ 2084071 w 2898627"/>
              <a:gd name="connsiteY77" fmla="*/ 4106500 h 4641806"/>
              <a:gd name="connsiteX78" fmla="*/ 1326356 w 2898627"/>
              <a:gd name="connsiteY78" fmla="*/ 2724423 h 4641806"/>
              <a:gd name="connsiteX79" fmla="*/ 881539 w 2898627"/>
              <a:gd name="connsiteY79" fmla="*/ 3358789 h 4641806"/>
              <a:gd name="connsiteX80" fmla="*/ 674370 w 2898627"/>
              <a:gd name="connsiteY80" fmla="*/ 3908857 h 4641806"/>
              <a:gd name="connsiteX81" fmla="*/ 505777 w 2898627"/>
              <a:gd name="connsiteY81" fmla="*/ 4374153 h 4641806"/>
              <a:gd name="connsiteX0" fmla="*/ 505777 w 2898627"/>
              <a:gd name="connsiteY0" fmla="*/ 4374603 h 4642256"/>
              <a:gd name="connsiteX1" fmla="*/ 562451 w 2898627"/>
              <a:gd name="connsiteY1" fmla="*/ 4471282 h 4642256"/>
              <a:gd name="connsiteX2" fmla="*/ 717233 w 2898627"/>
              <a:gd name="connsiteY2" fmla="*/ 4522718 h 4642256"/>
              <a:gd name="connsiteX3" fmla="*/ 729615 w 2898627"/>
              <a:gd name="connsiteY3" fmla="*/ 4596536 h 4642256"/>
              <a:gd name="connsiteX4" fmla="*/ 619125 w 2898627"/>
              <a:gd name="connsiteY4" fmla="*/ 4636541 h 4642256"/>
              <a:gd name="connsiteX5" fmla="*/ 354807 w 2898627"/>
              <a:gd name="connsiteY5" fmla="*/ 4593203 h 4642256"/>
              <a:gd name="connsiteX6" fmla="*/ 307658 w 2898627"/>
              <a:gd name="connsiteY6" fmla="*/ 4478426 h 4642256"/>
              <a:gd name="connsiteX7" fmla="*/ 237649 w 2898627"/>
              <a:gd name="connsiteY7" fmla="*/ 4392701 h 4642256"/>
              <a:gd name="connsiteX8" fmla="*/ 209550 w 2898627"/>
              <a:gd name="connsiteY8" fmla="*/ 4543672 h 4642256"/>
              <a:gd name="connsiteX9" fmla="*/ 44291 w 2898627"/>
              <a:gd name="connsiteY9" fmla="*/ 4496048 h 4642256"/>
              <a:gd name="connsiteX10" fmla="*/ 116205 w 2898627"/>
              <a:gd name="connsiteY10" fmla="*/ 4225061 h 4642256"/>
              <a:gd name="connsiteX11" fmla="*/ 0 w 2898627"/>
              <a:gd name="connsiteY11" fmla="*/ 4200772 h 4642256"/>
              <a:gd name="connsiteX12" fmla="*/ 466725 w 2898627"/>
              <a:gd name="connsiteY12" fmla="*/ 3287801 h 4642256"/>
              <a:gd name="connsiteX13" fmla="*/ 558165 w 2898627"/>
              <a:gd name="connsiteY13" fmla="*/ 3173501 h 4642256"/>
              <a:gd name="connsiteX14" fmla="*/ 569595 w 2898627"/>
              <a:gd name="connsiteY14" fmla="*/ 3116351 h 4642256"/>
              <a:gd name="connsiteX15" fmla="*/ 619125 w 2898627"/>
              <a:gd name="connsiteY15" fmla="*/ 3074441 h 4642256"/>
              <a:gd name="connsiteX16" fmla="*/ 923925 w 2898627"/>
              <a:gd name="connsiteY16" fmla="*/ 2381021 h 4642256"/>
              <a:gd name="connsiteX17" fmla="*/ 870585 w 2898627"/>
              <a:gd name="connsiteY17" fmla="*/ 2289581 h 4642256"/>
              <a:gd name="connsiteX18" fmla="*/ 885825 w 2898627"/>
              <a:gd name="connsiteY18" fmla="*/ 2015261 h 4642256"/>
              <a:gd name="connsiteX19" fmla="*/ 930591 w 2898627"/>
              <a:gd name="connsiteY19" fmla="*/ 1884292 h 4642256"/>
              <a:gd name="connsiteX20" fmla="*/ 905352 w 2898627"/>
              <a:gd name="connsiteY20" fmla="*/ 1113244 h 4642256"/>
              <a:gd name="connsiteX21" fmla="*/ 889159 w 2898627"/>
              <a:gd name="connsiteY21" fmla="*/ 1014184 h 4642256"/>
              <a:gd name="connsiteX22" fmla="*/ 926306 w 2898627"/>
              <a:gd name="connsiteY22" fmla="*/ 937984 h 4642256"/>
              <a:gd name="connsiteX23" fmla="*/ 881540 w 2898627"/>
              <a:gd name="connsiteY23" fmla="*/ 897027 h 4642256"/>
              <a:gd name="connsiteX24" fmla="*/ 869156 w 2898627"/>
              <a:gd name="connsiteY24" fmla="*/ 824159 h 4642256"/>
              <a:gd name="connsiteX25" fmla="*/ 907734 w 2898627"/>
              <a:gd name="connsiteY25" fmla="*/ 692239 h 4642256"/>
              <a:gd name="connsiteX26" fmla="*/ 928687 w 2898627"/>
              <a:gd name="connsiteY26" fmla="*/ 641279 h 4642256"/>
              <a:gd name="connsiteX27" fmla="*/ 984885 w 2898627"/>
              <a:gd name="connsiteY27" fmla="*/ 582701 h 4642256"/>
              <a:gd name="connsiteX28" fmla="*/ 962025 w 2898627"/>
              <a:gd name="connsiteY28" fmla="*/ 517931 h 4642256"/>
              <a:gd name="connsiteX29" fmla="*/ 1037748 w 2898627"/>
              <a:gd name="connsiteY29" fmla="*/ 354101 h 4642256"/>
              <a:gd name="connsiteX30" fmla="*/ 1090612 w 2898627"/>
              <a:gd name="connsiteY30" fmla="*/ 125977 h 4642256"/>
              <a:gd name="connsiteX31" fmla="*/ 1308735 w 2898627"/>
              <a:gd name="connsiteY31" fmla="*/ 2151 h 4642256"/>
              <a:gd name="connsiteX32" fmla="*/ 1564005 w 2898627"/>
              <a:gd name="connsiteY32" fmla="*/ 63272 h 4642256"/>
              <a:gd name="connsiteX33" fmla="*/ 1706246 w 2898627"/>
              <a:gd name="connsiteY33" fmla="*/ 258850 h 4642256"/>
              <a:gd name="connsiteX34" fmla="*/ 1664971 w 2898627"/>
              <a:gd name="connsiteY34" fmla="*/ 312825 h 4642256"/>
              <a:gd name="connsiteX35" fmla="*/ 1687196 w 2898627"/>
              <a:gd name="connsiteY35" fmla="*/ 398550 h 4642256"/>
              <a:gd name="connsiteX36" fmla="*/ 1642746 w 2898627"/>
              <a:gd name="connsiteY36" fmla="*/ 436650 h 4642256"/>
              <a:gd name="connsiteX37" fmla="*/ 1680846 w 2898627"/>
              <a:gd name="connsiteY37" fmla="*/ 531900 h 4642256"/>
              <a:gd name="connsiteX38" fmla="*/ 1552100 w 2898627"/>
              <a:gd name="connsiteY38" fmla="*/ 725575 h 4642256"/>
              <a:gd name="connsiteX39" fmla="*/ 1417321 w 2898627"/>
              <a:gd name="connsiteY39" fmla="*/ 728750 h 4642256"/>
              <a:gd name="connsiteX40" fmla="*/ 1325880 w 2898627"/>
              <a:gd name="connsiteY40" fmla="*/ 814476 h 4642256"/>
              <a:gd name="connsiteX41" fmla="*/ 1677670 w 2898627"/>
              <a:gd name="connsiteY41" fmla="*/ 1212621 h 4642256"/>
              <a:gd name="connsiteX42" fmla="*/ 1736725 w 2898627"/>
              <a:gd name="connsiteY42" fmla="*/ 1404391 h 4642256"/>
              <a:gd name="connsiteX43" fmla="*/ 1909445 w 2898627"/>
              <a:gd name="connsiteY43" fmla="*/ 1303426 h 4642256"/>
              <a:gd name="connsiteX44" fmla="*/ 1944370 w 2898627"/>
              <a:gd name="connsiteY44" fmla="*/ 1122451 h 4642256"/>
              <a:gd name="connsiteX45" fmla="*/ 2055496 w 2898627"/>
              <a:gd name="connsiteY45" fmla="*/ 1055775 h 4642256"/>
              <a:gd name="connsiteX46" fmla="*/ 2159000 w 2898627"/>
              <a:gd name="connsiteY46" fmla="*/ 1137691 h 4642256"/>
              <a:gd name="connsiteX47" fmla="*/ 2211705 w 2898627"/>
              <a:gd name="connsiteY47" fmla="*/ 1055141 h 4642256"/>
              <a:gd name="connsiteX48" fmla="*/ 2280285 w 2898627"/>
              <a:gd name="connsiteY48" fmla="*/ 1055141 h 4642256"/>
              <a:gd name="connsiteX49" fmla="*/ 2381250 w 2898627"/>
              <a:gd name="connsiteY49" fmla="*/ 993546 h 4642256"/>
              <a:gd name="connsiteX50" fmla="*/ 2433320 w 2898627"/>
              <a:gd name="connsiteY50" fmla="*/ 1057046 h 4642256"/>
              <a:gd name="connsiteX51" fmla="*/ 2338705 w 2898627"/>
              <a:gd name="connsiteY51" fmla="*/ 1102131 h 4642256"/>
              <a:gd name="connsiteX52" fmla="*/ 2360296 w 2898627"/>
              <a:gd name="connsiteY52" fmla="*/ 1195475 h 4642256"/>
              <a:gd name="connsiteX53" fmla="*/ 2319021 w 2898627"/>
              <a:gd name="connsiteY53" fmla="*/ 1217700 h 4642256"/>
              <a:gd name="connsiteX54" fmla="*/ 2309495 w 2898627"/>
              <a:gd name="connsiteY54" fmla="*/ 1283741 h 4642256"/>
              <a:gd name="connsiteX55" fmla="*/ 2154555 w 2898627"/>
              <a:gd name="connsiteY55" fmla="*/ 1377721 h 4642256"/>
              <a:gd name="connsiteX56" fmla="*/ 2211705 w 2898627"/>
              <a:gd name="connsiteY56" fmla="*/ 1561871 h 4642256"/>
              <a:gd name="connsiteX57" fmla="*/ 1805305 w 2898627"/>
              <a:gd name="connsiteY57" fmla="*/ 1773961 h 4642256"/>
              <a:gd name="connsiteX58" fmla="*/ 1878330 w 2898627"/>
              <a:gd name="connsiteY58" fmla="*/ 2200046 h 4642256"/>
              <a:gd name="connsiteX59" fmla="*/ 1724025 w 2898627"/>
              <a:gd name="connsiteY59" fmla="*/ 2266721 h 4642256"/>
              <a:gd name="connsiteX60" fmla="*/ 1969771 w 2898627"/>
              <a:gd name="connsiteY60" fmla="*/ 2865525 h 4642256"/>
              <a:gd name="connsiteX61" fmla="*/ 1975485 w 2898627"/>
              <a:gd name="connsiteY61" fmla="*/ 2868701 h 4642256"/>
              <a:gd name="connsiteX62" fmla="*/ 2120265 w 2898627"/>
              <a:gd name="connsiteY62" fmla="*/ 3508781 h 4642256"/>
              <a:gd name="connsiteX63" fmla="*/ 2677795 w 2898627"/>
              <a:gd name="connsiteY63" fmla="*/ 4054246 h 4642256"/>
              <a:gd name="connsiteX64" fmla="*/ 2487296 w 2898627"/>
              <a:gd name="connsiteY64" fmla="*/ 4183150 h 4642256"/>
              <a:gd name="connsiteX65" fmla="*/ 2486025 w 2898627"/>
              <a:gd name="connsiteY65" fmla="*/ 4164101 h 4642256"/>
              <a:gd name="connsiteX66" fmla="*/ 2696846 w 2898627"/>
              <a:gd name="connsiteY66" fmla="*/ 4341900 h 4642256"/>
              <a:gd name="connsiteX67" fmla="*/ 2882265 w 2898627"/>
              <a:gd name="connsiteY67" fmla="*/ 4293641 h 4642256"/>
              <a:gd name="connsiteX68" fmla="*/ 2867025 w 2898627"/>
              <a:gd name="connsiteY68" fmla="*/ 4377461 h 4642256"/>
              <a:gd name="connsiteX69" fmla="*/ 2623185 w 2898627"/>
              <a:gd name="connsiteY69" fmla="*/ 4507001 h 4642256"/>
              <a:gd name="connsiteX70" fmla="*/ 2515871 w 2898627"/>
              <a:gd name="connsiteY70" fmla="*/ 4481600 h 4642256"/>
              <a:gd name="connsiteX71" fmla="*/ 2461896 w 2898627"/>
              <a:gd name="connsiteY71" fmla="*/ 4421275 h 4642256"/>
              <a:gd name="connsiteX72" fmla="*/ 2367915 w 2898627"/>
              <a:gd name="connsiteY72" fmla="*/ 4392701 h 4642256"/>
              <a:gd name="connsiteX73" fmla="*/ 2432685 w 2898627"/>
              <a:gd name="connsiteY73" fmla="*/ 4552721 h 4642256"/>
              <a:gd name="connsiteX74" fmla="*/ 2317750 w 2898627"/>
              <a:gd name="connsiteY74" fmla="*/ 4642256 h 4642256"/>
              <a:gd name="connsiteX75" fmla="*/ 2211071 w 2898627"/>
              <a:gd name="connsiteY75" fmla="*/ 4357775 h 4642256"/>
              <a:gd name="connsiteX76" fmla="*/ 2160271 w 2898627"/>
              <a:gd name="connsiteY76" fmla="*/ 4322850 h 4642256"/>
              <a:gd name="connsiteX77" fmla="*/ 2084071 w 2898627"/>
              <a:gd name="connsiteY77" fmla="*/ 4106950 h 4642256"/>
              <a:gd name="connsiteX78" fmla="*/ 1326356 w 2898627"/>
              <a:gd name="connsiteY78" fmla="*/ 2724873 h 4642256"/>
              <a:gd name="connsiteX79" fmla="*/ 881539 w 2898627"/>
              <a:gd name="connsiteY79" fmla="*/ 3359239 h 4642256"/>
              <a:gd name="connsiteX80" fmla="*/ 674370 w 2898627"/>
              <a:gd name="connsiteY80" fmla="*/ 3909307 h 4642256"/>
              <a:gd name="connsiteX81" fmla="*/ 505777 w 2898627"/>
              <a:gd name="connsiteY81" fmla="*/ 4374603 h 4642256"/>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64971 w 2898627"/>
              <a:gd name="connsiteY34" fmla="*/ 312576 h 4642007"/>
              <a:gd name="connsiteX35" fmla="*/ 1687196 w 2898627"/>
              <a:gd name="connsiteY35" fmla="*/ 398301 h 4642007"/>
              <a:gd name="connsiteX36" fmla="*/ 1642746 w 2898627"/>
              <a:gd name="connsiteY36" fmla="*/ 436401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55496 w 2898627"/>
              <a:gd name="connsiteY45" fmla="*/ 1055526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381250 w 2898627"/>
              <a:gd name="connsiteY49" fmla="*/ 993297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67915 w 2898627"/>
              <a:gd name="connsiteY72" fmla="*/ 4392452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88783 w 2898627"/>
              <a:gd name="connsiteY34" fmla="*/ 322101 h 4642007"/>
              <a:gd name="connsiteX35" fmla="*/ 1687196 w 2898627"/>
              <a:gd name="connsiteY35" fmla="*/ 398301 h 4642007"/>
              <a:gd name="connsiteX36" fmla="*/ 1642746 w 2898627"/>
              <a:gd name="connsiteY36" fmla="*/ 436401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55496 w 2898627"/>
              <a:gd name="connsiteY45" fmla="*/ 1055526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381250 w 2898627"/>
              <a:gd name="connsiteY49" fmla="*/ 993297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67915 w 2898627"/>
              <a:gd name="connsiteY72" fmla="*/ 4392452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88783 w 2898627"/>
              <a:gd name="connsiteY34" fmla="*/ 322101 h 4642007"/>
              <a:gd name="connsiteX35" fmla="*/ 1687196 w 2898627"/>
              <a:gd name="connsiteY35" fmla="*/ 398301 h 4642007"/>
              <a:gd name="connsiteX36" fmla="*/ 1668939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55496 w 2898627"/>
              <a:gd name="connsiteY45" fmla="*/ 1055526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381250 w 2898627"/>
              <a:gd name="connsiteY49" fmla="*/ 993297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67915 w 2898627"/>
              <a:gd name="connsiteY72" fmla="*/ 4392452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8939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55496 w 2898627"/>
              <a:gd name="connsiteY45" fmla="*/ 1055526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381250 w 2898627"/>
              <a:gd name="connsiteY49" fmla="*/ 993297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67915 w 2898627"/>
              <a:gd name="connsiteY72" fmla="*/ 4392452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55496 w 2898627"/>
              <a:gd name="connsiteY45" fmla="*/ 1055526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381250 w 2898627"/>
              <a:gd name="connsiteY49" fmla="*/ 993297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67915 w 2898627"/>
              <a:gd name="connsiteY72" fmla="*/ 4392452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55496 w 2898627"/>
              <a:gd name="connsiteY45" fmla="*/ 1055526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67915 w 2898627"/>
              <a:gd name="connsiteY72" fmla="*/ 4392452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29302 w 2898627"/>
              <a:gd name="connsiteY45" fmla="*/ 1093626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67915 w 2898627"/>
              <a:gd name="connsiteY72" fmla="*/ 4392452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67915 w 2898627"/>
              <a:gd name="connsiteY72" fmla="*/ 4392452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61896 w 2898627"/>
              <a:gd name="connsiteY71" fmla="*/ 4421026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515871 w 2898627"/>
              <a:gd name="connsiteY70" fmla="*/ 4481351 h 4642007"/>
              <a:gd name="connsiteX71" fmla="*/ 2435702 w 2898627"/>
              <a:gd name="connsiteY71" fmla="*/ 4406738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35702 w 2898627"/>
              <a:gd name="connsiteY70" fmla="*/ 4406738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71421 w 2898627"/>
              <a:gd name="connsiteY70" fmla="*/ 4444838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71421 w 2898627"/>
              <a:gd name="connsiteY70" fmla="*/ 4444838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76184 w 2898627"/>
              <a:gd name="connsiteY70" fmla="*/ 4432932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69595 w 2898627"/>
              <a:gd name="connsiteY14" fmla="*/ 3116102 h 4642007"/>
              <a:gd name="connsiteX15" fmla="*/ 619125 w 2898627"/>
              <a:gd name="connsiteY15" fmla="*/ 3074192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619125 w 2898627"/>
              <a:gd name="connsiteY14" fmla="*/ 3074192 h 4642007"/>
              <a:gd name="connsiteX15" fmla="*/ 923925 w 2898627"/>
              <a:gd name="connsiteY15" fmla="*/ 2380772 h 4642007"/>
              <a:gd name="connsiteX16" fmla="*/ 870585 w 2898627"/>
              <a:gd name="connsiteY16" fmla="*/ 2289332 h 4642007"/>
              <a:gd name="connsiteX17" fmla="*/ 885825 w 2898627"/>
              <a:gd name="connsiteY17" fmla="*/ 2015012 h 4642007"/>
              <a:gd name="connsiteX18" fmla="*/ 930591 w 2898627"/>
              <a:gd name="connsiteY18" fmla="*/ 1884043 h 4642007"/>
              <a:gd name="connsiteX19" fmla="*/ 905352 w 2898627"/>
              <a:gd name="connsiteY19" fmla="*/ 1112995 h 4642007"/>
              <a:gd name="connsiteX20" fmla="*/ 889159 w 2898627"/>
              <a:gd name="connsiteY20" fmla="*/ 1013935 h 4642007"/>
              <a:gd name="connsiteX21" fmla="*/ 926306 w 2898627"/>
              <a:gd name="connsiteY21" fmla="*/ 937735 h 4642007"/>
              <a:gd name="connsiteX22" fmla="*/ 881540 w 2898627"/>
              <a:gd name="connsiteY22" fmla="*/ 896778 h 4642007"/>
              <a:gd name="connsiteX23" fmla="*/ 869156 w 2898627"/>
              <a:gd name="connsiteY23" fmla="*/ 823910 h 4642007"/>
              <a:gd name="connsiteX24" fmla="*/ 907734 w 2898627"/>
              <a:gd name="connsiteY24" fmla="*/ 691990 h 4642007"/>
              <a:gd name="connsiteX25" fmla="*/ 928687 w 2898627"/>
              <a:gd name="connsiteY25" fmla="*/ 641030 h 4642007"/>
              <a:gd name="connsiteX26" fmla="*/ 984885 w 2898627"/>
              <a:gd name="connsiteY26" fmla="*/ 582452 h 4642007"/>
              <a:gd name="connsiteX27" fmla="*/ 962025 w 2898627"/>
              <a:gd name="connsiteY27" fmla="*/ 517682 h 4642007"/>
              <a:gd name="connsiteX28" fmla="*/ 1037748 w 2898627"/>
              <a:gd name="connsiteY28" fmla="*/ 353852 h 4642007"/>
              <a:gd name="connsiteX29" fmla="*/ 1090612 w 2898627"/>
              <a:gd name="connsiteY29" fmla="*/ 125728 h 4642007"/>
              <a:gd name="connsiteX30" fmla="*/ 1308735 w 2898627"/>
              <a:gd name="connsiteY30" fmla="*/ 1902 h 4642007"/>
              <a:gd name="connsiteX31" fmla="*/ 1564005 w 2898627"/>
              <a:gd name="connsiteY31" fmla="*/ 63023 h 4642007"/>
              <a:gd name="connsiteX32" fmla="*/ 1713390 w 2898627"/>
              <a:gd name="connsiteY32" fmla="*/ 225263 h 4642007"/>
              <a:gd name="connsiteX33" fmla="*/ 1695927 w 2898627"/>
              <a:gd name="connsiteY33" fmla="*/ 324482 h 4642007"/>
              <a:gd name="connsiteX34" fmla="*/ 1687196 w 2898627"/>
              <a:gd name="connsiteY34" fmla="*/ 398301 h 4642007"/>
              <a:gd name="connsiteX35" fmla="*/ 1661795 w 2898627"/>
              <a:gd name="connsiteY35" fmla="*/ 441164 h 4642007"/>
              <a:gd name="connsiteX36" fmla="*/ 1680846 w 2898627"/>
              <a:gd name="connsiteY36" fmla="*/ 531651 h 4642007"/>
              <a:gd name="connsiteX37" fmla="*/ 1552100 w 2898627"/>
              <a:gd name="connsiteY37" fmla="*/ 725326 h 4642007"/>
              <a:gd name="connsiteX38" fmla="*/ 1417321 w 2898627"/>
              <a:gd name="connsiteY38" fmla="*/ 728501 h 4642007"/>
              <a:gd name="connsiteX39" fmla="*/ 1325880 w 2898627"/>
              <a:gd name="connsiteY39" fmla="*/ 814227 h 4642007"/>
              <a:gd name="connsiteX40" fmla="*/ 1677670 w 2898627"/>
              <a:gd name="connsiteY40" fmla="*/ 1212372 h 4642007"/>
              <a:gd name="connsiteX41" fmla="*/ 1736725 w 2898627"/>
              <a:gd name="connsiteY41" fmla="*/ 1404142 h 4642007"/>
              <a:gd name="connsiteX42" fmla="*/ 1909445 w 2898627"/>
              <a:gd name="connsiteY42" fmla="*/ 1303177 h 4642007"/>
              <a:gd name="connsiteX43" fmla="*/ 1944370 w 2898627"/>
              <a:gd name="connsiteY43" fmla="*/ 1122202 h 4642007"/>
              <a:gd name="connsiteX44" fmla="*/ 2048352 w 2898627"/>
              <a:gd name="connsiteY44" fmla="*/ 1072195 h 4642007"/>
              <a:gd name="connsiteX45" fmla="*/ 2159000 w 2898627"/>
              <a:gd name="connsiteY45" fmla="*/ 1137442 h 4642007"/>
              <a:gd name="connsiteX46" fmla="*/ 2211705 w 2898627"/>
              <a:gd name="connsiteY46" fmla="*/ 1054892 h 4642007"/>
              <a:gd name="connsiteX47" fmla="*/ 2280285 w 2898627"/>
              <a:gd name="connsiteY47" fmla="*/ 1054892 h 4642007"/>
              <a:gd name="connsiteX48" fmla="*/ 2400300 w 2898627"/>
              <a:gd name="connsiteY48" fmla="*/ 1009966 h 4642007"/>
              <a:gd name="connsiteX49" fmla="*/ 2433320 w 2898627"/>
              <a:gd name="connsiteY49" fmla="*/ 1056797 h 4642007"/>
              <a:gd name="connsiteX50" fmla="*/ 2338705 w 2898627"/>
              <a:gd name="connsiteY50" fmla="*/ 1101882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78330 w 2898627"/>
              <a:gd name="connsiteY57" fmla="*/ 2199797 h 4642007"/>
              <a:gd name="connsiteX58" fmla="*/ 1724025 w 2898627"/>
              <a:gd name="connsiteY58" fmla="*/ 2266472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57212 w 2898627"/>
              <a:gd name="connsiteY14" fmla="*/ 3090860 h 4642007"/>
              <a:gd name="connsiteX15" fmla="*/ 923925 w 2898627"/>
              <a:gd name="connsiteY15" fmla="*/ 2380772 h 4642007"/>
              <a:gd name="connsiteX16" fmla="*/ 870585 w 2898627"/>
              <a:gd name="connsiteY16" fmla="*/ 2289332 h 4642007"/>
              <a:gd name="connsiteX17" fmla="*/ 885825 w 2898627"/>
              <a:gd name="connsiteY17" fmla="*/ 2015012 h 4642007"/>
              <a:gd name="connsiteX18" fmla="*/ 930591 w 2898627"/>
              <a:gd name="connsiteY18" fmla="*/ 1884043 h 4642007"/>
              <a:gd name="connsiteX19" fmla="*/ 905352 w 2898627"/>
              <a:gd name="connsiteY19" fmla="*/ 1112995 h 4642007"/>
              <a:gd name="connsiteX20" fmla="*/ 889159 w 2898627"/>
              <a:gd name="connsiteY20" fmla="*/ 1013935 h 4642007"/>
              <a:gd name="connsiteX21" fmla="*/ 926306 w 2898627"/>
              <a:gd name="connsiteY21" fmla="*/ 937735 h 4642007"/>
              <a:gd name="connsiteX22" fmla="*/ 881540 w 2898627"/>
              <a:gd name="connsiteY22" fmla="*/ 896778 h 4642007"/>
              <a:gd name="connsiteX23" fmla="*/ 869156 w 2898627"/>
              <a:gd name="connsiteY23" fmla="*/ 823910 h 4642007"/>
              <a:gd name="connsiteX24" fmla="*/ 907734 w 2898627"/>
              <a:gd name="connsiteY24" fmla="*/ 691990 h 4642007"/>
              <a:gd name="connsiteX25" fmla="*/ 928687 w 2898627"/>
              <a:gd name="connsiteY25" fmla="*/ 641030 h 4642007"/>
              <a:gd name="connsiteX26" fmla="*/ 984885 w 2898627"/>
              <a:gd name="connsiteY26" fmla="*/ 582452 h 4642007"/>
              <a:gd name="connsiteX27" fmla="*/ 962025 w 2898627"/>
              <a:gd name="connsiteY27" fmla="*/ 517682 h 4642007"/>
              <a:gd name="connsiteX28" fmla="*/ 1037748 w 2898627"/>
              <a:gd name="connsiteY28" fmla="*/ 353852 h 4642007"/>
              <a:gd name="connsiteX29" fmla="*/ 1090612 w 2898627"/>
              <a:gd name="connsiteY29" fmla="*/ 125728 h 4642007"/>
              <a:gd name="connsiteX30" fmla="*/ 1308735 w 2898627"/>
              <a:gd name="connsiteY30" fmla="*/ 1902 h 4642007"/>
              <a:gd name="connsiteX31" fmla="*/ 1564005 w 2898627"/>
              <a:gd name="connsiteY31" fmla="*/ 63023 h 4642007"/>
              <a:gd name="connsiteX32" fmla="*/ 1713390 w 2898627"/>
              <a:gd name="connsiteY32" fmla="*/ 225263 h 4642007"/>
              <a:gd name="connsiteX33" fmla="*/ 1695927 w 2898627"/>
              <a:gd name="connsiteY33" fmla="*/ 324482 h 4642007"/>
              <a:gd name="connsiteX34" fmla="*/ 1687196 w 2898627"/>
              <a:gd name="connsiteY34" fmla="*/ 398301 h 4642007"/>
              <a:gd name="connsiteX35" fmla="*/ 1661795 w 2898627"/>
              <a:gd name="connsiteY35" fmla="*/ 441164 h 4642007"/>
              <a:gd name="connsiteX36" fmla="*/ 1680846 w 2898627"/>
              <a:gd name="connsiteY36" fmla="*/ 531651 h 4642007"/>
              <a:gd name="connsiteX37" fmla="*/ 1552100 w 2898627"/>
              <a:gd name="connsiteY37" fmla="*/ 725326 h 4642007"/>
              <a:gd name="connsiteX38" fmla="*/ 1417321 w 2898627"/>
              <a:gd name="connsiteY38" fmla="*/ 728501 h 4642007"/>
              <a:gd name="connsiteX39" fmla="*/ 1325880 w 2898627"/>
              <a:gd name="connsiteY39" fmla="*/ 814227 h 4642007"/>
              <a:gd name="connsiteX40" fmla="*/ 1677670 w 2898627"/>
              <a:gd name="connsiteY40" fmla="*/ 1212372 h 4642007"/>
              <a:gd name="connsiteX41" fmla="*/ 1736725 w 2898627"/>
              <a:gd name="connsiteY41" fmla="*/ 1404142 h 4642007"/>
              <a:gd name="connsiteX42" fmla="*/ 1909445 w 2898627"/>
              <a:gd name="connsiteY42" fmla="*/ 1303177 h 4642007"/>
              <a:gd name="connsiteX43" fmla="*/ 1944370 w 2898627"/>
              <a:gd name="connsiteY43" fmla="*/ 1122202 h 4642007"/>
              <a:gd name="connsiteX44" fmla="*/ 2048352 w 2898627"/>
              <a:gd name="connsiteY44" fmla="*/ 1072195 h 4642007"/>
              <a:gd name="connsiteX45" fmla="*/ 2159000 w 2898627"/>
              <a:gd name="connsiteY45" fmla="*/ 1137442 h 4642007"/>
              <a:gd name="connsiteX46" fmla="*/ 2211705 w 2898627"/>
              <a:gd name="connsiteY46" fmla="*/ 1054892 h 4642007"/>
              <a:gd name="connsiteX47" fmla="*/ 2280285 w 2898627"/>
              <a:gd name="connsiteY47" fmla="*/ 1054892 h 4642007"/>
              <a:gd name="connsiteX48" fmla="*/ 2400300 w 2898627"/>
              <a:gd name="connsiteY48" fmla="*/ 1009966 h 4642007"/>
              <a:gd name="connsiteX49" fmla="*/ 2433320 w 2898627"/>
              <a:gd name="connsiteY49" fmla="*/ 1056797 h 4642007"/>
              <a:gd name="connsiteX50" fmla="*/ 2338705 w 2898627"/>
              <a:gd name="connsiteY50" fmla="*/ 1101882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78330 w 2898627"/>
              <a:gd name="connsiteY57" fmla="*/ 2199797 h 4642007"/>
              <a:gd name="connsiteX58" fmla="*/ 1724025 w 2898627"/>
              <a:gd name="connsiteY58" fmla="*/ 2266472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57212 w 2898627"/>
              <a:gd name="connsiteY14" fmla="*/ 3090860 h 4642007"/>
              <a:gd name="connsiteX15" fmla="*/ 857727 w 2898627"/>
              <a:gd name="connsiteY15" fmla="*/ 2620801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58165 w 2898627"/>
              <a:gd name="connsiteY13" fmla="*/ 3173252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78330 w 2898627"/>
              <a:gd name="connsiteY58" fmla="*/ 2199797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724025 w 2898627"/>
              <a:gd name="connsiteY58" fmla="*/ 2266472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88809 w 2898627"/>
              <a:gd name="connsiteY58" fmla="*/ 2206464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88809 w 2898627"/>
              <a:gd name="connsiteY58" fmla="*/ 2206464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88809 w 2898627"/>
              <a:gd name="connsiteY58" fmla="*/ 2206464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88809 w 2898627"/>
              <a:gd name="connsiteY58" fmla="*/ 2206464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93571 w 2898627"/>
              <a:gd name="connsiteY58" fmla="*/ 2208845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93571 w 2898627"/>
              <a:gd name="connsiteY58" fmla="*/ 2208845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93571 w 2898627"/>
              <a:gd name="connsiteY58" fmla="*/ 2208845 h 4642007"/>
              <a:gd name="connsiteX59" fmla="*/ 1724025 w 2898627"/>
              <a:gd name="connsiteY59" fmla="*/ 2266472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724025 w 2898627"/>
              <a:gd name="connsiteY58" fmla="*/ 2266472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697831 w 2898627"/>
              <a:gd name="connsiteY58" fmla="*/ 2345053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726406 w 2898627"/>
              <a:gd name="connsiteY58" fmla="*/ 2295047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26406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26406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44370 w 2898627"/>
              <a:gd name="connsiteY44" fmla="*/ 1122202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94377 w 2898627"/>
              <a:gd name="connsiteY44" fmla="*/ 1200783 h 4642007"/>
              <a:gd name="connsiteX45" fmla="*/ 2048352 w 2898627"/>
              <a:gd name="connsiteY45" fmla="*/ 1072195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94377 w 2898627"/>
              <a:gd name="connsiteY44" fmla="*/ 1200783 h 4642007"/>
              <a:gd name="connsiteX45" fmla="*/ 2074546 w 2898627"/>
              <a:gd name="connsiteY45" fmla="*/ 1165063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68183 w 2898627"/>
              <a:gd name="connsiteY44" fmla="*/ 1088864 h 4642007"/>
              <a:gd name="connsiteX45" fmla="*/ 2074546 w 2898627"/>
              <a:gd name="connsiteY45" fmla="*/ 1165063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68183 w 2898627"/>
              <a:gd name="connsiteY44" fmla="*/ 1088864 h 4642007"/>
              <a:gd name="connsiteX45" fmla="*/ 2159000 w 2898627"/>
              <a:gd name="connsiteY45" fmla="*/ 1137442 h 4642007"/>
              <a:gd name="connsiteX46" fmla="*/ 2211705 w 2898627"/>
              <a:gd name="connsiteY46" fmla="*/ 1054892 h 4642007"/>
              <a:gd name="connsiteX47" fmla="*/ 2280285 w 2898627"/>
              <a:gd name="connsiteY47" fmla="*/ 1054892 h 4642007"/>
              <a:gd name="connsiteX48" fmla="*/ 2400300 w 2898627"/>
              <a:gd name="connsiteY48" fmla="*/ 1009966 h 4642007"/>
              <a:gd name="connsiteX49" fmla="*/ 2433320 w 2898627"/>
              <a:gd name="connsiteY49" fmla="*/ 1056797 h 4642007"/>
              <a:gd name="connsiteX50" fmla="*/ 2338705 w 2898627"/>
              <a:gd name="connsiteY50" fmla="*/ 1101882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62615 w 2898627"/>
              <a:gd name="connsiteY57" fmla="*/ 2218370 h 4642007"/>
              <a:gd name="connsiteX58" fmla="*/ 1738312 w 2898627"/>
              <a:gd name="connsiteY58" fmla="*/ 2295047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2030096 w 2898627"/>
              <a:gd name="connsiteY44" fmla="*/ 1062670 h 4642007"/>
              <a:gd name="connsiteX45" fmla="*/ 2159000 w 2898627"/>
              <a:gd name="connsiteY45" fmla="*/ 1137442 h 4642007"/>
              <a:gd name="connsiteX46" fmla="*/ 2211705 w 2898627"/>
              <a:gd name="connsiteY46" fmla="*/ 1054892 h 4642007"/>
              <a:gd name="connsiteX47" fmla="*/ 2280285 w 2898627"/>
              <a:gd name="connsiteY47" fmla="*/ 1054892 h 4642007"/>
              <a:gd name="connsiteX48" fmla="*/ 2400300 w 2898627"/>
              <a:gd name="connsiteY48" fmla="*/ 1009966 h 4642007"/>
              <a:gd name="connsiteX49" fmla="*/ 2433320 w 2898627"/>
              <a:gd name="connsiteY49" fmla="*/ 1056797 h 4642007"/>
              <a:gd name="connsiteX50" fmla="*/ 2338705 w 2898627"/>
              <a:gd name="connsiteY50" fmla="*/ 1101882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62615 w 2898627"/>
              <a:gd name="connsiteY57" fmla="*/ 2218370 h 4642007"/>
              <a:gd name="connsiteX58" fmla="*/ 1738312 w 2898627"/>
              <a:gd name="connsiteY58" fmla="*/ 2295047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2030096 w 2898627"/>
              <a:gd name="connsiteY44" fmla="*/ 1062670 h 4642007"/>
              <a:gd name="connsiteX45" fmla="*/ 2159000 w 2898627"/>
              <a:gd name="connsiteY45" fmla="*/ 1137442 h 4642007"/>
              <a:gd name="connsiteX46" fmla="*/ 2211705 w 2898627"/>
              <a:gd name="connsiteY46" fmla="*/ 1054892 h 4642007"/>
              <a:gd name="connsiteX47" fmla="*/ 2280285 w 2898627"/>
              <a:gd name="connsiteY47" fmla="*/ 1054892 h 4642007"/>
              <a:gd name="connsiteX48" fmla="*/ 2400300 w 2898627"/>
              <a:gd name="connsiteY48" fmla="*/ 1009966 h 4642007"/>
              <a:gd name="connsiteX49" fmla="*/ 2433320 w 2898627"/>
              <a:gd name="connsiteY49" fmla="*/ 1056797 h 4642007"/>
              <a:gd name="connsiteX50" fmla="*/ 2338705 w 2898627"/>
              <a:gd name="connsiteY50" fmla="*/ 1101882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62615 w 2898627"/>
              <a:gd name="connsiteY57" fmla="*/ 2218370 h 4642007"/>
              <a:gd name="connsiteX58" fmla="*/ 1738312 w 2898627"/>
              <a:gd name="connsiteY58" fmla="*/ 2295047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2030096 w 2898627"/>
              <a:gd name="connsiteY44" fmla="*/ 1062670 h 4642007"/>
              <a:gd name="connsiteX45" fmla="*/ 2159000 w 2898627"/>
              <a:gd name="connsiteY45" fmla="*/ 1137442 h 4642007"/>
              <a:gd name="connsiteX46" fmla="*/ 2211705 w 2898627"/>
              <a:gd name="connsiteY46" fmla="*/ 1054892 h 4642007"/>
              <a:gd name="connsiteX47" fmla="*/ 2280285 w 2898627"/>
              <a:gd name="connsiteY47" fmla="*/ 1054892 h 4642007"/>
              <a:gd name="connsiteX48" fmla="*/ 2400300 w 2898627"/>
              <a:gd name="connsiteY48" fmla="*/ 1009966 h 4642007"/>
              <a:gd name="connsiteX49" fmla="*/ 2433320 w 2898627"/>
              <a:gd name="connsiteY49" fmla="*/ 1056797 h 4642007"/>
              <a:gd name="connsiteX50" fmla="*/ 2338705 w 2898627"/>
              <a:gd name="connsiteY50" fmla="*/ 1101882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62615 w 2898627"/>
              <a:gd name="connsiteY57" fmla="*/ 2218370 h 4642007"/>
              <a:gd name="connsiteX58" fmla="*/ 1738312 w 2898627"/>
              <a:gd name="connsiteY58" fmla="*/ 2295047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36434 w 2898627"/>
              <a:gd name="connsiteY44" fmla="*/ 1173001 h 4642007"/>
              <a:gd name="connsiteX45" fmla="*/ 2030096 w 2898627"/>
              <a:gd name="connsiteY45" fmla="*/ 1062670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1009966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36434 w 2898627"/>
              <a:gd name="connsiteY44" fmla="*/ 1173001 h 4642007"/>
              <a:gd name="connsiteX45" fmla="*/ 2030096 w 2898627"/>
              <a:gd name="connsiteY45" fmla="*/ 1062670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995679 h 4642007"/>
              <a:gd name="connsiteX50" fmla="*/ 2433320 w 2898627"/>
              <a:gd name="connsiteY50" fmla="*/ 1056797 h 4642007"/>
              <a:gd name="connsiteX51" fmla="*/ 2338705 w 2898627"/>
              <a:gd name="connsiteY51" fmla="*/ 110188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0846 w 2898627"/>
              <a:gd name="connsiteY37" fmla="*/ 53165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36434 w 2898627"/>
              <a:gd name="connsiteY44" fmla="*/ 1173001 h 4642007"/>
              <a:gd name="connsiteX45" fmla="*/ 2030096 w 2898627"/>
              <a:gd name="connsiteY45" fmla="*/ 1062670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995679 h 4642007"/>
              <a:gd name="connsiteX50" fmla="*/ 2433320 w 2898627"/>
              <a:gd name="connsiteY50" fmla="*/ 1056797 h 4642007"/>
              <a:gd name="connsiteX51" fmla="*/ 2343467 w 2898627"/>
              <a:gd name="connsiteY51" fmla="*/ 112093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552100 w 2898627"/>
              <a:gd name="connsiteY37" fmla="*/ 725326 h 4642007"/>
              <a:gd name="connsiteX38" fmla="*/ 1417321 w 2898627"/>
              <a:gd name="connsiteY38" fmla="*/ 728501 h 4642007"/>
              <a:gd name="connsiteX39" fmla="*/ 1325880 w 2898627"/>
              <a:gd name="connsiteY39" fmla="*/ 814227 h 4642007"/>
              <a:gd name="connsiteX40" fmla="*/ 1677670 w 2898627"/>
              <a:gd name="connsiteY40" fmla="*/ 1212372 h 4642007"/>
              <a:gd name="connsiteX41" fmla="*/ 1736725 w 2898627"/>
              <a:gd name="connsiteY41" fmla="*/ 1404142 h 4642007"/>
              <a:gd name="connsiteX42" fmla="*/ 1909445 w 2898627"/>
              <a:gd name="connsiteY42" fmla="*/ 1303177 h 4642007"/>
              <a:gd name="connsiteX43" fmla="*/ 1936434 w 2898627"/>
              <a:gd name="connsiteY43" fmla="*/ 1173001 h 4642007"/>
              <a:gd name="connsiteX44" fmla="*/ 2030096 w 2898627"/>
              <a:gd name="connsiteY44" fmla="*/ 1062670 h 4642007"/>
              <a:gd name="connsiteX45" fmla="*/ 2159000 w 2898627"/>
              <a:gd name="connsiteY45" fmla="*/ 1137442 h 4642007"/>
              <a:gd name="connsiteX46" fmla="*/ 2211705 w 2898627"/>
              <a:gd name="connsiteY46" fmla="*/ 1054892 h 4642007"/>
              <a:gd name="connsiteX47" fmla="*/ 2280285 w 2898627"/>
              <a:gd name="connsiteY47" fmla="*/ 1054892 h 4642007"/>
              <a:gd name="connsiteX48" fmla="*/ 2400300 w 2898627"/>
              <a:gd name="connsiteY48" fmla="*/ 995679 h 4642007"/>
              <a:gd name="connsiteX49" fmla="*/ 2433320 w 2898627"/>
              <a:gd name="connsiteY49" fmla="*/ 1056797 h 4642007"/>
              <a:gd name="connsiteX50" fmla="*/ 2343467 w 2898627"/>
              <a:gd name="connsiteY50" fmla="*/ 1120932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62615 w 2898627"/>
              <a:gd name="connsiteY57" fmla="*/ 2218370 h 4642007"/>
              <a:gd name="connsiteX58" fmla="*/ 1738312 w 2898627"/>
              <a:gd name="connsiteY58" fmla="*/ 2295047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552100 w 2898627"/>
              <a:gd name="connsiteY38" fmla="*/ 725326 h 4642007"/>
              <a:gd name="connsiteX39" fmla="*/ 1417321 w 2898627"/>
              <a:gd name="connsiteY39" fmla="*/ 728501 h 4642007"/>
              <a:gd name="connsiteX40" fmla="*/ 1325880 w 2898627"/>
              <a:gd name="connsiteY40" fmla="*/ 814227 h 4642007"/>
              <a:gd name="connsiteX41" fmla="*/ 1677670 w 2898627"/>
              <a:gd name="connsiteY41" fmla="*/ 1212372 h 4642007"/>
              <a:gd name="connsiteX42" fmla="*/ 1736725 w 2898627"/>
              <a:gd name="connsiteY42" fmla="*/ 1404142 h 4642007"/>
              <a:gd name="connsiteX43" fmla="*/ 1909445 w 2898627"/>
              <a:gd name="connsiteY43" fmla="*/ 1303177 h 4642007"/>
              <a:gd name="connsiteX44" fmla="*/ 1936434 w 2898627"/>
              <a:gd name="connsiteY44" fmla="*/ 1173001 h 4642007"/>
              <a:gd name="connsiteX45" fmla="*/ 2030096 w 2898627"/>
              <a:gd name="connsiteY45" fmla="*/ 1062670 h 4642007"/>
              <a:gd name="connsiteX46" fmla="*/ 2159000 w 2898627"/>
              <a:gd name="connsiteY46" fmla="*/ 1137442 h 4642007"/>
              <a:gd name="connsiteX47" fmla="*/ 2211705 w 2898627"/>
              <a:gd name="connsiteY47" fmla="*/ 1054892 h 4642007"/>
              <a:gd name="connsiteX48" fmla="*/ 2280285 w 2898627"/>
              <a:gd name="connsiteY48" fmla="*/ 1054892 h 4642007"/>
              <a:gd name="connsiteX49" fmla="*/ 2400300 w 2898627"/>
              <a:gd name="connsiteY49" fmla="*/ 995679 h 4642007"/>
              <a:gd name="connsiteX50" fmla="*/ 2433320 w 2898627"/>
              <a:gd name="connsiteY50" fmla="*/ 1056797 h 4642007"/>
              <a:gd name="connsiteX51" fmla="*/ 2343467 w 2898627"/>
              <a:gd name="connsiteY51" fmla="*/ 112093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84885 w 2898627"/>
              <a:gd name="connsiteY27" fmla="*/ 582452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280285 w 2898627"/>
              <a:gd name="connsiteY49" fmla="*/ 1054892 h 4642007"/>
              <a:gd name="connsiteX50" fmla="*/ 2400300 w 2898627"/>
              <a:gd name="connsiteY50" fmla="*/ 995679 h 4642007"/>
              <a:gd name="connsiteX51" fmla="*/ 2433320 w 2898627"/>
              <a:gd name="connsiteY51" fmla="*/ 1056797 h 4642007"/>
              <a:gd name="connsiteX52" fmla="*/ 2343467 w 2898627"/>
              <a:gd name="connsiteY52" fmla="*/ 1120932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26306 w 2898627"/>
              <a:gd name="connsiteY22" fmla="*/ 937735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280285 w 2898627"/>
              <a:gd name="connsiteY49" fmla="*/ 1054892 h 4642007"/>
              <a:gd name="connsiteX50" fmla="*/ 2400300 w 2898627"/>
              <a:gd name="connsiteY50" fmla="*/ 995679 h 4642007"/>
              <a:gd name="connsiteX51" fmla="*/ 2433320 w 2898627"/>
              <a:gd name="connsiteY51" fmla="*/ 1056797 h 4642007"/>
              <a:gd name="connsiteX52" fmla="*/ 2343467 w 2898627"/>
              <a:gd name="connsiteY52" fmla="*/ 1120932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280285 w 2898627"/>
              <a:gd name="connsiteY49" fmla="*/ 1054892 h 4642007"/>
              <a:gd name="connsiteX50" fmla="*/ 2400300 w 2898627"/>
              <a:gd name="connsiteY50" fmla="*/ 995679 h 4642007"/>
              <a:gd name="connsiteX51" fmla="*/ 2433320 w 2898627"/>
              <a:gd name="connsiteY51" fmla="*/ 1056797 h 4642007"/>
              <a:gd name="connsiteX52" fmla="*/ 2343467 w 2898627"/>
              <a:gd name="connsiteY52" fmla="*/ 1120932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89159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280285 w 2898627"/>
              <a:gd name="connsiteY49" fmla="*/ 1054892 h 4642007"/>
              <a:gd name="connsiteX50" fmla="*/ 2400300 w 2898627"/>
              <a:gd name="connsiteY50" fmla="*/ 995679 h 4642007"/>
              <a:gd name="connsiteX51" fmla="*/ 2433320 w 2898627"/>
              <a:gd name="connsiteY51" fmla="*/ 1056797 h 4642007"/>
              <a:gd name="connsiteX52" fmla="*/ 2343467 w 2898627"/>
              <a:gd name="connsiteY52" fmla="*/ 1120932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280285 w 2898627"/>
              <a:gd name="connsiteY49" fmla="*/ 1054892 h 4642007"/>
              <a:gd name="connsiteX50" fmla="*/ 2400300 w 2898627"/>
              <a:gd name="connsiteY50" fmla="*/ 995679 h 4642007"/>
              <a:gd name="connsiteX51" fmla="*/ 2433320 w 2898627"/>
              <a:gd name="connsiteY51" fmla="*/ 1056797 h 4642007"/>
              <a:gd name="connsiteX52" fmla="*/ 2343467 w 2898627"/>
              <a:gd name="connsiteY52" fmla="*/ 1120932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280285 w 2898627"/>
              <a:gd name="connsiteY49" fmla="*/ 1054892 h 4642007"/>
              <a:gd name="connsiteX50" fmla="*/ 2433320 w 2898627"/>
              <a:gd name="connsiteY50" fmla="*/ 1056797 h 4642007"/>
              <a:gd name="connsiteX51" fmla="*/ 2343467 w 2898627"/>
              <a:gd name="connsiteY51" fmla="*/ 1120932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280285 w 2898627"/>
              <a:gd name="connsiteY49" fmla="*/ 1054892 h 4642007"/>
              <a:gd name="connsiteX50" fmla="*/ 2343467 w 2898627"/>
              <a:gd name="connsiteY50" fmla="*/ 1120932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62615 w 2898627"/>
              <a:gd name="connsiteY57" fmla="*/ 2218370 h 4642007"/>
              <a:gd name="connsiteX58" fmla="*/ 1738312 w 2898627"/>
              <a:gd name="connsiteY58" fmla="*/ 2295047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343467 w 2898627"/>
              <a:gd name="connsiteY49" fmla="*/ 1120932 h 4642007"/>
              <a:gd name="connsiteX50" fmla="*/ 2360296 w 2898627"/>
              <a:gd name="connsiteY50" fmla="*/ 1195226 h 4642007"/>
              <a:gd name="connsiteX51" fmla="*/ 2319021 w 2898627"/>
              <a:gd name="connsiteY51" fmla="*/ 1217451 h 4642007"/>
              <a:gd name="connsiteX52" fmla="*/ 2309495 w 2898627"/>
              <a:gd name="connsiteY52" fmla="*/ 1283492 h 4642007"/>
              <a:gd name="connsiteX53" fmla="*/ 2154555 w 2898627"/>
              <a:gd name="connsiteY53" fmla="*/ 1377472 h 4642007"/>
              <a:gd name="connsiteX54" fmla="*/ 2211705 w 2898627"/>
              <a:gd name="connsiteY54" fmla="*/ 1561622 h 4642007"/>
              <a:gd name="connsiteX55" fmla="*/ 1805305 w 2898627"/>
              <a:gd name="connsiteY55" fmla="*/ 1773712 h 4642007"/>
              <a:gd name="connsiteX56" fmla="*/ 1862615 w 2898627"/>
              <a:gd name="connsiteY56" fmla="*/ 2218370 h 4642007"/>
              <a:gd name="connsiteX57" fmla="*/ 1738312 w 2898627"/>
              <a:gd name="connsiteY57" fmla="*/ 2295047 h 4642007"/>
              <a:gd name="connsiteX58" fmla="*/ 1969771 w 2898627"/>
              <a:gd name="connsiteY58" fmla="*/ 2865276 h 4642007"/>
              <a:gd name="connsiteX59" fmla="*/ 1975485 w 2898627"/>
              <a:gd name="connsiteY59" fmla="*/ 2868452 h 4642007"/>
              <a:gd name="connsiteX60" fmla="*/ 2120265 w 2898627"/>
              <a:gd name="connsiteY60" fmla="*/ 3508532 h 4642007"/>
              <a:gd name="connsiteX61" fmla="*/ 2677795 w 2898627"/>
              <a:gd name="connsiteY61" fmla="*/ 4053997 h 4642007"/>
              <a:gd name="connsiteX62" fmla="*/ 2487296 w 2898627"/>
              <a:gd name="connsiteY62" fmla="*/ 4182901 h 4642007"/>
              <a:gd name="connsiteX63" fmla="*/ 2486025 w 2898627"/>
              <a:gd name="connsiteY63" fmla="*/ 4163852 h 4642007"/>
              <a:gd name="connsiteX64" fmla="*/ 2696846 w 2898627"/>
              <a:gd name="connsiteY64" fmla="*/ 4341651 h 4642007"/>
              <a:gd name="connsiteX65" fmla="*/ 2882265 w 2898627"/>
              <a:gd name="connsiteY65" fmla="*/ 4293392 h 4642007"/>
              <a:gd name="connsiteX66" fmla="*/ 2867025 w 2898627"/>
              <a:gd name="connsiteY66" fmla="*/ 4377212 h 4642007"/>
              <a:gd name="connsiteX67" fmla="*/ 2623185 w 2898627"/>
              <a:gd name="connsiteY67" fmla="*/ 4506752 h 4642007"/>
              <a:gd name="connsiteX68" fmla="*/ 2480946 w 2898627"/>
              <a:gd name="connsiteY68" fmla="*/ 4423407 h 4642007"/>
              <a:gd name="connsiteX69" fmla="*/ 2346484 w 2898627"/>
              <a:gd name="connsiteY69" fmla="*/ 4390071 h 4642007"/>
              <a:gd name="connsiteX70" fmla="*/ 2432685 w 2898627"/>
              <a:gd name="connsiteY70" fmla="*/ 4552472 h 4642007"/>
              <a:gd name="connsiteX71" fmla="*/ 2317750 w 2898627"/>
              <a:gd name="connsiteY71" fmla="*/ 4642007 h 4642007"/>
              <a:gd name="connsiteX72" fmla="*/ 2211071 w 2898627"/>
              <a:gd name="connsiteY72" fmla="*/ 4357526 h 4642007"/>
              <a:gd name="connsiteX73" fmla="*/ 2160271 w 2898627"/>
              <a:gd name="connsiteY73" fmla="*/ 4322601 h 4642007"/>
              <a:gd name="connsiteX74" fmla="*/ 2084071 w 2898627"/>
              <a:gd name="connsiteY74" fmla="*/ 4106701 h 4642007"/>
              <a:gd name="connsiteX75" fmla="*/ 1326356 w 2898627"/>
              <a:gd name="connsiteY75" fmla="*/ 2724624 h 4642007"/>
              <a:gd name="connsiteX76" fmla="*/ 881539 w 2898627"/>
              <a:gd name="connsiteY76" fmla="*/ 3358990 h 4642007"/>
              <a:gd name="connsiteX77" fmla="*/ 674370 w 2898627"/>
              <a:gd name="connsiteY77" fmla="*/ 3909058 h 4642007"/>
              <a:gd name="connsiteX78" fmla="*/ 505777 w 2898627"/>
              <a:gd name="connsiteY78"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1705 w 2898627"/>
              <a:gd name="connsiteY48" fmla="*/ 1054892 h 4642007"/>
              <a:gd name="connsiteX49" fmla="*/ 2360296 w 2898627"/>
              <a:gd name="connsiteY49" fmla="*/ 1195226 h 4642007"/>
              <a:gd name="connsiteX50" fmla="*/ 2319021 w 2898627"/>
              <a:gd name="connsiteY50" fmla="*/ 1217451 h 4642007"/>
              <a:gd name="connsiteX51" fmla="*/ 2309495 w 2898627"/>
              <a:gd name="connsiteY51" fmla="*/ 1283492 h 4642007"/>
              <a:gd name="connsiteX52" fmla="*/ 2154555 w 2898627"/>
              <a:gd name="connsiteY52" fmla="*/ 1377472 h 4642007"/>
              <a:gd name="connsiteX53" fmla="*/ 2211705 w 2898627"/>
              <a:gd name="connsiteY53" fmla="*/ 1561622 h 4642007"/>
              <a:gd name="connsiteX54" fmla="*/ 1805305 w 2898627"/>
              <a:gd name="connsiteY54" fmla="*/ 1773712 h 4642007"/>
              <a:gd name="connsiteX55" fmla="*/ 1862615 w 2898627"/>
              <a:gd name="connsiteY55" fmla="*/ 2218370 h 4642007"/>
              <a:gd name="connsiteX56" fmla="*/ 1738312 w 2898627"/>
              <a:gd name="connsiteY56" fmla="*/ 2295047 h 4642007"/>
              <a:gd name="connsiteX57" fmla="*/ 1969771 w 2898627"/>
              <a:gd name="connsiteY57" fmla="*/ 2865276 h 4642007"/>
              <a:gd name="connsiteX58" fmla="*/ 1975485 w 2898627"/>
              <a:gd name="connsiteY58" fmla="*/ 2868452 h 4642007"/>
              <a:gd name="connsiteX59" fmla="*/ 2120265 w 2898627"/>
              <a:gd name="connsiteY59" fmla="*/ 3508532 h 4642007"/>
              <a:gd name="connsiteX60" fmla="*/ 2677795 w 2898627"/>
              <a:gd name="connsiteY60" fmla="*/ 4053997 h 4642007"/>
              <a:gd name="connsiteX61" fmla="*/ 2487296 w 2898627"/>
              <a:gd name="connsiteY61" fmla="*/ 4182901 h 4642007"/>
              <a:gd name="connsiteX62" fmla="*/ 2486025 w 2898627"/>
              <a:gd name="connsiteY62" fmla="*/ 4163852 h 4642007"/>
              <a:gd name="connsiteX63" fmla="*/ 2696846 w 2898627"/>
              <a:gd name="connsiteY63" fmla="*/ 4341651 h 4642007"/>
              <a:gd name="connsiteX64" fmla="*/ 2882265 w 2898627"/>
              <a:gd name="connsiteY64" fmla="*/ 4293392 h 4642007"/>
              <a:gd name="connsiteX65" fmla="*/ 2867025 w 2898627"/>
              <a:gd name="connsiteY65" fmla="*/ 4377212 h 4642007"/>
              <a:gd name="connsiteX66" fmla="*/ 2623185 w 2898627"/>
              <a:gd name="connsiteY66" fmla="*/ 4506752 h 4642007"/>
              <a:gd name="connsiteX67" fmla="*/ 2480946 w 2898627"/>
              <a:gd name="connsiteY67" fmla="*/ 4423407 h 4642007"/>
              <a:gd name="connsiteX68" fmla="*/ 2346484 w 2898627"/>
              <a:gd name="connsiteY68" fmla="*/ 4390071 h 4642007"/>
              <a:gd name="connsiteX69" fmla="*/ 2432685 w 2898627"/>
              <a:gd name="connsiteY69" fmla="*/ 4552472 h 4642007"/>
              <a:gd name="connsiteX70" fmla="*/ 2317750 w 2898627"/>
              <a:gd name="connsiteY70" fmla="*/ 4642007 h 4642007"/>
              <a:gd name="connsiteX71" fmla="*/ 2211071 w 2898627"/>
              <a:gd name="connsiteY71" fmla="*/ 4357526 h 4642007"/>
              <a:gd name="connsiteX72" fmla="*/ 2160271 w 2898627"/>
              <a:gd name="connsiteY72" fmla="*/ 4322601 h 4642007"/>
              <a:gd name="connsiteX73" fmla="*/ 2084071 w 2898627"/>
              <a:gd name="connsiteY73" fmla="*/ 4106701 h 4642007"/>
              <a:gd name="connsiteX74" fmla="*/ 1326356 w 2898627"/>
              <a:gd name="connsiteY74" fmla="*/ 2724624 h 4642007"/>
              <a:gd name="connsiteX75" fmla="*/ 881539 w 2898627"/>
              <a:gd name="connsiteY75" fmla="*/ 3358990 h 4642007"/>
              <a:gd name="connsiteX76" fmla="*/ 674370 w 2898627"/>
              <a:gd name="connsiteY76" fmla="*/ 3909058 h 4642007"/>
              <a:gd name="connsiteX77" fmla="*/ 505777 w 2898627"/>
              <a:gd name="connsiteY77"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360296 w 2898627"/>
              <a:gd name="connsiteY48" fmla="*/ 1195226 h 4642007"/>
              <a:gd name="connsiteX49" fmla="*/ 2319021 w 2898627"/>
              <a:gd name="connsiteY49" fmla="*/ 1217451 h 4642007"/>
              <a:gd name="connsiteX50" fmla="*/ 2309495 w 2898627"/>
              <a:gd name="connsiteY50" fmla="*/ 1283492 h 4642007"/>
              <a:gd name="connsiteX51" fmla="*/ 2154555 w 2898627"/>
              <a:gd name="connsiteY51" fmla="*/ 1377472 h 4642007"/>
              <a:gd name="connsiteX52" fmla="*/ 2211705 w 2898627"/>
              <a:gd name="connsiteY52" fmla="*/ 1561622 h 4642007"/>
              <a:gd name="connsiteX53" fmla="*/ 1805305 w 2898627"/>
              <a:gd name="connsiteY53" fmla="*/ 1773712 h 4642007"/>
              <a:gd name="connsiteX54" fmla="*/ 1862615 w 2898627"/>
              <a:gd name="connsiteY54" fmla="*/ 2218370 h 4642007"/>
              <a:gd name="connsiteX55" fmla="*/ 1738312 w 2898627"/>
              <a:gd name="connsiteY55" fmla="*/ 2295047 h 4642007"/>
              <a:gd name="connsiteX56" fmla="*/ 1969771 w 2898627"/>
              <a:gd name="connsiteY56" fmla="*/ 2865276 h 4642007"/>
              <a:gd name="connsiteX57" fmla="*/ 1975485 w 2898627"/>
              <a:gd name="connsiteY57" fmla="*/ 2868452 h 4642007"/>
              <a:gd name="connsiteX58" fmla="*/ 2120265 w 2898627"/>
              <a:gd name="connsiteY58" fmla="*/ 3508532 h 4642007"/>
              <a:gd name="connsiteX59" fmla="*/ 2677795 w 2898627"/>
              <a:gd name="connsiteY59" fmla="*/ 4053997 h 4642007"/>
              <a:gd name="connsiteX60" fmla="*/ 2487296 w 2898627"/>
              <a:gd name="connsiteY60" fmla="*/ 4182901 h 4642007"/>
              <a:gd name="connsiteX61" fmla="*/ 2486025 w 2898627"/>
              <a:gd name="connsiteY61" fmla="*/ 4163852 h 4642007"/>
              <a:gd name="connsiteX62" fmla="*/ 2696846 w 2898627"/>
              <a:gd name="connsiteY62" fmla="*/ 4341651 h 4642007"/>
              <a:gd name="connsiteX63" fmla="*/ 2882265 w 2898627"/>
              <a:gd name="connsiteY63" fmla="*/ 4293392 h 4642007"/>
              <a:gd name="connsiteX64" fmla="*/ 2867025 w 2898627"/>
              <a:gd name="connsiteY64" fmla="*/ 4377212 h 4642007"/>
              <a:gd name="connsiteX65" fmla="*/ 2623185 w 2898627"/>
              <a:gd name="connsiteY65" fmla="*/ 4506752 h 4642007"/>
              <a:gd name="connsiteX66" fmla="*/ 2480946 w 2898627"/>
              <a:gd name="connsiteY66" fmla="*/ 4423407 h 4642007"/>
              <a:gd name="connsiteX67" fmla="*/ 2346484 w 2898627"/>
              <a:gd name="connsiteY67" fmla="*/ 4390071 h 4642007"/>
              <a:gd name="connsiteX68" fmla="*/ 2432685 w 2898627"/>
              <a:gd name="connsiteY68" fmla="*/ 4552472 h 4642007"/>
              <a:gd name="connsiteX69" fmla="*/ 2317750 w 2898627"/>
              <a:gd name="connsiteY69" fmla="*/ 4642007 h 4642007"/>
              <a:gd name="connsiteX70" fmla="*/ 2211071 w 2898627"/>
              <a:gd name="connsiteY70" fmla="*/ 4357526 h 4642007"/>
              <a:gd name="connsiteX71" fmla="*/ 2160271 w 2898627"/>
              <a:gd name="connsiteY71" fmla="*/ 4322601 h 4642007"/>
              <a:gd name="connsiteX72" fmla="*/ 2084071 w 2898627"/>
              <a:gd name="connsiteY72" fmla="*/ 4106701 h 4642007"/>
              <a:gd name="connsiteX73" fmla="*/ 1326356 w 2898627"/>
              <a:gd name="connsiteY73" fmla="*/ 2724624 h 4642007"/>
              <a:gd name="connsiteX74" fmla="*/ 881539 w 2898627"/>
              <a:gd name="connsiteY74" fmla="*/ 3358990 h 4642007"/>
              <a:gd name="connsiteX75" fmla="*/ 674370 w 2898627"/>
              <a:gd name="connsiteY75" fmla="*/ 3909058 h 4642007"/>
              <a:gd name="connsiteX76" fmla="*/ 505777 w 2898627"/>
              <a:gd name="connsiteY76"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360296 w 2898627"/>
              <a:gd name="connsiteY49" fmla="*/ 1195226 h 4642007"/>
              <a:gd name="connsiteX50" fmla="*/ 2319021 w 2898627"/>
              <a:gd name="connsiteY50" fmla="*/ 1217451 h 4642007"/>
              <a:gd name="connsiteX51" fmla="*/ 2309495 w 2898627"/>
              <a:gd name="connsiteY51" fmla="*/ 1283492 h 4642007"/>
              <a:gd name="connsiteX52" fmla="*/ 2154555 w 2898627"/>
              <a:gd name="connsiteY52" fmla="*/ 1377472 h 4642007"/>
              <a:gd name="connsiteX53" fmla="*/ 2211705 w 2898627"/>
              <a:gd name="connsiteY53" fmla="*/ 1561622 h 4642007"/>
              <a:gd name="connsiteX54" fmla="*/ 1805305 w 2898627"/>
              <a:gd name="connsiteY54" fmla="*/ 1773712 h 4642007"/>
              <a:gd name="connsiteX55" fmla="*/ 1862615 w 2898627"/>
              <a:gd name="connsiteY55" fmla="*/ 2218370 h 4642007"/>
              <a:gd name="connsiteX56" fmla="*/ 1738312 w 2898627"/>
              <a:gd name="connsiteY56" fmla="*/ 2295047 h 4642007"/>
              <a:gd name="connsiteX57" fmla="*/ 1969771 w 2898627"/>
              <a:gd name="connsiteY57" fmla="*/ 2865276 h 4642007"/>
              <a:gd name="connsiteX58" fmla="*/ 1975485 w 2898627"/>
              <a:gd name="connsiteY58" fmla="*/ 2868452 h 4642007"/>
              <a:gd name="connsiteX59" fmla="*/ 2120265 w 2898627"/>
              <a:gd name="connsiteY59" fmla="*/ 3508532 h 4642007"/>
              <a:gd name="connsiteX60" fmla="*/ 2677795 w 2898627"/>
              <a:gd name="connsiteY60" fmla="*/ 4053997 h 4642007"/>
              <a:gd name="connsiteX61" fmla="*/ 2487296 w 2898627"/>
              <a:gd name="connsiteY61" fmla="*/ 4182901 h 4642007"/>
              <a:gd name="connsiteX62" fmla="*/ 2486025 w 2898627"/>
              <a:gd name="connsiteY62" fmla="*/ 4163852 h 4642007"/>
              <a:gd name="connsiteX63" fmla="*/ 2696846 w 2898627"/>
              <a:gd name="connsiteY63" fmla="*/ 4341651 h 4642007"/>
              <a:gd name="connsiteX64" fmla="*/ 2882265 w 2898627"/>
              <a:gd name="connsiteY64" fmla="*/ 4293392 h 4642007"/>
              <a:gd name="connsiteX65" fmla="*/ 2867025 w 2898627"/>
              <a:gd name="connsiteY65" fmla="*/ 4377212 h 4642007"/>
              <a:gd name="connsiteX66" fmla="*/ 2623185 w 2898627"/>
              <a:gd name="connsiteY66" fmla="*/ 4506752 h 4642007"/>
              <a:gd name="connsiteX67" fmla="*/ 2480946 w 2898627"/>
              <a:gd name="connsiteY67" fmla="*/ 4423407 h 4642007"/>
              <a:gd name="connsiteX68" fmla="*/ 2346484 w 2898627"/>
              <a:gd name="connsiteY68" fmla="*/ 4390071 h 4642007"/>
              <a:gd name="connsiteX69" fmla="*/ 2432685 w 2898627"/>
              <a:gd name="connsiteY69" fmla="*/ 4552472 h 4642007"/>
              <a:gd name="connsiteX70" fmla="*/ 2317750 w 2898627"/>
              <a:gd name="connsiteY70" fmla="*/ 4642007 h 4642007"/>
              <a:gd name="connsiteX71" fmla="*/ 2211071 w 2898627"/>
              <a:gd name="connsiteY71" fmla="*/ 4357526 h 4642007"/>
              <a:gd name="connsiteX72" fmla="*/ 2160271 w 2898627"/>
              <a:gd name="connsiteY72" fmla="*/ 4322601 h 4642007"/>
              <a:gd name="connsiteX73" fmla="*/ 2084071 w 2898627"/>
              <a:gd name="connsiteY73" fmla="*/ 4106701 h 4642007"/>
              <a:gd name="connsiteX74" fmla="*/ 1326356 w 2898627"/>
              <a:gd name="connsiteY74" fmla="*/ 2724624 h 4642007"/>
              <a:gd name="connsiteX75" fmla="*/ 881539 w 2898627"/>
              <a:gd name="connsiteY75" fmla="*/ 3358990 h 4642007"/>
              <a:gd name="connsiteX76" fmla="*/ 674370 w 2898627"/>
              <a:gd name="connsiteY76" fmla="*/ 3909058 h 4642007"/>
              <a:gd name="connsiteX77" fmla="*/ 505777 w 2898627"/>
              <a:gd name="connsiteY77"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360296 w 2898627"/>
              <a:gd name="connsiteY50" fmla="*/ 1195226 h 4642007"/>
              <a:gd name="connsiteX51" fmla="*/ 2319021 w 2898627"/>
              <a:gd name="connsiteY51" fmla="*/ 1217451 h 4642007"/>
              <a:gd name="connsiteX52" fmla="*/ 2309495 w 2898627"/>
              <a:gd name="connsiteY52" fmla="*/ 1283492 h 4642007"/>
              <a:gd name="connsiteX53" fmla="*/ 2154555 w 2898627"/>
              <a:gd name="connsiteY53" fmla="*/ 1377472 h 4642007"/>
              <a:gd name="connsiteX54" fmla="*/ 2211705 w 2898627"/>
              <a:gd name="connsiteY54" fmla="*/ 1561622 h 4642007"/>
              <a:gd name="connsiteX55" fmla="*/ 1805305 w 2898627"/>
              <a:gd name="connsiteY55" fmla="*/ 1773712 h 4642007"/>
              <a:gd name="connsiteX56" fmla="*/ 1862615 w 2898627"/>
              <a:gd name="connsiteY56" fmla="*/ 2218370 h 4642007"/>
              <a:gd name="connsiteX57" fmla="*/ 1738312 w 2898627"/>
              <a:gd name="connsiteY57" fmla="*/ 2295047 h 4642007"/>
              <a:gd name="connsiteX58" fmla="*/ 1969771 w 2898627"/>
              <a:gd name="connsiteY58" fmla="*/ 2865276 h 4642007"/>
              <a:gd name="connsiteX59" fmla="*/ 1975485 w 2898627"/>
              <a:gd name="connsiteY59" fmla="*/ 2868452 h 4642007"/>
              <a:gd name="connsiteX60" fmla="*/ 2120265 w 2898627"/>
              <a:gd name="connsiteY60" fmla="*/ 3508532 h 4642007"/>
              <a:gd name="connsiteX61" fmla="*/ 2677795 w 2898627"/>
              <a:gd name="connsiteY61" fmla="*/ 4053997 h 4642007"/>
              <a:gd name="connsiteX62" fmla="*/ 2487296 w 2898627"/>
              <a:gd name="connsiteY62" fmla="*/ 4182901 h 4642007"/>
              <a:gd name="connsiteX63" fmla="*/ 2486025 w 2898627"/>
              <a:gd name="connsiteY63" fmla="*/ 4163852 h 4642007"/>
              <a:gd name="connsiteX64" fmla="*/ 2696846 w 2898627"/>
              <a:gd name="connsiteY64" fmla="*/ 4341651 h 4642007"/>
              <a:gd name="connsiteX65" fmla="*/ 2882265 w 2898627"/>
              <a:gd name="connsiteY65" fmla="*/ 4293392 h 4642007"/>
              <a:gd name="connsiteX66" fmla="*/ 2867025 w 2898627"/>
              <a:gd name="connsiteY66" fmla="*/ 4377212 h 4642007"/>
              <a:gd name="connsiteX67" fmla="*/ 2623185 w 2898627"/>
              <a:gd name="connsiteY67" fmla="*/ 4506752 h 4642007"/>
              <a:gd name="connsiteX68" fmla="*/ 2480946 w 2898627"/>
              <a:gd name="connsiteY68" fmla="*/ 4423407 h 4642007"/>
              <a:gd name="connsiteX69" fmla="*/ 2346484 w 2898627"/>
              <a:gd name="connsiteY69" fmla="*/ 4390071 h 4642007"/>
              <a:gd name="connsiteX70" fmla="*/ 2432685 w 2898627"/>
              <a:gd name="connsiteY70" fmla="*/ 4552472 h 4642007"/>
              <a:gd name="connsiteX71" fmla="*/ 2317750 w 2898627"/>
              <a:gd name="connsiteY71" fmla="*/ 4642007 h 4642007"/>
              <a:gd name="connsiteX72" fmla="*/ 2211071 w 2898627"/>
              <a:gd name="connsiteY72" fmla="*/ 4357526 h 4642007"/>
              <a:gd name="connsiteX73" fmla="*/ 2160271 w 2898627"/>
              <a:gd name="connsiteY73" fmla="*/ 4322601 h 4642007"/>
              <a:gd name="connsiteX74" fmla="*/ 2084071 w 2898627"/>
              <a:gd name="connsiteY74" fmla="*/ 4106701 h 4642007"/>
              <a:gd name="connsiteX75" fmla="*/ 1326356 w 2898627"/>
              <a:gd name="connsiteY75" fmla="*/ 2724624 h 4642007"/>
              <a:gd name="connsiteX76" fmla="*/ 881539 w 2898627"/>
              <a:gd name="connsiteY76" fmla="*/ 3358990 h 4642007"/>
              <a:gd name="connsiteX77" fmla="*/ 674370 w 2898627"/>
              <a:gd name="connsiteY77" fmla="*/ 3909058 h 4642007"/>
              <a:gd name="connsiteX78" fmla="*/ 505777 w 2898627"/>
              <a:gd name="connsiteY78"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360296 w 2898627"/>
              <a:gd name="connsiteY51" fmla="*/ 1195226 h 4642007"/>
              <a:gd name="connsiteX52" fmla="*/ 2319021 w 2898627"/>
              <a:gd name="connsiteY52" fmla="*/ 1217451 h 4642007"/>
              <a:gd name="connsiteX53" fmla="*/ 2309495 w 2898627"/>
              <a:gd name="connsiteY53" fmla="*/ 1283492 h 4642007"/>
              <a:gd name="connsiteX54" fmla="*/ 2154555 w 2898627"/>
              <a:gd name="connsiteY54" fmla="*/ 1377472 h 4642007"/>
              <a:gd name="connsiteX55" fmla="*/ 2211705 w 2898627"/>
              <a:gd name="connsiteY55" fmla="*/ 1561622 h 4642007"/>
              <a:gd name="connsiteX56" fmla="*/ 1805305 w 2898627"/>
              <a:gd name="connsiteY56" fmla="*/ 1773712 h 4642007"/>
              <a:gd name="connsiteX57" fmla="*/ 1862615 w 2898627"/>
              <a:gd name="connsiteY57" fmla="*/ 2218370 h 4642007"/>
              <a:gd name="connsiteX58" fmla="*/ 1738312 w 2898627"/>
              <a:gd name="connsiteY58" fmla="*/ 2295047 h 4642007"/>
              <a:gd name="connsiteX59" fmla="*/ 1969771 w 2898627"/>
              <a:gd name="connsiteY59" fmla="*/ 2865276 h 4642007"/>
              <a:gd name="connsiteX60" fmla="*/ 1975485 w 2898627"/>
              <a:gd name="connsiteY60" fmla="*/ 2868452 h 4642007"/>
              <a:gd name="connsiteX61" fmla="*/ 2120265 w 2898627"/>
              <a:gd name="connsiteY61" fmla="*/ 3508532 h 4642007"/>
              <a:gd name="connsiteX62" fmla="*/ 2677795 w 2898627"/>
              <a:gd name="connsiteY62" fmla="*/ 4053997 h 4642007"/>
              <a:gd name="connsiteX63" fmla="*/ 2487296 w 2898627"/>
              <a:gd name="connsiteY63" fmla="*/ 4182901 h 4642007"/>
              <a:gd name="connsiteX64" fmla="*/ 2486025 w 2898627"/>
              <a:gd name="connsiteY64" fmla="*/ 4163852 h 4642007"/>
              <a:gd name="connsiteX65" fmla="*/ 2696846 w 2898627"/>
              <a:gd name="connsiteY65" fmla="*/ 4341651 h 4642007"/>
              <a:gd name="connsiteX66" fmla="*/ 2882265 w 2898627"/>
              <a:gd name="connsiteY66" fmla="*/ 4293392 h 4642007"/>
              <a:gd name="connsiteX67" fmla="*/ 2867025 w 2898627"/>
              <a:gd name="connsiteY67" fmla="*/ 4377212 h 4642007"/>
              <a:gd name="connsiteX68" fmla="*/ 2623185 w 2898627"/>
              <a:gd name="connsiteY68" fmla="*/ 4506752 h 4642007"/>
              <a:gd name="connsiteX69" fmla="*/ 2480946 w 2898627"/>
              <a:gd name="connsiteY69" fmla="*/ 4423407 h 4642007"/>
              <a:gd name="connsiteX70" fmla="*/ 2346484 w 2898627"/>
              <a:gd name="connsiteY70" fmla="*/ 4390071 h 4642007"/>
              <a:gd name="connsiteX71" fmla="*/ 2432685 w 2898627"/>
              <a:gd name="connsiteY71" fmla="*/ 4552472 h 4642007"/>
              <a:gd name="connsiteX72" fmla="*/ 2317750 w 2898627"/>
              <a:gd name="connsiteY72" fmla="*/ 4642007 h 4642007"/>
              <a:gd name="connsiteX73" fmla="*/ 2211071 w 2898627"/>
              <a:gd name="connsiteY73" fmla="*/ 4357526 h 4642007"/>
              <a:gd name="connsiteX74" fmla="*/ 2160271 w 2898627"/>
              <a:gd name="connsiteY74" fmla="*/ 4322601 h 4642007"/>
              <a:gd name="connsiteX75" fmla="*/ 2084071 w 2898627"/>
              <a:gd name="connsiteY75" fmla="*/ 4106701 h 4642007"/>
              <a:gd name="connsiteX76" fmla="*/ 1326356 w 2898627"/>
              <a:gd name="connsiteY76" fmla="*/ 2724624 h 4642007"/>
              <a:gd name="connsiteX77" fmla="*/ 881539 w 2898627"/>
              <a:gd name="connsiteY77" fmla="*/ 3358990 h 4642007"/>
              <a:gd name="connsiteX78" fmla="*/ 674370 w 2898627"/>
              <a:gd name="connsiteY78" fmla="*/ 3909058 h 4642007"/>
              <a:gd name="connsiteX79" fmla="*/ 505777 w 2898627"/>
              <a:gd name="connsiteY79"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60296 w 2898627"/>
              <a:gd name="connsiteY52" fmla="*/ 1195226 h 4642007"/>
              <a:gd name="connsiteX53" fmla="*/ 2319021 w 2898627"/>
              <a:gd name="connsiteY53" fmla="*/ 1217451 h 4642007"/>
              <a:gd name="connsiteX54" fmla="*/ 2309495 w 2898627"/>
              <a:gd name="connsiteY54" fmla="*/ 1283492 h 4642007"/>
              <a:gd name="connsiteX55" fmla="*/ 2154555 w 2898627"/>
              <a:gd name="connsiteY55" fmla="*/ 1377472 h 4642007"/>
              <a:gd name="connsiteX56" fmla="*/ 2211705 w 2898627"/>
              <a:gd name="connsiteY56" fmla="*/ 1561622 h 4642007"/>
              <a:gd name="connsiteX57" fmla="*/ 1805305 w 2898627"/>
              <a:gd name="connsiteY57" fmla="*/ 1773712 h 4642007"/>
              <a:gd name="connsiteX58" fmla="*/ 1862615 w 2898627"/>
              <a:gd name="connsiteY58" fmla="*/ 2218370 h 4642007"/>
              <a:gd name="connsiteX59" fmla="*/ 1738312 w 2898627"/>
              <a:gd name="connsiteY59" fmla="*/ 2295047 h 4642007"/>
              <a:gd name="connsiteX60" fmla="*/ 1969771 w 2898627"/>
              <a:gd name="connsiteY60" fmla="*/ 2865276 h 4642007"/>
              <a:gd name="connsiteX61" fmla="*/ 1975485 w 2898627"/>
              <a:gd name="connsiteY61" fmla="*/ 2868452 h 4642007"/>
              <a:gd name="connsiteX62" fmla="*/ 2120265 w 2898627"/>
              <a:gd name="connsiteY62" fmla="*/ 3508532 h 4642007"/>
              <a:gd name="connsiteX63" fmla="*/ 2677795 w 2898627"/>
              <a:gd name="connsiteY63" fmla="*/ 4053997 h 4642007"/>
              <a:gd name="connsiteX64" fmla="*/ 2487296 w 2898627"/>
              <a:gd name="connsiteY64" fmla="*/ 4182901 h 4642007"/>
              <a:gd name="connsiteX65" fmla="*/ 2486025 w 2898627"/>
              <a:gd name="connsiteY65" fmla="*/ 4163852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10290 w 2898627"/>
              <a:gd name="connsiteY52" fmla="*/ 1125376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85825 w 2898627"/>
              <a:gd name="connsiteY18" fmla="*/ 20150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73125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73125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3925 w 2898627"/>
              <a:gd name="connsiteY16" fmla="*/ 2380772 h 4642007"/>
              <a:gd name="connsiteX17" fmla="*/ 870585 w 2898627"/>
              <a:gd name="connsiteY17" fmla="*/ 2289332 h 4642007"/>
              <a:gd name="connsiteX18" fmla="*/ 873125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0585 w 2898627"/>
              <a:gd name="connsiteY17" fmla="*/ 2289332 h 4642007"/>
              <a:gd name="connsiteX18" fmla="*/ 873125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0585 w 2898627"/>
              <a:gd name="connsiteY17" fmla="*/ 2289332 h 4642007"/>
              <a:gd name="connsiteX18" fmla="*/ 860425 w 2898627"/>
              <a:gd name="connsiteY18" fmla="*/ 205946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0585 w 2898627"/>
              <a:gd name="connsiteY17" fmla="*/ 2289332 h 4642007"/>
              <a:gd name="connsiteX18" fmla="*/ 885825 w 2898627"/>
              <a:gd name="connsiteY18" fmla="*/ 20658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89635 w 2898627"/>
              <a:gd name="connsiteY17" fmla="*/ 2273457 h 4642007"/>
              <a:gd name="connsiteX18" fmla="*/ 885825 w 2898627"/>
              <a:gd name="connsiteY18" fmla="*/ 2065812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89635 w 2898627"/>
              <a:gd name="connsiteY17" fmla="*/ 2273457 h 4642007"/>
              <a:gd name="connsiteX18" fmla="*/ 869950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89635 w 2898627"/>
              <a:gd name="connsiteY17" fmla="*/ 2273457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6434 w 2898627"/>
              <a:gd name="connsiteY45" fmla="*/ 1173001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30096 w 2898627"/>
              <a:gd name="connsiteY46" fmla="*/ 1062670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17421 w 2898627"/>
              <a:gd name="connsiteY48" fmla="*/ 1037270 h 4642007"/>
              <a:gd name="connsiteX49" fmla="*/ 2265046 w 2898627"/>
              <a:gd name="connsiteY49" fmla="*/ 108251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17421 w 2898627"/>
              <a:gd name="connsiteY48" fmla="*/ 1037270 h 4642007"/>
              <a:gd name="connsiteX49" fmla="*/ 2274571 w 2898627"/>
              <a:gd name="connsiteY49" fmla="*/ 1099183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17421 w 2898627"/>
              <a:gd name="connsiteY48" fmla="*/ 1037270 h 4642007"/>
              <a:gd name="connsiteX49" fmla="*/ 2274571 w 2898627"/>
              <a:gd name="connsiteY49" fmla="*/ 1099183 h 4642007"/>
              <a:gd name="connsiteX50" fmla="*/ 2272190 w 2898627"/>
              <a:gd name="connsiteY50" fmla="*/ 1056320 h 4642007"/>
              <a:gd name="connsiteX51" fmla="*/ 2400777 w 2898627"/>
              <a:gd name="connsiteY51" fmla="*/ 989645 h 4642007"/>
              <a:gd name="connsiteX52" fmla="*/ 2431734 w 2898627"/>
              <a:gd name="connsiteY52" fmla="*/ 1037270 h 4642007"/>
              <a:gd name="connsiteX53" fmla="*/ 2348390 w 2898627"/>
              <a:gd name="connsiteY53" fmla="*/ 1142045 h 4642007"/>
              <a:gd name="connsiteX54" fmla="*/ 2360296 w 2898627"/>
              <a:gd name="connsiteY54" fmla="*/ 1195226 h 4642007"/>
              <a:gd name="connsiteX55" fmla="*/ 2319021 w 2898627"/>
              <a:gd name="connsiteY55" fmla="*/ 1217451 h 4642007"/>
              <a:gd name="connsiteX56" fmla="*/ 2309495 w 2898627"/>
              <a:gd name="connsiteY56" fmla="*/ 1283492 h 4642007"/>
              <a:gd name="connsiteX57" fmla="*/ 2154555 w 2898627"/>
              <a:gd name="connsiteY57" fmla="*/ 1377472 h 4642007"/>
              <a:gd name="connsiteX58" fmla="*/ 2211705 w 2898627"/>
              <a:gd name="connsiteY58" fmla="*/ 1561622 h 4642007"/>
              <a:gd name="connsiteX59" fmla="*/ 1805305 w 2898627"/>
              <a:gd name="connsiteY59" fmla="*/ 1773712 h 4642007"/>
              <a:gd name="connsiteX60" fmla="*/ 1862615 w 2898627"/>
              <a:gd name="connsiteY60" fmla="*/ 2218370 h 4642007"/>
              <a:gd name="connsiteX61" fmla="*/ 1738312 w 2898627"/>
              <a:gd name="connsiteY61" fmla="*/ 2295047 h 4642007"/>
              <a:gd name="connsiteX62" fmla="*/ 1969771 w 2898627"/>
              <a:gd name="connsiteY62" fmla="*/ 2865276 h 4642007"/>
              <a:gd name="connsiteX63" fmla="*/ 1975485 w 2898627"/>
              <a:gd name="connsiteY63" fmla="*/ 2868452 h 4642007"/>
              <a:gd name="connsiteX64" fmla="*/ 2120265 w 2898627"/>
              <a:gd name="connsiteY64" fmla="*/ 3508532 h 4642007"/>
              <a:gd name="connsiteX65" fmla="*/ 2677795 w 2898627"/>
              <a:gd name="connsiteY65" fmla="*/ 4053997 h 4642007"/>
              <a:gd name="connsiteX66" fmla="*/ 2487296 w 2898627"/>
              <a:gd name="connsiteY66" fmla="*/ 4182901 h 4642007"/>
              <a:gd name="connsiteX67" fmla="*/ 2486025 w 2898627"/>
              <a:gd name="connsiteY67" fmla="*/ 4163852 h 4642007"/>
              <a:gd name="connsiteX68" fmla="*/ 2696846 w 2898627"/>
              <a:gd name="connsiteY68" fmla="*/ 4341651 h 4642007"/>
              <a:gd name="connsiteX69" fmla="*/ 2882265 w 2898627"/>
              <a:gd name="connsiteY69" fmla="*/ 4293392 h 4642007"/>
              <a:gd name="connsiteX70" fmla="*/ 2867025 w 2898627"/>
              <a:gd name="connsiteY70" fmla="*/ 4377212 h 4642007"/>
              <a:gd name="connsiteX71" fmla="*/ 2623185 w 2898627"/>
              <a:gd name="connsiteY71" fmla="*/ 4506752 h 4642007"/>
              <a:gd name="connsiteX72" fmla="*/ 2480946 w 2898627"/>
              <a:gd name="connsiteY72" fmla="*/ 4423407 h 4642007"/>
              <a:gd name="connsiteX73" fmla="*/ 2346484 w 2898627"/>
              <a:gd name="connsiteY73" fmla="*/ 4390071 h 4642007"/>
              <a:gd name="connsiteX74" fmla="*/ 2432685 w 2898627"/>
              <a:gd name="connsiteY74" fmla="*/ 4552472 h 4642007"/>
              <a:gd name="connsiteX75" fmla="*/ 2317750 w 2898627"/>
              <a:gd name="connsiteY75" fmla="*/ 4642007 h 4642007"/>
              <a:gd name="connsiteX76" fmla="*/ 2211071 w 2898627"/>
              <a:gd name="connsiteY76" fmla="*/ 4357526 h 4642007"/>
              <a:gd name="connsiteX77" fmla="*/ 2160271 w 2898627"/>
              <a:gd name="connsiteY77" fmla="*/ 4322601 h 4642007"/>
              <a:gd name="connsiteX78" fmla="*/ 2084071 w 2898627"/>
              <a:gd name="connsiteY78" fmla="*/ 4106701 h 4642007"/>
              <a:gd name="connsiteX79" fmla="*/ 1326356 w 2898627"/>
              <a:gd name="connsiteY79" fmla="*/ 2724624 h 4642007"/>
              <a:gd name="connsiteX80" fmla="*/ 881539 w 2898627"/>
              <a:gd name="connsiteY80" fmla="*/ 3358990 h 4642007"/>
              <a:gd name="connsiteX81" fmla="*/ 674370 w 2898627"/>
              <a:gd name="connsiteY81" fmla="*/ 3909058 h 4642007"/>
              <a:gd name="connsiteX82" fmla="*/ 505777 w 2898627"/>
              <a:gd name="connsiteY82"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17421 w 2898627"/>
              <a:gd name="connsiteY48" fmla="*/ 1037270 h 4642007"/>
              <a:gd name="connsiteX49" fmla="*/ 2272190 w 2898627"/>
              <a:gd name="connsiteY49" fmla="*/ 1056320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17421 w 2898627"/>
              <a:gd name="connsiteY48" fmla="*/ 1037270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17421 w 2898627"/>
              <a:gd name="connsiteY48" fmla="*/ 1046795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48390 w 2898627"/>
              <a:gd name="connsiteY52" fmla="*/ 1142045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26959 w 2898627"/>
              <a:gd name="connsiteY52" fmla="*/ 1127758 h 4642007"/>
              <a:gd name="connsiteX53" fmla="*/ 2360296 w 2898627"/>
              <a:gd name="connsiteY53" fmla="*/ 1195226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26959 w 2898627"/>
              <a:gd name="connsiteY52" fmla="*/ 1127758 h 4642007"/>
              <a:gd name="connsiteX53" fmla="*/ 2334102 w 2898627"/>
              <a:gd name="connsiteY53" fmla="*/ 1185701 h 4642007"/>
              <a:gd name="connsiteX54" fmla="*/ 2319021 w 2898627"/>
              <a:gd name="connsiteY54" fmla="*/ 1217451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26959 w 2898627"/>
              <a:gd name="connsiteY52" fmla="*/ 1127758 h 4642007"/>
              <a:gd name="connsiteX53" fmla="*/ 2334102 w 2898627"/>
              <a:gd name="connsiteY53" fmla="*/ 1185701 h 4642007"/>
              <a:gd name="connsiteX54" fmla="*/ 2297590 w 2898627"/>
              <a:gd name="connsiteY54" fmla="*/ 1215069 h 4642007"/>
              <a:gd name="connsiteX55" fmla="*/ 2309495 w 2898627"/>
              <a:gd name="connsiteY55" fmla="*/ 1283492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06283 w 2898627"/>
              <a:gd name="connsiteY46" fmla="*/ 1093626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26959 w 2898627"/>
              <a:gd name="connsiteY52" fmla="*/ 1127758 h 4642007"/>
              <a:gd name="connsiteX53" fmla="*/ 2334102 w 2898627"/>
              <a:gd name="connsiteY53" fmla="*/ 1185701 h 4642007"/>
              <a:gd name="connsiteX54" fmla="*/ 2297590 w 2898627"/>
              <a:gd name="connsiteY54" fmla="*/ 1215069 h 4642007"/>
              <a:gd name="connsiteX55" fmla="*/ 2245202 w 2898627"/>
              <a:gd name="connsiteY55" fmla="*/ 1293017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39621 w 2898627"/>
              <a:gd name="connsiteY46" fmla="*/ 1124583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26959 w 2898627"/>
              <a:gd name="connsiteY52" fmla="*/ 1127758 h 4642007"/>
              <a:gd name="connsiteX53" fmla="*/ 2334102 w 2898627"/>
              <a:gd name="connsiteY53" fmla="*/ 1185701 h 4642007"/>
              <a:gd name="connsiteX54" fmla="*/ 2297590 w 2898627"/>
              <a:gd name="connsiteY54" fmla="*/ 1215069 h 4642007"/>
              <a:gd name="connsiteX55" fmla="*/ 2245202 w 2898627"/>
              <a:gd name="connsiteY55" fmla="*/ 1293017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486025 w 2898627"/>
              <a:gd name="connsiteY66" fmla="*/ 4163852 h 4642007"/>
              <a:gd name="connsiteX67" fmla="*/ 2696846 w 2898627"/>
              <a:gd name="connsiteY67" fmla="*/ 4341651 h 4642007"/>
              <a:gd name="connsiteX68" fmla="*/ 2882265 w 2898627"/>
              <a:gd name="connsiteY68" fmla="*/ 4293392 h 4642007"/>
              <a:gd name="connsiteX69" fmla="*/ 2867025 w 2898627"/>
              <a:gd name="connsiteY69" fmla="*/ 4377212 h 4642007"/>
              <a:gd name="connsiteX70" fmla="*/ 2623185 w 2898627"/>
              <a:gd name="connsiteY70" fmla="*/ 4506752 h 4642007"/>
              <a:gd name="connsiteX71" fmla="*/ 2480946 w 2898627"/>
              <a:gd name="connsiteY71" fmla="*/ 4423407 h 4642007"/>
              <a:gd name="connsiteX72" fmla="*/ 2346484 w 2898627"/>
              <a:gd name="connsiteY72" fmla="*/ 4390071 h 4642007"/>
              <a:gd name="connsiteX73" fmla="*/ 2432685 w 2898627"/>
              <a:gd name="connsiteY73" fmla="*/ 4552472 h 4642007"/>
              <a:gd name="connsiteX74" fmla="*/ 2317750 w 2898627"/>
              <a:gd name="connsiteY74" fmla="*/ 4642007 h 4642007"/>
              <a:gd name="connsiteX75" fmla="*/ 2211071 w 2898627"/>
              <a:gd name="connsiteY75" fmla="*/ 4357526 h 4642007"/>
              <a:gd name="connsiteX76" fmla="*/ 2160271 w 2898627"/>
              <a:gd name="connsiteY76" fmla="*/ 4322601 h 4642007"/>
              <a:gd name="connsiteX77" fmla="*/ 2084071 w 2898627"/>
              <a:gd name="connsiteY77" fmla="*/ 4106701 h 4642007"/>
              <a:gd name="connsiteX78" fmla="*/ 1326356 w 2898627"/>
              <a:gd name="connsiteY78" fmla="*/ 2724624 h 4642007"/>
              <a:gd name="connsiteX79" fmla="*/ 881539 w 2898627"/>
              <a:gd name="connsiteY79" fmla="*/ 3358990 h 4642007"/>
              <a:gd name="connsiteX80" fmla="*/ 674370 w 2898627"/>
              <a:gd name="connsiteY80" fmla="*/ 3909058 h 4642007"/>
              <a:gd name="connsiteX81" fmla="*/ 505777 w 2898627"/>
              <a:gd name="connsiteY81"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39621 w 2898627"/>
              <a:gd name="connsiteY46" fmla="*/ 1124583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26959 w 2898627"/>
              <a:gd name="connsiteY52" fmla="*/ 1127758 h 4642007"/>
              <a:gd name="connsiteX53" fmla="*/ 2334102 w 2898627"/>
              <a:gd name="connsiteY53" fmla="*/ 1185701 h 4642007"/>
              <a:gd name="connsiteX54" fmla="*/ 2297590 w 2898627"/>
              <a:gd name="connsiteY54" fmla="*/ 1215069 h 4642007"/>
              <a:gd name="connsiteX55" fmla="*/ 2245202 w 2898627"/>
              <a:gd name="connsiteY55" fmla="*/ 1293017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87296 w 2898627"/>
              <a:gd name="connsiteY65" fmla="*/ 4182901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39621 w 2898627"/>
              <a:gd name="connsiteY46" fmla="*/ 1124583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26959 w 2898627"/>
              <a:gd name="connsiteY52" fmla="*/ 1127758 h 4642007"/>
              <a:gd name="connsiteX53" fmla="*/ 2334102 w 2898627"/>
              <a:gd name="connsiteY53" fmla="*/ 1185701 h 4642007"/>
              <a:gd name="connsiteX54" fmla="*/ 2297590 w 2898627"/>
              <a:gd name="connsiteY54" fmla="*/ 1215069 h 4642007"/>
              <a:gd name="connsiteX55" fmla="*/ 2245202 w 2898627"/>
              <a:gd name="connsiteY55" fmla="*/ 1293017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99202 w 2898627"/>
              <a:gd name="connsiteY65" fmla="*/ 4173376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898627"/>
              <a:gd name="connsiteY0" fmla="*/ 4374354 h 4642007"/>
              <a:gd name="connsiteX1" fmla="*/ 562451 w 2898627"/>
              <a:gd name="connsiteY1" fmla="*/ 4471033 h 4642007"/>
              <a:gd name="connsiteX2" fmla="*/ 717233 w 2898627"/>
              <a:gd name="connsiteY2" fmla="*/ 4522469 h 4642007"/>
              <a:gd name="connsiteX3" fmla="*/ 729615 w 2898627"/>
              <a:gd name="connsiteY3" fmla="*/ 4596287 h 4642007"/>
              <a:gd name="connsiteX4" fmla="*/ 619125 w 2898627"/>
              <a:gd name="connsiteY4" fmla="*/ 4636292 h 4642007"/>
              <a:gd name="connsiteX5" fmla="*/ 354807 w 2898627"/>
              <a:gd name="connsiteY5" fmla="*/ 4592954 h 4642007"/>
              <a:gd name="connsiteX6" fmla="*/ 307658 w 2898627"/>
              <a:gd name="connsiteY6" fmla="*/ 4478177 h 4642007"/>
              <a:gd name="connsiteX7" fmla="*/ 237649 w 2898627"/>
              <a:gd name="connsiteY7" fmla="*/ 4392452 h 4642007"/>
              <a:gd name="connsiteX8" fmla="*/ 209550 w 2898627"/>
              <a:gd name="connsiteY8" fmla="*/ 4543423 h 4642007"/>
              <a:gd name="connsiteX9" fmla="*/ 44291 w 2898627"/>
              <a:gd name="connsiteY9" fmla="*/ 4495799 h 4642007"/>
              <a:gd name="connsiteX10" fmla="*/ 116205 w 2898627"/>
              <a:gd name="connsiteY10" fmla="*/ 4224812 h 4642007"/>
              <a:gd name="connsiteX11" fmla="*/ 0 w 2898627"/>
              <a:gd name="connsiteY11" fmla="*/ 4200523 h 4642007"/>
              <a:gd name="connsiteX12" fmla="*/ 466725 w 2898627"/>
              <a:gd name="connsiteY12" fmla="*/ 3287552 h 4642007"/>
              <a:gd name="connsiteX13" fmla="*/ 541496 w 2898627"/>
              <a:gd name="connsiteY13" fmla="*/ 3170871 h 4642007"/>
              <a:gd name="connsiteX14" fmla="*/ 557212 w 2898627"/>
              <a:gd name="connsiteY14" fmla="*/ 3090860 h 4642007"/>
              <a:gd name="connsiteX15" fmla="*/ 824389 w 2898627"/>
              <a:gd name="connsiteY15" fmla="*/ 2599370 h 4642007"/>
              <a:gd name="connsiteX16" fmla="*/ 920750 w 2898627"/>
              <a:gd name="connsiteY16" fmla="*/ 2387122 h 4642007"/>
              <a:gd name="connsiteX17" fmla="*/ 875347 w 2898627"/>
              <a:gd name="connsiteY17" fmla="*/ 2287744 h 4642007"/>
              <a:gd name="connsiteX18" fmla="*/ 872331 w 2898627"/>
              <a:gd name="connsiteY18" fmla="*/ 2043587 h 4642007"/>
              <a:gd name="connsiteX19" fmla="*/ 930591 w 2898627"/>
              <a:gd name="connsiteY19" fmla="*/ 1884043 h 4642007"/>
              <a:gd name="connsiteX20" fmla="*/ 905352 w 2898627"/>
              <a:gd name="connsiteY20" fmla="*/ 1112995 h 4642007"/>
              <a:gd name="connsiteX21" fmla="*/ 896303 w 2898627"/>
              <a:gd name="connsiteY21" fmla="*/ 1013935 h 4642007"/>
              <a:gd name="connsiteX22" fmla="*/ 909637 w 2898627"/>
              <a:gd name="connsiteY22" fmla="*/ 944879 h 4642007"/>
              <a:gd name="connsiteX23" fmla="*/ 881540 w 2898627"/>
              <a:gd name="connsiteY23" fmla="*/ 896778 h 4642007"/>
              <a:gd name="connsiteX24" fmla="*/ 869156 w 2898627"/>
              <a:gd name="connsiteY24" fmla="*/ 823910 h 4642007"/>
              <a:gd name="connsiteX25" fmla="*/ 907734 w 2898627"/>
              <a:gd name="connsiteY25" fmla="*/ 691990 h 4642007"/>
              <a:gd name="connsiteX26" fmla="*/ 928687 w 2898627"/>
              <a:gd name="connsiteY26" fmla="*/ 641030 h 4642007"/>
              <a:gd name="connsiteX27" fmla="*/ 977742 w 2898627"/>
              <a:gd name="connsiteY27" fmla="*/ 587214 h 4642007"/>
              <a:gd name="connsiteX28" fmla="*/ 962025 w 2898627"/>
              <a:gd name="connsiteY28" fmla="*/ 517682 h 4642007"/>
              <a:gd name="connsiteX29" fmla="*/ 1037748 w 2898627"/>
              <a:gd name="connsiteY29" fmla="*/ 353852 h 4642007"/>
              <a:gd name="connsiteX30" fmla="*/ 1090612 w 2898627"/>
              <a:gd name="connsiteY30" fmla="*/ 125728 h 4642007"/>
              <a:gd name="connsiteX31" fmla="*/ 1308735 w 2898627"/>
              <a:gd name="connsiteY31" fmla="*/ 1902 h 4642007"/>
              <a:gd name="connsiteX32" fmla="*/ 1564005 w 2898627"/>
              <a:gd name="connsiteY32" fmla="*/ 63023 h 4642007"/>
              <a:gd name="connsiteX33" fmla="*/ 1713390 w 2898627"/>
              <a:gd name="connsiteY33" fmla="*/ 225263 h 4642007"/>
              <a:gd name="connsiteX34" fmla="*/ 1695927 w 2898627"/>
              <a:gd name="connsiteY34" fmla="*/ 324482 h 4642007"/>
              <a:gd name="connsiteX35" fmla="*/ 1687196 w 2898627"/>
              <a:gd name="connsiteY35" fmla="*/ 398301 h 4642007"/>
              <a:gd name="connsiteX36" fmla="*/ 1661795 w 2898627"/>
              <a:gd name="connsiteY36" fmla="*/ 441164 h 4642007"/>
              <a:gd name="connsiteX37" fmla="*/ 1686402 w 2898627"/>
              <a:gd name="connsiteY37" fmla="*/ 525301 h 4642007"/>
              <a:gd name="connsiteX38" fmla="*/ 1629252 w 2898627"/>
              <a:gd name="connsiteY38" fmla="*/ 596739 h 4642007"/>
              <a:gd name="connsiteX39" fmla="*/ 1552100 w 2898627"/>
              <a:gd name="connsiteY39" fmla="*/ 725326 h 4642007"/>
              <a:gd name="connsiteX40" fmla="*/ 1417321 w 2898627"/>
              <a:gd name="connsiteY40" fmla="*/ 728501 h 4642007"/>
              <a:gd name="connsiteX41" fmla="*/ 1325880 w 2898627"/>
              <a:gd name="connsiteY41" fmla="*/ 814227 h 4642007"/>
              <a:gd name="connsiteX42" fmla="*/ 1677670 w 2898627"/>
              <a:gd name="connsiteY42" fmla="*/ 1212372 h 4642007"/>
              <a:gd name="connsiteX43" fmla="*/ 1736725 w 2898627"/>
              <a:gd name="connsiteY43" fmla="*/ 1404142 h 4642007"/>
              <a:gd name="connsiteX44" fmla="*/ 1909445 w 2898627"/>
              <a:gd name="connsiteY44" fmla="*/ 1303177 h 4642007"/>
              <a:gd name="connsiteX45" fmla="*/ 1931671 w 2898627"/>
              <a:gd name="connsiteY45" fmla="*/ 1201576 h 4642007"/>
              <a:gd name="connsiteX46" fmla="*/ 2039621 w 2898627"/>
              <a:gd name="connsiteY46" fmla="*/ 1124583 h 4642007"/>
              <a:gd name="connsiteX47" fmla="*/ 2159000 w 2898627"/>
              <a:gd name="connsiteY47" fmla="*/ 1137442 h 4642007"/>
              <a:gd name="connsiteX48" fmla="*/ 2222183 w 2898627"/>
              <a:gd name="connsiteY48" fmla="*/ 1072989 h 4642007"/>
              <a:gd name="connsiteX49" fmla="*/ 2298383 w 2898627"/>
              <a:gd name="connsiteY49" fmla="*/ 1063464 h 4642007"/>
              <a:gd name="connsiteX50" fmla="*/ 2400777 w 2898627"/>
              <a:gd name="connsiteY50" fmla="*/ 989645 h 4642007"/>
              <a:gd name="connsiteX51" fmla="*/ 2431734 w 2898627"/>
              <a:gd name="connsiteY51" fmla="*/ 1037270 h 4642007"/>
              <a:gd name="connsiteX52" fmla="*/ 2326959 w 2898627"/>
              <a:gd name="connsiteY52" fmla="*/ 1127758 h 4642007"/>
              <a:gd name="connsiteX53" fmla="*/ 2334102 w 2898627"/>
              <a:gd name="connsiteY53" fmla="*/ 1185701 h 4642007"/>
              <a:gd name="connsiteX54" fmla="*/ 2297590 w 2898627"/>
              <a:gd name="connsiteY54" fmla="*/ 1215069 h 4642007"/>
              <a:gd name="connsiteX55" fmla="*/ 2245202 w 2898627"/>
              <a:gd name="connsiteY55" fmla="*/ 1293017 h 4642007"/>
              <a:gd name="connsiteX56" fmla="*/ 2154555 w 2898627"/>
              <a:gd name="connsiteY56" fmla="*/ 1377472 h 4642007"/>
              <a:gd name="connsiteX57" fmla="*/ 2211705 w 2898627"/>
              <a:gd name="connsiteY57" fmla="*/ 1561622 h 4642007"/>
              <a:gd name="connsiteX58" fmla="*/ 1805305 w 2898627"/>
              <a:gd name="connsiteY58" fmla="*/ 1773712 h 4642007"/>
              <a:gd name="connsiteX59" fmla="*/ 1862615 w 2898627"/>
              <a:gd name="connsiteY59" fmla="*/ 2218370 h 4642007"/>
              <a:gd name="connsiteX60" fmla="*/ 1738312 w 2898627"/>
              <a:gd name="connsiteY60" fmla="*/ 2295047 h 4642007"/>
              <a:gd name="connsiteX61" fmla="*/ 1969771 w 2898627"/>
              <a:gd name="connsiteY61" fmla="*/ 2865276 h 4642007"/>
              <a:gd name="connsiteX62" fmla="*/ 1975485 w 2898627"/>
              <a:gd name="connsiteY62" fmla="*/ 2868452 h 4642007"/>
              <a:gd name="connsiteX63" fmla="*/ 2120265 w 2898627"/>
              <a:gd name="connsiteY63" fmla="*/ 3508532 h 4642007"/>
              <a:gd name="connsiteX64" fmla="*/ 2677795 w 2898627"/>
              <a:gd name="connsiteY64" fmla="*/ 4053997 h 4642007"/>
              <a:gd name="connsiteX65" fmla="*/ 2499202 w 2898627"/>
              <a:gd name="connsiteY65" fmla="*/ 4173376 h 4642007"/>
              <a:gd name="connsiteX66" fmla="*/ 2696846 w 2898627"/>
              <a:gd name="connsiteY66" fmla="*/ 4341651 h 4642007"/>
              <a:gd name="connsiteX67" fmla="*/ 2882265 w 2898627"/>
              <a:gd name="connsiteY67" fmla="*/ 4293392 h 4642007"/>
              <a:gd name="connsiteX68" fmla="*/ 2867025 w 2898627"/>
              <a:gd name="connsiteY68" fmla="*/ 4377212 h 4642007"/>
              <a:gd name="connsiteX69" fmla="*/ 2623185 w 2898627"/>
              <a:gd name="connsiteY69" fmla="*/ 4506752 h 4642007"/>
              <a:gd name="connsiteX70" fmla="*/ 2480946 w 2898627"/>
              <a:gd name="connsiteY70" fmla="*/ 4423407 h 4642007"/>
              <a:gd name="connsiteX71" fmla="*/ 2346484 w 2898627"/>
              <a:gd name="connsiteY71" fmla="*/ 4390071 h 4642007"/>
              <a:gd name="connsiteX72" fmla="*/ 2432685 w 2898627"/>
              <a:gd name="connsiteY72" fmla="*/ 4552472 h 4642007"/>
              <a:gd name="connsiteX73" fmla="*/ 2317750 w 2898627"/>
              <a:gd name="connsiteY73" fmla="*/ 4642007 h 4642007"/>
              <a:gd name="connsiteX74" fmla="*/ 2211071 w 2898627"/>
              <a:gd name="connsiteY74" fmla="*/ 4357526 h 4642007"/>
              <a:gd name="connsiteX75" fmla="*/ 2160271 w 2898627"/>
              <a:gd name="connsiteY75" fmla="*/ 4322601 h 4642007"/>
              <a:gd name="connsiteX76" fmla="*/ 2084071 w 2898627"/>
              <a:gd name="connsiteY76" fmla="*/ 4106701 h 4642007"/>
              <a:gd name="connsiteX77" fmla="*/ 1326356 w 2898627"/>
              <a:gd name="connsiteY77" fmla="*/ 2724624 h 4642007"/>
              <a:gd name="connsiteX78" fmla="*/ 881539 w 2898627"/>
              <a:gd name="connsiteY78" fmla="*/ 3358990 h 4642007"/>
              <a:gd name="connsiteX79" fmla="*/ 674370 w 2898627"/>
              <a:gd name="connsiteY79" fmla="*/ 3909058 h 4642007"/>
              <a:gd name="connsiteX80" fmla="*/ 505777 w 2898627"/>
              <a:gd name="connsiteY80" fmla="*/ 4374354 h 4642007"/>
              <a:gd name="connsiteX0" fmla="*/ 505777 w 2901797"/>
              <a:gd name="connsiteY0" fmla="*/ 4374354 h 4642007"/>
              <a:gd name="connsiteX1" fmla="*/ 562451 w 2901797"/>
              <a:gd name="connsiteY1" fmla="*/ 4471033 h 4642007"/>
              <a:gd name="connsiteX2" fmla="*/ 717233 w 2901797"/>
              <a:gd name="connsiteY2" fmla="*/ 4522469 h 4642007"/>
              <a:gd name="connsiteX3" fmla="*/ 729615 w 2901797"/>
              <a:gd name="connsiteY3" fmla="*/ 4596287 h 4642007"/>
              <a:gd name="connsiteX4" fmla="*/ 619125 w 2901797"/>
              <a:gd name="connsiteY4" fmla="*/ 4636292 h 4642007"/>
              <a:gd name="connsiteX5" fmla="*/ 354807 w 2901797"/>
              <a:gd name="connsiteY5" fmla="*/ 4592954 h 4642007"/>
              <a:gd name="connsiteX6" fmla="*/ 307658 w 2901797"/>
              <a:gd name="connsiteY6" fmla="*/ 4478177 h 4642007"/>
              <a:gd name="connsiteX7" fmla="*/ 237649 w 2901797"/>
              <a:gd name="connsiteY7" fmla="*/ 4392452 h 4642007"/>
              <a:gd name="connsiteX8" fmla="*/ 209550 w 2901797"/>
              <a:gd name="connsiteY8" fmla="*/ 4543423 h 4642007"/>
              <a:gd name="connsiteX9" fmla="*/ 44291 w 2901797"/>
              <a:gd name="connsiteY9" fmla="*/ 4495799 h 4642007"/>
              <a:gd name="connsiteX10" fmla="*/ 116205 w 2901797"/>
              <a:gd name="connsiteY10" fmla="*/ 4224812 h 4642007"/>
              <a:gd name="connsiteX11" fmla="*/ 0 w 2901797"/>
              <a:gd name="connsiteY11" fmla="*/ 4200523 h 4642007"/>
              <a:gd name="connsiteX12" fmla="*/ 466725 w 2901797"/>
              <a:gd name="connsiteY12" fmla="*/ 3287552 h 4642007"/>
              <a:gd name="connsiteX13" fmla="*/ 541496 w 2901797"/>
              <a:gd name="connsiteY13" fmla="*/ 3170871 h 4642007"/>
              <a:gd name="connsiteX14" fmla="*/ 557212 w 2901797"/>
              <a:gd name="connsiteY14" fmla="*/ 3090860 h 4642007"/>
              <a:gd name="connsiteX15" fmla="*/ 824389 w 2901797"/>
              <a:gd name="connsiteY15" fmla="*/ 2599370 h 4642007"/>
              <a:gd name="connsiteX16" fmla="*/ 920750 w 2901797"/>
              <a:gd name="connsiteY16" fmla="*/ 2387122 h 4642007"/>
              <a:gd name="connsiteX17" fmla="*/ 875347 w 2901797"/>
              <a:gd name="connsiteY17" fmla="*/ 2287744 h 4642007"/>
              <a:gd name="connsiteX18" fmla="*/ 872331 w 2901797"/>
              <a:gd name="connsiteY18" fmla="*/ 2043587 h 4642007"/>
              <a:gd name="connsiteX19" fmla="*/ 930591 w 2901797"/>
              <a:gd name="connsiteY19" fmla="*/ 1884043 h 4642007"/>
              <a:gd name="connsiteX20" fmla="*/ 905352 w 2901797"/>
              <a:gd name="connsiteY20" fmla="*/ 1112995 h 4642007"/>
              <a:gd name="connsiteX21" fmla="*/ 896303 w 2901797"/>
              <a:gd name="connsiteY21" fmla="*/ 1013935 h 4642007"/>
              <a:gd name="connsiteX22" fmla="*/ 909637 w 2901797"/>
              <a:gd name="connsiteY22" fmla="*/ 944879 h 4642007"/>
              <a:gd name="connsiteX23" fmla="*/ 881540 w 2901797"/>
              <a:gd name="connsiteY23" fmla="*/ 896778 h 4642007"/>
              <a:gd name="connsiteX24" fmla="*/ 869156 w 2901797"/>
              <a:gd name="connsiteY24" fmla="*/ 823910 h 4642007"/>
              <a:gd name="connsiteX25" fmla="*/ 907734 w 2901797"/>
              <a:gd name="connsiteY25" fmla="*/ 691990 h 4642007"/>
              <a:gd name="connsiteX26" fmla="*/ 928687 w 2901797"/>
              <a:gd name="connsiteY26" fmla="*/ 641030 h 4642007"/>
              <a:gd name="connsiteX27" fmla="*/ 977742 w 2901797"/>
              <a:gd name="connsiteY27" fmla="*/ 587214 h 4642007"/>
              <a:gd name="connsiteX28" fmla="*/ 962025 w 2901797"/>
              <a:gd name="connsiteY28" fmla="*/ 517682 h 4642007"/>
              <a:gd name="connsiteX29" fmla="*/ 1037748 w 2901797"/>
              <a:gd name="connsiteY29" fmla="*/ 353852 h 4642007"/>
              <a:gd name="connsiteX30" fmla="*/ 1090612 w 2901797"/>
              <a:gd name="connsiteY30" fmla="*/ 125728 h 4642007"/>
              <a:gd name="connsiteX31" fmla="*/ 1308735 w 2901797"/>
              <a:gd name="connsiteY31" fmla="*/ 1902 h 4642007"/>
              <a:gd name="connsiteX32" fmla="*/ 1564005 w 2901797"/>
              <a:gd name="connsiteY32" fmla="*/ 63023 h 4642007"/>
              <a:gd name="connsiteX33" fmla="*/ 1713390 w 2901797"/>
              <a:gd name="connsiteY33" fmla="*/ 225263 h 4642007"/>
              <a:gd name="connsiteX34" fmla="*/ 1695927 w 2901797"/>
              <a:gd name="connsiteY34" fmla="*/ 324482 h 4642007"/>
              <a:gd name="connsiteX35" fmla="*/ 1687196 w 2901797"/>
              <a:gd name="connsiteY35" fmla="*/ 398301 h 4642007"/>
              <a:gd name="connsiteX36" fmla="*/ 1661795 w 2901797"/>
              <a:gd name="connsiteY36" fmla="*/ 441164 h 4642007"/>
              <a:gd name="connsiteX37" fmla="*/ 1686402 w 2901797"/>
              <a:gd name="connsiteY37" fmla="*/ 525301 h 4642007"/>
              <a:gd name="connsiteX38" fmla="*/ 1629252 w 2901797"/>
              <a:gd name="connsiteY38" fmla="*/ 596739 h 4642007"/>
              <a:gd name="connsiteX39" fmla="*/ 1552100 w 2901797"/>
              <a:gd name="connsiteY39" fmla="*/ 725326 h 4642007"/>
              <a:gd name="connsiteX40" fmla="*/ 1417321 w 2901797"/>
              <a:gd name="connsiteY40" fmla="*/ 728501 h 4642007"/>
              <a:gd name="connsiteX41" fmla="*/ 1325880 w 2901797"/>
              <a:gd name="connsiteY41" fmla="*/ 814227 h 4642007"/>
              <a:gd name="connsiteX42" fmla="*/ 1677670 w 2901797"/>
              <a:gd name="connsiteY42" fmla="*/ 1212372 h 4642007"/>
              <a:gd name="connsiteX43" fmla="*/ 1736725 w 2901797"/>
              <a:gd name="connsiteY43" fmla="*/ 1404142 h 4642007"/>
              <a:gd name="connsiteX44" fmla="*/ 1909445 w 2901797"/>
              <a:gd name="connsiteY44" fmla="*/ 1303177 h 4642007"/>
              <a:gd name="connsiteX45" fmla="*/ 1931671 w 2901797"/>
              <a:gd name="connsiteY45" fmla="*/ 1201576 h 4642007"/>
              <a:gd name="connsiteX46" fmla="*/ 2039621 w 2901797"/>
              <a:gd name="connsiteY46" fmla="*/ 1124583 h 4642007"/>
              <a:gd name="connsiteX47" fmla="*/ 2159000 w 2901797"/>
              <a:gd name="connsiteY47" fmla="*/ 1137442 h 4642007"/>
              <a:gd name="connsiteX48" fmla="*/ 2222183 w 2901797"/>
              <a:gd name="connsiteY48" fmla="*/ 1072989 h 4642007"/>
              <a:gd name="connsiteX49" fmla="*/ 2298383 w 2901797"/>
              <a:gd name="connsiteY49" fmla="*/ 1063464 h 4642007"/>
              <a:gd name="connsiteX50" fmla="*/ 2400777 w 2901797"/>
              <a:gd name="connsiteY50" fmla="*/ 989645 h 4642007"/>
              <a:gd name="connsiteX51" fmla="*/ 2431734 w 2901797"/>
              <a:gd name="connsiteY51" fmla="*/ 1037270 h 4642007"/>
              <a:gd name="connsiteX52" fmla="*/ 2326959 w 2901797"/>
              <a:gd name="connsiteY52" fmla="*/ 1127758 h 4642007"/>
              <a:gd name="connsiteX53" fmla="*/ 2334102 w 2901797"/>
              <a:gd name="connsiteY53" fmla="*/ 1185701 h 4642007"/>
              <a:gd name="connsiteX54" fmla="*/ 2297590 w 2901797"/>
              <a:gd name="connsiteY54" fmla="*/ 1215069 h 4642007"/>
              <a:gd name="connsiteX55" fmla="*/ 2245202 w 2901797"/>
              <a:gd name="connsiteY55" fmla="*/ 1293017 h 4642007"/>
              <a:gd name="connsiteX56" fmla="*/ 2154555 w 2901797"/>
              <a:gd name="connsiteY56" fmla="*/ 1377472 h 4642007"/>
              <a:gd name="connsiteX57" fmla="*/ 2211705 w 2901797"/>
              <a:gd name="connsiteY57" fmla="*/ 1561622 h 4642007"/>
              <a:gd name="connsiteX58" fmla="*/ 1805305 w 2901797"/>
              <a:gd name="connsiteY58" fmla="*/ 1773712 h 4642007"/>
              <a:gd name="connsiteX59" fmla="*/ 1862615 w 2901797"/>
              <a:gd name="connsiteY59" fmla="*/ 2218370 h 4642007"/>
              <a:gd name="connsiteX60" fmla="*/ 1738312 w 2901797"/>
              <a:gd name="connsiteY60" fmla="*/ 2295047 h 4642007"/>
              <a:gd name="connsiteX61" fmla="*/ 1969771 w 2901797"/>
              <a:gd name="connsiteY61" fmla="*/ 2865276 h 4642007"/>
              <a:gd name="connsiteX62" fmla="*/ 1975485 w 2901797"/>
              <a:gd name="connsiteY62" fmla="*/ 2868452 h 4642007"/>
              <a:gd name="connsiteX63" fmla="*/ 2120265 w 2901797"/>
              <a:gd name="connsiteY63" fmla="*/ 3508532 h 4642007"/>
              <a:gd name="connsiteX64" fmla="*/ 2677795 w 2901797"/>
              <a:gd name="connsiteY64" fmla="*/ 4053997 h 4642007"/>
              <a:gd name="connsiteX65" fmla="*/ 2499202 w 2901797"/>
              <a:gd name="connsiteY65" fmla="*/ 4173376 h 4642007"/>
              <a:gd name="connsiteX66" fmla="*/ 2696846 w 2901797"/>
              <a:gd name="connsiteY66" fmla="*/ 4324982 h 4642007"/>
              <a:gd name="connsiteX67" fmla="*/ 2882265 w 2901797"/>
              <a:gd name="connsiteY67" fmla="*/ 4293392 h 4642007"/>
              <a:gd name="connsiteX68" fmla="*/ 2867025 w 2901797"/>
              <a:gd name="connsiteY68" fmla="*/ 4377212 h 4642007"/>
              <a:gd name="connsiteX69" fmla="*/ 2623185 w 2901797"/>
              <a:gd name="connsiteY69" fmla="*/ 4506752 h 4642007"/>
              <a:gd name="connsiteX70" fmla="*/ 2480946 w 2901797"/>
              <a:gd name="connsiteY70" fmla="*/ 4423407 h 4642007"/>
              <a:gd name="connsiteX71" fmla="*/ 2346484 w 2901797"/>
              <a:gd name="connsiteY71" fmla="*/ 4390071 h 4642007"/>
              <a:gd name="connsiteX72" fmla="*/ 2432685 w 2901797"/>
              <a:gd name="connsiteY72" fmla="*/ 4552472 h 4642007"/>
              <a:gd name="connsiteX73" fmla="*/ 2317750 w 2901797"/>
              <a:gd name="connsiteY73" fmla="*/ 4642007 h 4642007"/>
              <a:gd name="connsiteX74" fmla="*/ 2211071 w 2901797"/>
              <a:gd name="connsiteY74" fmla="*/ 4357526 h 4642007"/>
              <a:gd name="connsiteX75" fmla="*/ 2160271 w 2901797"/>
              <a:gd name="connsiteY75" fmla="*/ 4322601 h 4642007"/>
              <a:gd name="connsiteX76" fmla="*/ 2084071 w 2901797"/>
              <a:gd name="connsiteY76" fmla="*/ 4106701 h 4642007"/>
              <a:gd name="connsiteX77" fmla="*/ 1326356 w 2901797"/>
              <a:gd name="connsiteY77" fmla="*/ 2724624 h 4642007"/>
              <a:gd name="connsiteX78" fmla="*/ 881539 w 2901797"/>
              <a:gd name="connsiteY78" fmla="*/ 3358990 h 4642007"/>
              <a:gd name="connsiteX79" fmla="*/ 674370 w 2901797"/>
              <a:gd name="connsiteY79" fmla="*/ 3909058 h 4642007"/>
              <a:gd name="connsiteX80" fmla="*/ 505777 w 2901797"/>
              <a:gd name="connsiteY80"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896303 w 2889261"/>
              <a:gd name="connsiteY21" fmla="*/ 1013935 h 4642007"/>
              <a:gd name="connsiteX22" fmla="*/ 909637 w 2889261"/>
              <a:gd name="connsiteY22" fmla="*/ 944879 h 4642007"/>
              <a:gd name="connsiteX23" fmla="*/ 881540 w 2889261"/>
              <a:gd name="connsiteY23" fmla="*/ 896778 h 4642007"/>
              <a:gd name="connsiteX24" fmla="*/ 869156 w 2889261"/>
              <a:gd name="connsiteY24" fmla="*/ 823910 h 4642007"/>
              <a:gd name="connsiteX25" fmla="*/ 907734 w 2889261"/>
              <a:gd name="connsiteY25" fmla="*/ 691990 h 4642007"/>
              <a:gd name="connsiteX26" fmla="*/ 928687 w 2889261"/>
              <a:gd name="connsiteY26" fmla="*/ 641030 h 4642007"/>
              <a:gd name="connsiteX27" fmla="*/ 977742 w 2889261"/>
              <a:gd name="connsiteY27" fmla="*/ 587214 h 4642007"/>
              <a:gd name="connsiteX28" fmla="*/ 962025 w 2889261"/>
              <a:gd name="connsiteY28" fmla="*/ 517682 h 4642007"/>
              <a:gd name="connsiteX29" fmla="*/ 1037748 w 2889261"/>
              <a:gd name="connsiteY29" fmla="*/ 353852 h 4642007"/>
              <a:gd name="connsiteX30" fmla="*/ 1090612 w 2889261"/>
              <a:gd name="connsiteY30" fmla="*/ 125728 h 4642007"/>
              <a:gd name="connsiteX31" fmla="*/ 1308735 w 2889261"/>
              <a:gd name="connsiteY31" fmla="*/ 1902 h 4642007"/>
              <a:gd name="connsiteX32" fmla="*/ 1564005 w 2889261"/>
              <a:gd name="connsiteY32" fmla="*/ 63023 h 4642007"/>
              <a:gd name="connsiteX33" fmla="*/ 1713390 w 2889261"/>
              <a:gd name="connsiteY33" fmla="*/ 225263 h 4642007"/>
              <a:gd name="connsiteX34" fmla="*/ 1695927 w 2889261"/>
              <a:gd name="connsiteY34" fmla="*/ 324482 h 4642007"/>
              <a:gd name="connsiteX35" fmla="*/ 1687196 w 2889261"/>
              <a:gd name="connsiteY35" fmla="*/ 398301 h 4642007"/>
              <a:gd name="connsiteX36" fmla="*/ 1661795 w 2889261"/>
              <a:gd name="connsiteY36" fmla="*/ 441164 h 4642007"/>
              <a:gd name="connsiteX37" fmla="*/ 1686402 w 2889261"/>
              <a:gd name="connsiteY37" fmla="*/ 525301 h 4642007"/>
              <a:gd name="connsiteX38" fmla="*/ 1629252 w 2889261"/>
              <a:gd name="connsiteY38" fmla="*/ 596739 h 4642007"/>
              <a:gd name="connsiteX39" fmla="*/ 1552100 w 2889261"/>
              <a:gd name="connsiteY39" fmla="*/ 725326 h 4642007"/>
              <a:gd name="connsiteX40" fmla="*/ 1417321 w 2889261"/>
              <a:gd name="connsiteY40" fmla="*/ 728501 h 4642007"/>
              <a:gd name="connsiteX41" fmla="*/ 1325880 w 2889261"/>
              <a:gd name="connsiteY41" fmla="*/ 814227 h 4642007"/>
              <a:gd name="connsiteX42" fmla="*/ 1677670 w 2889261"/>
              <a:gd name="connsiteY42" fmla="*/ 1212372 h 4642007"/>
              <a:gd name="connsiteX43" fmla="*/ 1736725 w 2889261"/>
              <a:gd name="connsiteY43" fmla="*/ 1404142 h 4642007"/>
              <a:gd name="connsiteX44" fmla="*/ 1909445 w 2889261"/>
              <a:gd name="connsiteY44" fmla="*/ 1303177 h 4642007"/>
              <a:gd name="connsiteX45" fmla="*/ 1931671 w 2889261"/>
              <a:gd name="connsiteY45" fmla="*/ 1201576 h 4642007"/>
              <a:gd name="connsiteX46" fmla="*/ 2039621 w 2889261"/>
              <a:gd name="connsiteY46" fmla="*/ 1124583 h 4642007"/>
              <a:gd name="connsiteX47" fmla="*/ 2159000 w 2889261"/>
              <a:gd name="connsiteY47" fmla="*/ 1137442 h 4642007"/>
              <a:gd name="connsiteX48" fmla="*/ 2222183 w 2889261"/>
              <a:gd name="connsiteY48" fmla="*/ 1072989 h 4642007"/>
              <a:gd name="connsiteX49" fmla="*/ 2298383 w 2889261"/>
              <a:gd name="connsiteY49" fmla="*/ 1063464 h 4642007"/>
              <a:gd name="connsiteX50" fmla="*/ 2400777 w 2889261"/>
              <a:gd name="connsiteY50" fmla="*/ 989645 h 4642007"/>
              <a:gd name="connsiteX51" fmla="*/ 2431734 w 2889261"/>
              <a:gd name="connsiteY51" fmla="*/ 1037270 h 4642007"/>
              <a:gd name="connsiteX52" fmla="*/ 2326959 w 2889261"/>
              <a:gd name="connsiteY52" fmla="*/ 1127758 h 4642007"/>
              <a:gd name="connsiteX53" fmla="*/ 2334102 w 2889261"/>
              <a:gd name="connsiteY53" fmla="*/ 1185701 h 4642007"/>
              <a:gd name="connsiteX54" fmla="*/ 2297590 w 2889261"/>
              <a:gd name="connsiteY54" fmla="*/ 1215069 h 4642007"/>
              <a:gd name="connsiteX55" fmla="*/ 2245202 w 2889261"/>
              <a:gd name="connsiteY55" fmla="*/ 1293017 h 4642007"/>
              <a:gd name="connsiteX56" fmla="*/ 2154555 w 2889261"/>
              <a:gd name="connsiteY56" fmla="*/ 1377472 h 4642007"/>
              <a:gd name="connsiteX57" fmla="*/ 2211705 w 2889261"/>
              <a:gd name="connsiteY57" fmla="*/ 1561622 h 4642007"/>
              <a:gd name="connsiteX58" fmla="*/ 1805305 w 2889261"/>
              <a:gd name="connsiteY58" fmla="*/ 1773712 h 4642007"/>
              <a:gd name="connsiteX59" fmla="*/ 1862615 w 2889261"/>
              <a:gd name="connsiteY59" fmla="*/ 2218370 h 4642007"/>
              <a:gd name="connsiteX60" fmla="*/ 1738312 w 2889261"/>
              <a:gd name="connsiteY60" fmla="*/ 2295047 h 4642007"/>
              <a:gd name="connsiteX61" fmla="*/ 1969771 w 2889261"/>
              <a:gd name="connsiteY61" fmla="*/ 2865276 h 4642007"/>
              <a:gd name="connsiteX62" fmla="*/ 1975485 w 2889261"/>
              <a:gd name="connsiteY62" fmla="*/ 2868452 h 4642007"/>
              <a:gd name="connsiteX63" fmla="*/ 2120265 w 2889261"/>
              <a:gd name="connsiteY63" fmla="*/ 3508532 h 4642007"/>
              <a:gd name="connsiteX64" fmla="*/ 2677795 w 2889261"/>
              <a:gd name="connsiteY64" fmla="*/ 4053997 h 4642007"/>
              <a:gd name="connsiteX65" fmla="*/ 2499202 w 2889261"/>
              <a:gd name="connsiteY65" fmla="*/ 4173376 h 4642007"/>
              <a:gd name="connsiteX66" fmla="*/ 2696846 w 2889261"/>
              <a:gd name="connsiteY66" fmla="*/ 4324982 h 4642007"/>
              <a:gd name="connsiteX67" fmla="*/ 2853690 w 2889261"/>
              <a:gd name="connsiteY67" fmla="*/ 4279104 h 4642007"/>
              <a:gd name="connsiteX68" fmla="*/ 2867025 w 2889261"/>
              <a:gd name="connsiteY68" fmla="*/ 4377212 h 4642007"/>
              <a:gd name="connsiteX69" fmla="*/ 2623185 w 2889261"/>
              <a:gd name="connsiteY69" fmla="*/ 4506752 h 4642007"/>
              <a:gd name="connsiteX70" fmla="*/ 2480946 w 2889261"/>
              <a:gd name="connsiteY70" fmla="*/ 4423407 h 4642007"/>
              <a:gd name="connsiteX71" fmla="*/ 2346484 w 2889261"/>
              <a:gd name="connsiteY71" fmla="*/ 4390071 h 4642007"/>
              <a:gd name="connsiteX72" fmla="*/ 2432685 w 2889261"/>
              <a:gd name="connsiteY72" fmla="*/ 4552472 h 4642007"/>
              <a:gd name="connsiteX73" fmla="*/ 2317750 w 2889261"/>
              <a:gd name="connsiteY73" fmla="*/ 4642007 h 4642007"/>
              <a:gd name="connsiteX74" fmla="*/ 2211071 w 2889261"/>
              <a:gd name="connsiteY74" fmla="*/ 4357526 h 4642007"/>
              <a:gd name="connsiteX75" fmla="*/ 2160271 w 2889261"/>
              <a:gd name="connsiteY75" fmla="*/ 4322601 h 4642007"/>
              <a:gd name="connsiteX76" fmla="*/ 2084071 w 2889261"/>
              <a:gd name="connsiteY76" fmla="*/ 4106701 h 4642007"/>
              <a:gd name="connsiteX77" fmla="*/ 1326356 w 2889261"/>
              <a:gd name="connsiteY77" fmla="*/ 2724624 h 4642007"/>
              <a:gd name="connsiteX78" fmla="*/ 881539 w 2889261"/>
              <a:gd name="connsiteY78" fmla="*/ 3358990 h 4642007"/>
              <a:gd name="connsiteX79" fmla="*/ 674370 w 2889261"/>
              <a:gd name="connsiteY79" fmla="*/ 3909058 h 4642007"/>
              <a:gd name="connsiteX80" fmla="*/ 505777 w 2889261"/>
              <a:gd name="connsiteY80"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896303 w 2889261"/>
              <a:gd name="connsiteY21" fmla="*/ 1013935 h 4642007"/>
              <a:gd name="connsiteX22" fmla="*/ 909637 w 2889261"/>
              <a:gd name="connsiteY22" fmla="*/ 944879 h 4642007"/>
              <a:gd name="connsiteX23" fmla="*/ 881540 w 2889261"/>
              <a:gd name="connsiteY23" fmla="*/ 896778 h 4642007"/>
              <a:gd name="connsiteX24" fmla="*/ 869156 w 2889261"/>
              <a:gd name="connsiteY24" fmla="*/ 823910 h 4642007"/>
              <a:gd name="connsiteX25" fmla="*/ 907734 w 2889261"/>
              <a:gd name="connsiteY25" fmla="*/ 691990 h 4642007"/>
              <a:gd name="connsiteX26" fmla="*/ 928687 w 2889261"/>
              <a:gd name="connsiteY26" fmla="*/ 641030 h 4642007"/>
              <a:gd name="connsiteX27" fmla="*/ 977742 w 2889261"/>
              <a:gd name="connsiteY27" fmla="*/ 587214 h 4642007"/>
              <a:gd name="connsiteX28" fmla="*/ 962025 w 2889261"/>
              <a:gd name="connsiteY28" fmla="*/ 517682 h 4642007"/>
              <a:gd name="connsiteX29" fmla="*/ 1037748 w 2889261"/>
              <a:gd name="connsiteY29" fmla="*/ 353852 h 4642007"/>
              <a:gd name="connsiteX30" fmla="*/ 1090612 w 2889261"/>
              <a:gd name="connsiteY30" fmla="*/ 125728 h 4642007"/>
              <a:gd name="connsiteX31" fmla="*/ 1308735 w 2889261"/>
              <a:gd name="connsiteY31" fmla="*/ 1902 h 4642007"/>
              <a:gd name="connsiteX32" fmla="*/ 1564005 w 2889261"/>
              <a:gd name="connsiteY32" fmla="*/ 63023 h 4642007"/>
              <a:gd name="connsiteX33" fmla="*/ 1713390 w 2889261"/>
              <a:gd name="connsiteY33" fmla="*/ 225263 h 4642007"/>
              <a:gd name="connsiteX34" fmla="*/ 1695927 w 2889261"/>
              <a:gd name="connsiteY34" fmla="*/ 324482 h 4642007"/>
              <a:gd name="connsiteX35" fmla="*/ 1687196 w 2889261"/>
              <a:gd name="connsiteY35" fmla="*/ 398301 h 4642007"/>
              <a:gd name="connsiteX36" fmla="*/ 1661795 w 2889261"/>
              <a:gd name="connsiteY36" fmla="*/ 441164 h 4642007"/>
              <a:gd name="connsiteX37" fmla="*/ 1686402 w 2889261"/>
              <a:gd name="connsiteY37" fmla="*/ 525301 h 4642007"/>
              <a:gd name="connsiteX38" fmla="*/ 1629252 w 2889261"/>
              <a:gd name="connsiteY38" fmla="*/ 596739 h 4642007"/>
              <a:gd name="connsiteX39" fmla="*/ 1552100 w 2889261"/>
              <a:gd name="connsiteY39" fmla="*/ 725326 h 4642007"/>
              <a:gd name="connsiteX40" fmla="*/ 1417321 w 2889261"/>
              <a:gd name="connsiteY40" fmla="*/ 728501 h 4642007"/>
              <a:gd name="connsiteX41" fmla="*/ 1325880 w 2889261"/>
              <a:gd name="connsiteY41" fmla="*/ 814227 h 4642007"/>
              <a:gd name="connsiteX42" fmla="*/ 1677670 w 2889261"/>
              <a:gd name="connsiteY42" fmla="*/ 1212372 h 4642007"/>
              <a:gd name="connsiteX43" fmla="*/ 1736725 w 2889261"/>
              <a:gd name="connsiteY43" fmla="*/ 1404142 h 4642007"/>
              <a:gd name="connsiteX44" fmla="*/ 1909445 w 2889261"/>
              <a:gd name="connsiteY44" fmla="*/ 1303177 h 4642007"/>
              <a:gd name="connsiteX45" fmla="*/ 1931671 w 2889261"/>
              <a:gd name="connsiteY45" fmla="*/ 1201576 h 4642007"/>
              <a:gd name="connsiteX46" fmla="*/ 2039621 w 2889261"/>
              <a:gd name="connsiteY46" fmla="*/ 1124583 h 4642007"/>
              <a:gd name="connsiteX47" fmla="*/ 2159000 w 2889261"/>
              <a:gd name="connsiteY47" fmla="*/ 1137442 h 4642007"/>
              <a:gd name="connsiteX48" fmla="*/ 2222183 w 2889261"/>
              <a:gd name="connsiteY48" fmla="*/ 1072989 h 4642007"/>
              <a:gd name="connsiteX49" fmla="*/ 2298383 w 2889261"/>
              <a:gd name="connsiteY49" fmla="*/ 1063464 h 4642007"/>
              <a:gd name="connsiteX50" fmla="*/ 2400777 w 2889261"/>
              <a:gd name="connsiteY50" fmla="*/ 989645 h 4642007"/>
              <a:gd name="connsiteX51" fmla="*/ 2431734 w 2889261"/>
              <a:gd name="connsiteY51" fmla="*/ 1037270 h 4642007"/>
              <a:gd name="connsiteX52" fmla="*/ 2326959 w 2889261"/>
              <a:gd name="connsiteY52" fmla="*/ 1127758 h 4642007"/>
              <a:gd name="connsiteX53" fmla="*/ 2334102 w 2889261"/>
              <a:gd name="connsiteY53" fmla="*/ 1185701 h 4642007"/>
              <a:gd name="connsiteX54" fmla="*/ 2297590 w 2889261"/>
              <a:gd name="connsiteY54" fmla="*/ 1215069 h 4642007"/>
              <a:gd name="connsiteX55" fmla="*/ 2245202 w 2889261"/>
              <a:gd name="connsiteY55" fmla="*/ 1293017 h 4642007"/>
              <a:gd name="connsiteX56" fmla="*/ 2154555 w 2889261"/>
              <a:gd name="connsiteY56" fmla="*/ 1377472 h 4642007"/>
              <a:gd name="connsiteX57" fmla="*/ 2211705 w 2889261"/>
              <a:gd name="connsiteY57" fmla="*/ 1561622 h 4642007"/>
              <a:gd name="connsiteX58" fmla="*/ 1805305 w 2889261"/>
              <a:gd name="connsiteY58" fmla="*/ 1773712 h 4642007"/>
              <a:gd name="connsiteX59" fmla="*/ 1862615 w 2889261"/>
              <a:gd name="connsiteY59" fmla="*/ 2218370 h 4642007"/>
              <a:gd name="connsiteX60" fmla="*/ 1738312 w 2889261"/>
              <a:gd name="connsiteY60" fmla="*/ 2295047 h 4642007"/>
              <a:gd name="connsiteX61" fmla="*/ 1969771 w 2889261"/>
              <a:gd name="connsiteY61" fmla="*/ 2865276 h 4642007"/>
              <a:gd name="connsiteX62" fmla="*/ 1975485 w 2889261"/>
              <a:gd name="connsiteY62" fmla="*/ 2868452 h 4642007"/>
              <a:gd name="connsiteX63" fmla="*/ 2120265 w 2889261"/>
              <a:gd name="connsiteY63" fmla="*/ 3508532 h 4642007"/>
              <a:gd name="connsiteX64" fmla="*/ 2677795 w 2889261"/>
              <a:gd name="connsiteY64" fmla="*/ 4053997 h 4642007"/>
              <a:gd name="connsiteX65" fmla="*/ 2499202 w 2889261"/>
              <a:gd name="connsiteY65" fmla="*/ 4173376 h 4642007"/>
              <a:gd name="connsiteX66" fmla="*/ 2696846 w 2889261"/>
              <a:gd name="connsiteY66" fmla="*/ 4324982 h 4642007"/>
              <a:gd name="connsiteX67" fmla="*/ 2853690 w 2889261"/>
              <a:gd name="connsiteY67" fmla="*/ 4279104 h 4642007"/>
              <a:gd name="connsiteX68" fmla="*/ 2867025 w 2889261"/>
              <a:gd name="connsiteY68" fmla="*/ 4377212 h 4642007"/>
              <a:gd name="connsiteX69" fmla="*/ 2623185 w 2889261"/>
              <a:gd name="connsiteY69" fmla="*/ 4506752 h 4642007"/>
              <a:gd name="connsiteX70" fmla="*/ 2480946 w 2889261"/>
              <a:gd name="connsiteY70" fmla="*/ 4423407 h 4642007"/>
              <a:gd name="connsiteX71" fmla="*/ 2346484 w 2889261"/>
              <a:gd name="connsiteY71" fmla="*/ 4390071 h 4642007"/>
              <a:gd name="connsiteX72" fmla="*/ 2432685 w 2889261"/>
              <a:gd name="connsiteY72" fmla="*/ 4552472 h 4642007"/>
              <a:gd name="connsiteX73" fmla="*/ 2317750 w 2889261"/>
              <a:gd name="connsiteY73" fmla="*/ 4642007 h 4642007"/>
              <a:gd name="connsiteX74" fmla="*/ 2211071 w 2889261"/>
              <a:gd name="connsiteY74" fmla="*/ 4357526 h 4642007"/>
              <a:gd name="connsiteX75" fmla="*/ 2174558 w 2889261"/>
              <a:gd name="connsiteY75" fmla="*/ 4310694 h 4642007"/>
              <a:gd name="connsiteX76" fmla="*/ 2084071 w 2889261"/>
              <a:gd name="connsiteY76" fmla="*/ 4106701 h 4642007"/>
              <a:gd name="connsiteX77" fmla="*/ 1326356 w 2889261"/>
              <a:gd name="connsiteY77" fmla="*/ 2724624 h 4642007"/>
              <a:gd name="connsiteX78" fmla="*/ 881539 w 2889261"/>
              <a:gd name="connsiteY78" fmla="*/ 3358990 h 4642007"/>
              <a:gd name="connsiteX79" fmla="*/ 674370 w 2889261"/>
              <a:gd name="connsiteY79" fmla="*/ 3909058 h 4642007"/>
              <a:gd name="connsiteX80" fmla="*/ 505777 w 2889261"/>
              <a:gd name="connsiteY80"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896303 w 2889261"/>
              <a:gd name="connsiteY21" fmla="*/ 1013935 h 4642007"/>
              <a:gd name="connsiteX22" fmla="*/ 909637 w 2889261"/>
              <a:gd name="connsiteY22" fmla="*/ 944879 h 4642007"/>
              <a:gd name="connsiteX23" fmla="*/ 881540 w 2889261"/>
              <a:gd name="connsiteY23" fmla="*/ 896778 h 4642007"/>
              <a:gd name="connsiteX24" fmla="*/ 869156 w 2889261"/>
              <a:gd name="connsiteY24" fmla="*/ 823910 h 4642007"/>
              <a:gd name="connsiteX25" fmla="*/ 907734 w 2889261"/>
              <a:gd name="connsiteY25" fmla="*/ 691990 h 4642007"/>
              <a:gd name="connsiteX26" fmla="*/ 928687 w 2889261"/>
              <a:gd name="connsiteY26" fmla="*/ 641030 h 4642007"/>
              <a:gd name="connsiteX27" fmla="*/ 977742 w 2889261"/>
              <a:gd name="connsiteY27" fmla="*/ 587214 h 4642007"/>
              <a:gd name="connsiteX28" fmla="*/ 962025 w 2889261"/>
              <a:gd name="connsiteY28" fmla="*/ 517682 h 4642007"/>
              <a:gd name="connsiteX29" fmla="*/ 1037748 w 2889261"/>
              <a:gd name="connsiteY29" fmla="*/ 353852 h 4642007"/>
              <a:gd name="connsiteX30" fmla="*/ 1090612 w 2889261"/>
              <a:gd name="connsiteY30" fmla="*/ 125728 h 4642007"/>
              <a:gd name="connsiteX31" fmla="*/ 1308735 w 2889261"/>
              <a:gd name="connsiteY31" fmla="*/ 1902 h 4642007"/>
              <a:gd name="connsiteX32" fmla="*/ 1564005 w 2889261"/>
              <a:gd name="connsiteY32" fmla="*/ 63023 h 4642007"/>
              <a:gd name="connsiteX33" fmla="*/ 1713390 w 2889261"/>
              <a:gd name="connsiteY33" fmla="*/ 225263 h 4642007"/>
              <a:gd name="connsiteX34" fmla="*/ 1695927 w 2889261"/>
              <a:gd name="connsiteY34" fmla="*/ 324482 h 4642007"/>
              <a:gd name="connsiteX35" fmla="*/ 1687196 w 2889261"/>
              <a:gd name="connsiteY35" fmla="*/ 398301 h 4642007"/>
              <a:gd name="connsiteX36" fmla="*/ 1661795 w 2889261"/>
              <a:gd name="connsiteY36" fmla="*/ 441164 h 4642007"/>
              <a:gd name="connsiteX37" fmla="*/ 1686402 w 2889261"/>
              <a:gd name="connsiteY37" fmla="*/ 525301 h 4642007"/>
              <a:gd name="connsiteX38" fmla="*/ 1629252 w 2889261"/>
              <a:gd name="connsiteY38" fmla="*/ 596739 h 4642007"/>
              <a:gd name="connsiteX39" fmla="*/ 1552100 w 2889261"/>
              <a:gd name="connsiteY39" fmla="*/ 725326 h 4642007"/>
              <a:gd name="connsiteX40" fmla="*/ 1417321 w 2889261"/>
              <a:gd name="connsiteY40" fmla="*/ 728501 h 4642007"/>
              <a:gd name="connsiteX41" fmla="*/ 1325880 w 2889261"/>
              <a:gd name="connsiteY41" fmla="*/ 814227 h 4642007"/>
              <a:gd name="connsiteX42" fmla="*/ 1677670 w 2889261"/>
              <a:gd name="connsiteY42" fmla="*/ 1212372 h 4642007"/>
              <a:gd name="connsiteX43" fmla="*/ 1736725 w 2889261"/>
              <a:gd name="connsiteY43" fmla="*/ 1404142 h 4642007"/>
              <a:gd name="connsiteX44" fmla="*/ 1909445 w 2889261"/>
              <a:gd name="connsiteY44" fmla="*/ 1303177 h 4642007"/>
              <a:gd name="connsiteX45" fmla="*/ 1931671 w 2889261"/>
              <a:gd name="connsiteY45" fmla="*/ 1201576 h 4642007"/>
              <a:gd name="connsiteX46" fmla="*/ 2039621 w 2889261"/>
              <a:gd name="connsiteY46" fmla="*/ 1124583 h 4642007"/>
              <a:gd name="connsiteX47" fmla="*/ 2159000 w 2889261"/>
              <a:gd name="connsiteY47" fmla="*/ 1137442 h 4642007"/>
              <a:gd name="connsiteX48" fmla="*/ 2222183 w 2889261"/>
              <a:gd name="connsiteY48" fmla="*/ 1072989 h 4642007"/>
              <a:gd name="connsiteX49" fmla="*/ 2298383 w 2889261"/>
              <a:gd name="connsiteY49" fmla="*/ 1063464 h 4642007"/>
              <a:gd name="connsiteX50" fmla="*/ 2400777 w 2889261"/>
              <a:gd name="connsiteY50" fmla="*/ 989645 h 4642007"/>
              <a:gd name="connsiteX51" fmla="*/ 2431734 w 2889261"/>
              <a:gd name="connsiteY51" fmla="*/ 1037270 h 4642007"/>
              <a:gd name="connsiteX52" fmla="*/ 2326959 w 2889261"/>
              <a:gd name="connsiteY52" fmla="*/ 1127758 h 4642007"/>
              <a:gd name="connsiteX53" fmla="*/ 2334102 w 2889261"/>
              <a:gd name="connsiteY53" fmla="*/ 1185701 h 4642007"/>
              <a:gd name="connsiteX54" fmla="*/ 2297590 w 2889261"/>
              <a:gd name="connsiteY54" fmla="*/ 1215069 h 4642007"/>
              <a:gd name="connsiteX55" fmla="*/ 2245202 w 2889261"/>
              <a:gd name="connsiteY55" fmla="*/ 1293017 h 4642007"/>
              <a:gd name="connsiteX56" fmla="*/ 2154555 w 2889261"/>
              <a:gd name="connsiteY56" fmla="*/ 1377472 h 4642007"/>
              <a:gd name="connsiteX57" fmla="*/ 2211705 w 2889261"/>
              <a:gd name="connsiteY57" fmla="*/ 1561622 h 4642007"/>
              <a:gd name="connsiteX58" fmla="*/ 1805305 w 2889261"/>
              <a:gd name="connsiteY58" fmla="*/ 1773712 h 4642007"/>
              <a:gd name="connsiteX59" fmla="*/ 1862615 w 2889261"/>
              <a:gd name="connsiteY59" fmla="*/ 2218370 h 4642007"/>
              <a:gd name="connsiteX60" fmla="*/ 1738312 w 2889261"/>
              <a:gd name="connsiteY60" fmla="*/ 2295047 h 4642007"/>
              <a:gd name="connsiteX61" fmla="*/ 1969771 w 2889261"/>
              <a:gd name="connsiteY61" fmla="*/ 2865276 h 4642007"/>
              <a:gd name="connsiteX62" fmla="*/ 1975485 w 2889261"/>
              <a:gd name="connsiteY62" fmla="*/ 2868452 h 4642007"/>
              <a:gd name="connsiteX63" fmla="*/ 2120265 w 2889261"/>
              <a:gd name="connsiteY63" fmla="*/ 3508532 h 4642007"/>
              <a:gd name="connsiteX64" fmla="*/ 2677795 w 2889261"/>
              <a:gd name="connsiteY64" fmla="*/ 4053997 h 4642007"/>
              <a:gd name="connsiteX65" fmla="*/ 2499202 w 2889261"/>
              <a:gd name="connsiteY65" fmla="*/ 4173376 h 4642007"/>
              <a:gd name="connsiteX66" fmla="*/ 2696846 w 2889261"/>
              <a:gd name="connsiteY66" fmla="*/ 4324982 h 4642007"/>
              <a:gd name="connsiteX67" fmla="*/ 2853690 w 2889261"/>
              <a:gd name="connsiteY67" fmla="*/ 4279104 h 4642007"/>
              <a:gd name="connsiteX68" fmla="*/ 2867025 w 2889261"/>
              <a:gd name="connsiteY68" fmla="*/ 4377212 h 4642007"/>
              <a:gd name="connsiteX69" fmla="*/ 2623185 w 2889261"/>
              <a:gd name="connsiteY69" fmla="*/ 4506752 h 4642007"/>
              <a:gd name="connsiteX70" fmla="*/ 2480946 w 2889261"/>
              <a:gd name="connsiteY70" fmla="*/ 4423407 h 4642007"/>
              <a:gd name="connsiteX71" fmla="*/ 2346484 w 2889261"/>
              <a:gd name="connsiteY71" fmla="*/ 4390071 h 4642007"/>
              <a:gd name="connsiteX72" fmla="*/ 2432685 w 2889261"/>
              <a:gd name="connsiteY72" fmla="*/ 4552472 h 4642007"/>
              <a:gd name="connsiteX73" fmla="*/ 2317750 w 2889261"/>
              <a:gd name="connsiteY73" fmla="*/ 4642007 h 4642007"/>
              <a:gd name="connsiteX74" fmla="*/ 2211071 w 2889261"/>
              <a:gd name="connsiteY74" fmla="*/ 4357526 h 4642007"/>
              <a:gd name="connsiteX75" fmla="*/ 2174558 w 2889261"/>
              <a:gd name="connsiteY75" fmla="*/ 4310694 h 4642007"/>
              <a:gd name="connsiteX76" fmla="*/ 2084071 w 2889261"/>
              <a:gd name="connsiteY76" fmla="*/ 4106701 h 4642007"/>
              <a:gd name="connsiteX77" fmla="*/ 1326356 w 2889261"/>
              <a:gd name="connsiteY77" fmla="*/ 2724624 h 4642007"/>
              <a:gd name="connsiteX78" fmla="*/ 881539 w 2889261"/>
              <a:gd name="connsiteY78" fmla="*/ 3358990 h 4642007"/>
              <a:gd name="connsiteX79" fmla="*/ 674370 w 2889261"/>
              <a:gd name="connsiteY79" fmla="*/ 3909058 h 4642007"/>
              <a:gd name="connsiteX80" fmla="*/ 505777 w 2889261"/>
              <a:gd name="connsiteY80"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896303 w 2889261"/>
              <a:gd name="connsiteY21" fmla="*/ 1013935 h 4642007"/>
              <a:gd name="connsiteX22" fmla="*/ 909637 w 2889261"/>
              <a:gd name="connsiteY22" fmla="*/ 944879 h 4642007"/>
              <a:gd name="connsiteX23" fmla="*/ 881540 w 2889261"/>
              <a:gd name="connsiteY23" fmla="*/ 896778 h 4642007"/>
              <a:gd name="connsiteX24" fmla="*/ 869156 w 2889261"/>
              <a:gd name="connsiteY24" fmla="*/ 823910 h 4642007"/>
              <a:gd name="connsiteX25" fmla="*/ 907734 w 2889261"/>
              <a:gd name="connsiteY25" fmla="*/ 691990 h 4642007"/>
              <a:gd name="connsiteX26" fmla="*/ 928687 w 2889261"/>
              <a:gd name="connsiteY26" fmla="*/ 641030 h 4642007"/>
              <a:gd name="connsiteX27" fmla="*/ 958692 w 2889261"/>
              <a:gd name="connsiteY27" fmla="*/ 589595 h 4642007"/>
              <a:gd name="connsiteX28" fmla="*/ 962025 w 2889261"/>
              <a:gd name="connsiteY28" fmla="*/ 517682 h 4642007"/>
              <a:gd name="connsiteX29" fmla="*/ 1037748 w 2889261"/>
              <a:gd name="connsiteY29" fmla="*/ 353852 h 4642007"/>
              <a:gd name="connsiteX30" fmla="*/ 1090612 w 2889261"/>
              <a:gd name="connsiteY30" fmla="*/ 125728 h 4642007"/>
              <a:gd name="connsiteX31" fmla="*/ 1308735 w 2889261"/>
              <a:gd name="connsiteY31" fmla="*/ 1902 h 4642007"/>
              <a:gd name="connsiteX32" fmla="*/ 1564005 w 2889261"/>
              <a:gd name="connsiteY32" fmla="*/ 63023 h 4642007"/>
              <a:gd name="connsiteX33" fmla="*/ 1713390 w 2889261"/>
              <a:gd name="connsiteY33" fmla="*/ 225263 h 4642007"/>
              <a:gd name="connsiteX34" fmla="*/ 1695927 w 2889261"/>
              <a:gd name="connsiteY34" fmla="*/ 324482 h 4642007"/>
              <a:gd name="connsiteX35" fmla="*/ 1687196 w 2889261"/>
              <a:gd name="connsiteY35" fmla="*/ 398301 h 4642007"/>
              <a:gd name="connsiteX36" fmla="*/ 1661795 w 2889261"/>
              <a:gd name="connsiteY36" fmla="*/ 441164 h 4642007"/>
              <a:gd name="connsiteX37" fmla="*/ 1686402 w 2889261"/>
              <a:gd name="connsiteY37" fmla="*/ 525301 h 4642007"/>
              <a:gd name="connsiteX38" fmla="*/ 1629252 w 2889261"/>
              <a:gd name="connsiteY38" fmla="*/ 596739 h 4642007"/>
              <a:gd name="connsiteX39" fmla="*/ 1552100 w 2889261"/>
              <a:gd name="connsiteY39" fmla="*/ 725326 h 4642007"/>
              <a:gd name="connsiteX40" fmla="*/ 1417321 w 2889261"/>
              <a:gd name="connsiteY40" fmla="*/ 728501 h 4642007"/>
              <a:gd name="connsiteX41" fmla="*/ 1325880 w 2889261"/>
              <a:gd name="connsiteY41" fmla="*/ 814227 h 4642007"/>
              <a:gd name="connsiteX42" fmla="*/ 1677670 w 2889261"/>
              <a:gd name="connsiteY42" fmla="*/ 1212372 h 4642007"/>
              <a:gd name="connsiteX43" fmla="*/ 1736725 w 2889261"/>
              <a:gd name="connsiteY43" fmla="*/ 1404142 h 4642007"/>
              <a:gd name="connsiteX44" fmla="*/ 1909445 w 2889261"/>
              <a:gd name="connsiteY44" fmla="*/ 1303177 h 4642007"/>
              <a:gd name="connsiteX45" fmla="*/ 1931671 w 2889261"/>
              <a:gd name="connsiteY45" fmla="*/ 1201576 h 4642007"/>
              <a:gd name="connsiteX46" fmla="*/ 2039621 w 2889261"/>
              <a:gd name="connsiteY46" fmla="*/ 1124583 h 4642007"/>
              <a:gd name="connsiteX47" fmla="*/ 2159000 w 2889261"/>
              <a:gd name="connsiteY47" fmla="*/ 1137442 h 4642007"/>
              <a:gd name="connsiteX48" fmla="*/ 2222183 w 2889261"/>
              <a:gd name="connsiteY48" fmla="*/ 1072989 h 4642007"/>
              <a:gd name="connsiteX49" fmla="*/ 2298383 w 2889261"/>
              <a:gd name="connsiteY49" fmla="*/ 1063464 h 4642007"/>
              <a:gd name="connsiteX50" fmla="*/ 2400777 w 2889261"/>
              <a:gd name="connsiteY50" fmla="*/ 989645 h 4642007"/>
              <a:gd name="connsiteX51" fmla="*/ 2431734 w 2889261"/>
              <a:gd name="connsiteY51" fmla="*/ 1037270 h 4642007"/>
              <a:gd name="connsiteX52" fmla="*/ 2326959 w 2889261"/>
              <a:gd name="connsiteY52" fmla="*/ 1127758 h 4642007"/>
              <a:gd name="connsiteX53" fmla="*/ 2334102 w 2889261"/>
              <a:gd name="connsiteY53" fmla="*/ 1185701 h 4642007"/>
              <a:gd name="connsiteX54" fmla="*/ 2297590 w 2889261"/>
              <a:gd name="connsiteY54" fmla="*/ 1215069 h 4642007"/>
              <a:gd name="connsiteX55" fmla="*/ 2245202 w 2889261"/>
              <a:gd name="connsiteY55" fmla="*/ 1293017 h 4642007"/>
              <a:gd name="connsiteX56" fmla="*/ 2154555 w 2889261"/>
              <a:gd name="connsiteY56" fmla="*/ 1377472 h 4642007"/>
              <a:gd name="connsiteX57" fmla="*/ 2211705 w 2889261"/>
              <a:gd name="connsiteY57" fmla="*/ 1561622 h 4642007"/>
              <a:gd name="connsiteX58" fmla="*/ 1805305 w 2889261"/>
              <a:gd name="connsiteY58" fmla="*/ 1773712 h 4642007"/>
              <a:gd name="connsiteX59" fmla="*/ 1862615 w 2889261"/>
              <a:gd name="connsiteY59" fmla="*/ 2218370 h 4642007"/>
              <a:gd name="connsiteX60" fmla="*/ 1738312 w 2889261"/>
              <a:gd name="connsiteY60" fmla="*/ 2295047 h 4642007"/>
              <a:gd name="connsiteX61" fmla="*/ 1969771 w 2889261"/>
              <a:gd name="connsiteY61" fmla="*/ 2865276 h 4642007"/>
              <a:gd name="connsiteX62" fmla="*/ 1975485 w 2889261"/>
              <a:gd name="connsiteY62" fmla="*/ 2868452 h 4642007"/>
              <a:gd name="connsiteX63" fmla="*/ 2120265 w 2889261"/>
              <a:gd name="connsiteY63" fmla="*/ 3508532 h 4642007"/>
              <a:gd name="connsiteX64" fmla="*/ 2677795 w 2889261"/>
              <a:gd name="connsiteY64" fmla="*/ 4053997 h 4642007"/>
              <a:gd name="connsiteX65" fmla="*/ 2499202 w 2889261"/>
              <a:gd name="connsiteY65" fmla="*/ 4173376 h 4642007"/>
              <a:gd name="connsiteX66" fmla="*/ 2696846 w 2889261"/>
              <a:gd name="connsiteY66" fmla="*/ 4324982 h 4642007"/>
              <a:gd name="connsiteX67" fmla="*/ 2853690 w 2889261"/>
              <a:gd name="connsiteY67" fmla="*/ 4279104 h 4642007"/>
              <a:gd name="connsiteX68" fmla="*/ 2867025 w 2889261"/>
              <a:gd name="connsiteY68" fmla="*/ 4377212 h 4642007"/>
              <a:gd name="connsiteX69" fmla="*/ 2623185 w 2889261"/>
              <a:gd name="connsiteY69" fmla="*/ 4506752 h 4642007"/>
              <a:gd name="connsiteX70" fmla="*/ 2480946 w 2889261"/>
              <a:gd name="connsiteY70" fmla="*/ 4423407 h 4642007"/>
              <a:gd name="connsiteX71" fmla="*/ 2346484 w 2889261"/>
              <a:gd name="connsiteY71" fmla="*/ 4390071 h 4642007"/>
              <a:gd name="connsiteX72" fmla="*/ 2432685 w 2889261"/>
              <a:gd name="connsiteY72" fmla="*/ 4552472 h 4642007"/>
              <a:gd name="connsiteX73" fmla="*/ 2317750 w 2889261"/>
              <a:gd name="connsiteY73" fmla="*/ 4642007 h 4642007"/>
              <a:gd name="connsiteX74" fmla="*/ 2211071 w 2889261"/>
              <a:gd name="connsiteY74" fmla="*/ 4357526 h 4642007"/>
              <a:gd name="connsiteX75" fmla="*/ 2174558 w 2889261"/>
              <a:gd name="connsiteY75" fmla="*/ 4310694 h 4642007"/>
              <a:gd name="connsiteX76" fmla="*/ 2084071 w 2889261"/>
              <a:gd name="connsiteY76" fmla="*/ 4106701 h 4642007"/>
              <a:gd name="connsiteX77" fmla="*/ 1326356 w 2889261"/>
              <a:gd name="connsiteY77" fmla="*/ 2724624 h 4642007"/>
              <a:gd name="connsiteX78" fmla="*/ 881539 w 2889261"/>
              <a:gd name="connsiteY78" fmla="*/ 3358990 h 4642007"/>
              <a:gd name="connsiteX79" fmla="*/ 674370 w 2889261"/>
              <a:gd name="connsiteY79" fmla="*/ 3909058 h 4642007"/>
              <a:gd name="connsiteX80" fmla="*/ 505777 w 2889261"/>
              <a:gd name="connsiteY80"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896303 w 2889261"/>
              <a:gd name="connsiteY21" fmla="*/ 1013935 h 4642007"/>
              <a:gd name="connsiteX22" fmla="*/ 909637 w 2889261"/>
              <a:gd name="connsiteY22" fmla="*/ 944879 h 4642007"/>
              <a:gd name="connsiteX23" fmla="*/ 881540 w 2889261"/>
              <a:gd name="connsiteY23" fmla="*/ 896778 h 4642007"/>
              <a:gd name="connsiteX24" fmla="*/ 869156 w 2889261"/>
              <a:gd name="connsiteY24" fmla="*/ 823910 h 4642007"/>
              <a:gd name="connsiteX25" fmla="*/ 907734 w 2889261"/>
              <a:gd name="connsiteY25" fmla="*/ 691990 h 4642007"/>
              <a:gd name="connsiteX26" fmla="*/ 928687 w 2889261"/>
              <a:gd name="connsiteY26" fmla="*/ 641030 h 4642007"/>
              <a:gd name="connsiteX27" fmla="*/ 958692 w 2889261"/>
              <a:gd name="connsiteY27" fmla="*/ 589595 h 4642007"/>
              <a:gd name="connsiteX28" fmla="*/ 962025 w 2889261"/>
              <a:gd name="connsiteY28" fmla="*/ 517682 h 4642007"/>
              <a:gd name="connsiteX29" fmla="*/ 1037748 w 2889261"/>
              <a:gd name="connsiteY29" fmla="*/ 353852 h 4642007"/>
              <a:gd name="connsiteX30" fmla="*/ 1090612 w 2889261"/>
              <a:gd name="connsiteY30" fmla="*/ 125728 h 4642007"/>
              <a:gd name="connsiteX31" fmla="*/ 1308735 w 2889261"/>
              <a:gd name="connsiteY31" fmla="*/ 1902 h 4642007"/>
              <a:gd name="connsiteX32" fmla="*/ 1564005 w 2889261"/>
              <a:gd name="connsiteY32" fmla="*/ 63023 h 4642007"/>
              <a:gd name="connsiteX33" fmla="*/ 1713390 w 2889261"/>
              <a:gd name="connsiteY33" fmla="*/ 225263 h 4642007"/>
              <a:gd name="connsiteX34" fmla="*/ 1695927 w 2889261"/>
              <a:gd name="connsiteY34" fmla="*/ 324482 h 4642007"/>
              <a:gd name="connsiteX35" fmla="*/ 1687196 w 2889261"/>
              <a:gd name="connsiteY35" fmla="*/ 398301 h 4642007"/>
              <a:gd name="connsiteX36" fmla="*/ 1661795 w 2889261"/>
              <a:gd name="connsiteY36" fmla="*/ 441164 h 4642007"/>
              <a:gd name="connsiteX37" fmla="*/ 1686402 w 2889261"/>
              <a:gd name="connsiteY37" fmla="*/ 525301 h 4642007"/>
              <a:gd name="connsiteX38" fmla="*/ 1629252 w 2889261"/>
              <a:gd name="connsiteY38" fmla="*/ 596739 h 4642007"/>
              <a:gd name="connsiteX39" fmla="*/ 1552100 w 2889261"/>
              <a:gd name="connsiteY39" fmla="*/ 725326 h 4642007"/>
              <a:gd name="connsiteX40" fmla="*/ 1417321 w 2889261"/>
              <a:gd name="connsiteY40" fmla="*/ 728501 h 4642007"/>
              <a:gd name="connsiteX41" fmla="*/ 1325880 w 2889261"/>
              <a:gd name="connsiteY41" fmla="*/ 814227 h 4642007"/>
              <a:gd name="connsiteX42" fmla="*/ 1677670 w 2889261"/>
              <a:gd name="connsiteY42" fmla="*/ 1212372 h 4642007"/>
              <a:gd name="connsiteX43" fmla="*/ 1736725 w 2889261"/>
              <a:gd name="connsiteY43" fmla="*/ 1404142 h 4642007"/>
              <a:gd name="connsiteX44" fmla="*/ 1909445 w 2889261"/>
              <a:gd name="connsiteY44" fmla="*/ 1303177 h 4642007"/>
              <a:gd name="connsiteX45" fmla="*/ 1931671 w 2889261"/>
              <a:gd name="connsiteY45" fmla="*/ 1201576 h 4642007"/>
              <a:gd name="connsiteX46" fmla="*/ 2039621 w 2889261"/>
              <a:gd name="connsiteY46" fmla="*/ 1124583 h 4642007"/>
              <a:gd name="connsiteX47" fmla="*/ 2159000 w 2889261"/>
              <a:gd name="connsiteY47" fmla="*/ 1137442 h 4642007"/>
              <a:gd name="connsiteX48" fmla="*/ 2222183 w 2889261"/>
              <a:gd name="connsiteY48" fmla="*/ 1072989 h 4642007"/>
              <a:gd name="connsiteX49" fmla="*/ 2298383 w 2889261"/>
              <a:gd name="connsiteY49" fmla="*/ 1063464 h 4642007"/>
              <a:gd name="connsiteX50" fmla="*/ 2400777 w 2889261"/>
              <a:gd name="connsiteY50" fmla="*/ 989645 h 4642007"/>
              <a:gd name="connsiteX51" fmla="*/ 2431734 w 2889261"/>
              <a:gd name="connsiteY51" fmla="*/ 1037270 h 4642007"/>
              <a:gd name="connsiteX52" fmla="*/ 2326959 w 2889261"/>
              <a:gd name="connsiteY52" fmla="*/ 1127758 h 4642007"/>
              <a:gd name="connsiteX53" fmla="*/ 2334102 w 2889261"/>
              <a:gd name="connsiteY53" fmla="*/ 1185701 h 4642007"/>
              <a:gd name="connsiteX54" fmla="*/ 2297590 w 2889261"/>
              <a:gd name="connsiteY54" fmla="*/ 1215069 h 4642007"/>
              <a:gd name="connsiteX55" fmla="*/ 2245202 w 2889261"/>
              <a:gd name="connsiteY55" fmla="*/ 1293017 h 4642007"/>
              <a:gd name="connsiteX56" fmla="*/ 2154555 w 2889261"/>
              <a:gd name="connsiteY56" fmla="*/ 1377472 h 4642007"/>
              <a:gd name="connsiteX57" fmla="*/ 2211705 w 2889261"/>
              <a:gd name="connsiteY57" fmla="*/ 1561622 h 4642007"/>
              <a:gd name="connsiteX58" fmla="*/ 1805305 w 2889261"/>
              <a:gd name="connsiteY58" fmla="*/ 1773712 h 4642007"/>
              <a:gd name="connsiteX59" fmla="*/ 1862615 w 2889261"/>
              <a:gd name="connsiteY59" fmla="*/ 2218370 h 4642007"/>
              <a:gd name="connsiteX60" fmla="*/ 1738312 w 2889261"/>
              <a:gd name="connsiteY60" fmla="*/ 2295047 h 4642007"/>
              <a:gd name="connsiteX61" fmla="*/ 1969771 w 2889261"/>
              <a:gd name="connsiteY61" fmla="*/ 2865276 h 4642007"/>
              <a:gd name="connsiteX62" fmla="*/ 1975485 w 2889261"/>
              <a:gd name="connsiteY62" fmla="*/ 2868452 h 4642007"/>
              <a:gd name="connsiteX63" fmla="*/ 2120265 w 2889261"/>
              <a:gd name="connsiteY63" fmla="*/ 3508532 h 4642007"/>
              <a:gd name="connsiteX64" fmla="*/ 2677795 w 2889261"/>
              <a:gd name="connsiteY64" fmla="*/ 4053997 h 4642007"/>
              <a:gd name="connsiteX65" fmla="*/ 2499202 w 2889261"/>
              <a:gd name="connsiteY65" fmla="*/ 4173376 h 4642007"/>
              <a:gd name="connsiteX66" fmla="*/ 2696846 w 2889261"/>
              <a:gd name="connsiteY66" fmla="*/ 4324982 h 4642007"/>
              <a:gd name="connsiteX67" fmla="*/ 2853690 w 2889261"/>
              <a:gd name="connsiteY67" fmla="*/ 4279104 h 4642007"/>
              <a:gd name="connsiteX68" fmla="*/ 2867025 w 2889261"/>
              <a:gd name="connsiteY68" fmla="*/ 4377212 h 4642007"/>
              <a:gd name="connsiteX69" fmla="*/ 2623185 w 2889261"/>
              <a:gd name="connsiteY69" fmla="*/ 4506752 h 4642007"/>
              <a:gd name="connsiteX70" fmla="*/ 2480946 w 2889261"/>
              <a:gd name="connsiteY70" fmla="*/ 4423407 h 4642007"/>
              <a:gd name="connsiteX71" fmla="*/ 2346484 w 2889261"/>
              <a:gd name="connsiteY71" fmla="*/ 4390071 h 4642007"/>
              <a:gd name="connsiteX72" fmla="*/ 2432685 w 2889261"/>
              <a:gd name="connsiteY72" fmla="*/ 4552472 h 4642007"/>
              <a:gd name="connsiteX73" fmla="*/ 2317750 w 2889261"/>
              <a:gd name="connsiteY73" fmla="*/ 4642007 h 4642007"/>
              <a:gd name="connsiteX74" fmla="*/ 2211071 w 2889261"/>
              <a:gd name="connsiteY74" fmla="*/ 4357526 h 4642007"/>
              <a:gd name="connsiteX75" fmla="*/ 2174558 w 2889261"/>
              <a:gd name="connsiteY75" fmla="*/ 4310694 h 4642007"/>
              <a:gd name="connsiteX76" fmla="*/ 2084071 w 2889261"/>
              <a:gd name="connsiteY76" fmla="*/ 4106701 h 4642007"/>
              <a:gd name="connsiteX77" fmla="*/ 1326356 w 2889261"/>
              <a:gd name="connsiteY77" fmla="*/ 2724624 h 4642007"/>
              <a:gd name="connsiteX78" fmla="*/ 881539 w 2889261"/>
              <a:gd name="connsiteY78" fmla="*/ 3358990 h 4642007"/>
              <a:gd name="connsiteX79" fmla="*/ 674370 w 2889261"/>
              <a:gd name="connsiteY79" fmla="*/ 3909058 h 4642007"/>
              <a:gd name="connsiteX80" fmla="*/ 505777 w 2889261"/>
              <a:gd name="connsiteY80"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07734 w 2889261"/>
              <a:gd name="connsiteY24" fmla="*/ 691990 h 4642007"/>
              <a:gd name="connsiteX25" fmla="*/ 928687 w 2889261"/>
              <a:gd name="connsiteY25" fmla="*/ 641030 h 4642007"/>
              <a:gd name="connsiteX26" fmla="*/ 958692 w 2889261"/>
              <a:gd name="connsiteY26" fmla="*/ 589595 h 4642007"/>
              <a:gd name="connsiteX27" fmla="*/ 962025 w 2889261"/>
              <a:gd name="connsiteY27" fmla="*/ 517682 h 4642007"/>
              <a:gd name="connsiteX28" fmla="*/ 1037748 w 2889261"/>
              <a:gd name="connsiteY28" fmla="*/ 353852 h 4642007"/>
              <a:gd name="connsiteX29" fmla="*/ 1090612 w 2889261"/>
              <a:gd name="connsiteY29" fmla="*/ 125728 h 4642007"/>
              <a:gd name="connsiteX30" fmla="*/ 1308735 w 2889261"/>
              <a:gd name="connsiteY30" fmla="*/ 1902 h 4642007"/>
              <a:gd name="connsiteX31" fmla="*/ 1564005 w 2889261"/>
              <a:gd name="connsiteY31" fmla="*/ 63023 h 4642007"/>
              <a:gd name="connsiteX32" fmla="*/ 1713390 w 2889261"/>
              <a:gd name="connsiteY32" fmla="*/ 225263 h 4642007"/>
              <a:gd name="connsiteX33" fmla="*/ 1695927 w 2889261"/>
              <a:gd name="connsiteY33" fmla="*/ 324482 h 4642007"/>
              <a:gd name="connsiteX34" fmla="*/ 1687196 w 2889261"/>
              <a:gd name="connsiteY34" fmla="*/ 398301 h 4642007"/>
              <a:gd name="connsiteX35" fmla="*/ 1661795 w 2889261"/>
              <a:gd name="connsiteY35" fmla="*/ 441164 h 4642007"/>
              <a:gd name="connsiteX36" fmla="*/ 1686402 w 2889261"/>
              <a:gd name="connsiteY36" fmla="*/ 525301 h 4642007"/>
              <a:gd name="connsiteX37" fmla="*/ 1629252 w 2889261"/>
              <a:gd name="connsiteY37" fmla="*/ 596739 h 4642007"/>
              <a:gd name="connsiteX38" fmla="*/ 1552100 w 2889261"/>
              <a:gd name="connsiteY38" fmla="*/ 725326 h 4642007"/>
              <a:gd name="connsiteX39" fmla="*/ 1417321 w 2889261"/>
              <a:gd name="connsiteY39" fmla="*/ 728501 h 4642007"/>
              <a:gd name="connsiteX40" fmla="*/ 1325880 w 2889261"/>
              <a:gd name="connsiteY40" fmla="*/ 814227 h 4642007"/>
              <a:gd name="connsiteX41" fmla="*/ 1677670 w 2889261"/>
              <a:gd name="connsiteY41" fmla="*/ 1212372 h 4642007"/>
              <a:gd name="connsiteX42" fmla="*/ 1736725 w 2889261"/>
              <a:gd name="connsiteY42" fmla="*/ 1404142 h 4642007"/>
              <a:gd name="connsiteX43" fmla="*/ 1909445 w 2889261"/>
              <a:gd name="connsiteY43" fmla="*/ 1303177 h 4642007"/>
              <a:gd name="connsiteX44" fmla="*/ 1931671 w 2889261"/>
              <a:gd name="connsiteY44" fmla="*/ 1201576 h 4642007"/>
              <a:gd name="connsiteX45" fmla="*/ 2039621 w 2889261"/>
              <a:gd name="connsiteY45" fmla="*/ 1124583 h 4642007"/>
              <a:gd name="connsiteX46" fmla="*/ 2159000 w 2889261"/>
              <a:gd name="connsiteY46" fmla="*/ 1137442 h 4642007"/>
              <a:gd name="connsiteX47" fmla="*/ 2222183 w 2889261"/>
              <a:gd name="connsiteY47" fmla="*/ 1072989 h 4642007"/>
              <a:gd name="connsiteX48" fmla="*/ 2298383 w 2889261"/>
              <a:gd name="connsiteY48" fmla="*/ 1063464 h 4642007"/>
              <a:gd name="connsiteX49" fmla="*/ 2400777 w 2889261"/>
              <a:gd name="connsiteY49" fmla="*/ 989645 h 4642007"/>
              <a:gd name="connsiteX50" fmla="*/ 2431734 w 2889261"/>
              <a:gd name="connsiteY50" fmla="*/ 1037270 h 4642007"/>
              <a:gd name="connsiteX51" fmla="*/ 2326959 w 2889261"/>
              <a:gd name="connsiteY51" fmla="*/ 1127758 h 4642007"/>
              <a:gd name="connsiteX52" fmla="*/ 2334102 w 2889261"/>
              <a:gd name="connsiteY52" fmla="*/ 1185701 h 4642007"/>
              <a:gd name="connsiteX53" fmla="*/ 2297590 w 2889261"/>
              <a:gd name="connsiteY53" fmla="*/ 1215069 h 4642007"/>
              <a:gd name="connsiteX54" fmla="*/ 2245202 w 2889261"/>
              <a:gd name="connsiteY54" fmla="*/ 1293017 h 4642007"/>
              <a:gd name="connsiteX55" fmla="*/ 2154555 w 2889261"/>
              <a:gd name="connsiteY55" fmla="*/ 1377472 h 4642007"/>
              <a:gd name="connsiteX56" fmla="*/ 2211705 w 2889261"/>
              <a:gd name="connsiteY56" fmla="*/ 1561622 h 4642007"/>
              <a:gd name="connsiteX57" fmla="*/ 1805305 w 2889261"/>
              <a:gd name="connsiteY57" fmla="*/ 1773712 h 4642007"/>
              <a:gd name="connsiteX58" fmla="*/ 1862615 w 2889261"/>
              <a:gd name="connsiteY58" fmla="*/ 2218370 h 4642007"/>
              <a:gd name="connsiteX59" fmla="*/ 1738312 w 2889261"/>
              <a:gd name="connsiteY59" fmla="*/ 2295047 h 4642007"/>
              <a:gd name="connsiteX60" fmla="*/ 1969771 w 2889261"/>
              <a:gd name="connsiteY60" fmla="*/ 2865276 h 4642007"/>
              <a:gd name="connsiteX61" fmla="*/ 1975485 w 2889261"/>
              <a:gd name="connsiteY61" fmla="*/ 2868452 h 4642007"/>
              <a:gd name="connsiteX62" fmla="*/ 2120265 w 2889261"/>
              <a:gd name="connsiteY62" fmla="*/ 3508532 h 4642007"/>
              <a:gd name="connsiteX63" fmla="*/ 2677795 w 2889261"/>
              <a:gd name="connsiteY63" fmla="*/ 4053997 h 4642007"/>
              <a:gd name="connsiteX64" fmla="*/ 2499202 w 2889261"/>
              <a:gd name="connsiteY64" fmla="*/ 4173376 h 4642007"/>
              <a:gd name="connsiteX65" fmla="*/ 2696846 w 2889261"/>
              <a:gd name="connsiteY65" fmla="*/ 4324982 h 4642007"/>
              <a:gd name="connsiteX66" fmla="*/ 2853690 w 2889261"/>
              <a:gd name="connsiteY66" fmla="*/ 4279104 h 4642007"/>
              <a:gd name="connsiteX67" fmla="*/ 2867025 w 2889261"/>
              <a:gd name="connsiteY67" fmla="*/ 4377212 h 4642007"/>
              <a:gd name="connsiteX68" fmla="*/ 2623185 w 2889261"/>
              <a:gd name="connsiteY68" fmla="*/ 4506752 h 4642007"/>
              <a:gd name="connsiteX69" fmla="*/ 2480946 w 2889261"/>
              <a:gd name="connsiteY69" fmla="*/ 4423407 h 4642007"/>
              <a:gd name="connsiteX70" fmla="*/ 2346484 w 2889261"/>
              <a:gd name="connsiteY70" fmla="*/ 4390071 h 4642007"/>
              <a:gd name="connsiteX71" fmla="*/ 2432685 w 2889261"/>
              <a:gd name="connsiteY71" fmla="*/ 4552472 h 4642007"/>
              <a:gd name="connsiteX72" fmla="*/ 2317750 w 2889261"/>
              <a:gd name="connsiteY72" fmla="*/ 4642007 h 4642007"/>
              <a:gd name="connsiteX73" fmla="*/ 2211071 w 2889261"/>
              <a:gd name="connsiteY73" fmla="*/ 4357526 h 4642007"/>
              <a:gd name="connsiteX74" fmla="*/ 2174558 w 2889261"/>
              <a:gd name="connsiteY74" fmla="*/ 4310694 h 4642007"/>
              <a:gd name="connsiteX75" fmla="*/ 2084071 w 2889261"/>
              <a:gd name="connsiteY75" fmla="*/ 4106701 h 4642007"/>
              <a:gd name="connsiteX76" fmla="*/ 1326356 w 2889261"/>
              <a:gd name="connsiteY76" fmla="*/ 2724624 h 4642007"/>
              <a:gd name="connsiteX77" fmla="*/ 881539 w 2889261"/>
              <a:gd name="connsiteY77" fmla="*/ 3358990 h 4642007"/>
              <a:gd name="connsiteX78" fmla="*/ 674370 w 2889261"/>
              <a:gd name="connsiteY78" fmla="*/ 3909058 h 4642007"/>
              <a:gd name="connsiteX79" fmla="*/ 505777 w 2889261"/>
              <a:gd name="connsiteY79"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07734 w 2889261"/>
              <a:gd name="connsiteY24" fmla="*/ 691990 h 4642007"/>
              <a:gd name="connsiteX25" fmla="*/ 916781 w 2889261"/>
              <a:gd name="connsiteY25" fmla="*/ 631505 h 4642007"/>
              <a:gd name="connsiteX26" fmla="*/ 958692 w 2889261"/>
              <a:gd name="connsiteY26" fmla="*/ 589595 h 4642007"/>
              <a:gd name="connsiteX27" fmla="*/ 962025 w 2889261"/>
              <a:gd name="connsiteY27" fmla="*/ 517682 h 4642007"/>
              <a:gd name="connsiteX28" fmla="*/ 1037748 w 2889261"/>
              <a:gd name="connsiteY28" fmla="*/ 353852 h 4642007"/>
              <a:gd name="connsiteX29" fmla="*/ 1090612 w 2889261"/>
              <a:gd name="connsiteY29" fmla="*/ 125728 h 4642007"/>
              <a:gd name="connsiteX30" fmla="*/ 1308735 w 2889261"/>
              <a:gd name="connsiteY30" fmla="*/ 1902 h 4642007"/>
              <a:gd name="connsiteX31" fmla="*/ 1564005 w 2889261"/>
              <a:gd name="connsiteY31" fmla="*/ 63023 h 4642007"/>
              <a:gd name="connsiteX32" fmla="*/ 1713390 w 2889261"/>
              <a:gd name="connsiteY32" fmla="*/ 225263 h 4642007"/>
              <a:gd name="connsiteX33" fmla="*/ 1695927 w 2889261"/>
              <a:gd name="connsiteY33" fmla="*/ 324482 h 4642007"/>
              <a:gd name="connsiteX34" fmla="*/ 1687196 w 2889261"/>
              <a:gd name="connsiteY34" fmla="*/ 398301 h 4642007"/>
              <a:gd name="connsiteX35" fmla="*/ 1661795 w 2889261"/>
              <a:gd name="connsiteY35" fmla="*/ 441164 h 4642007"/>
              <a:gd name="connsiteX36" fmla="*/ 1686402 w 2889261"/>
              <a:gd name="connsiteY36" fmla="*/ 525301 h 4642007"/>
              <a:gd name="connsiteX37" fmla="*/ 1629252 w 2889261"/>
              <a:gd name="connsiteY37" fmla="*/ 596739 h 4642007"/>
              <a:gd name="connsiteX38" fmla="*/ 1552100 w 2889261"/>
              <a:gd name="connsiteY38" fmla="*/ 725326 h 4642007"/>
              <a:gd name="connsiteX39" fmla="*/ 1417321 w 2889261"/>
              <a:gd name="connsiteY39" fmla="*/ 728501 h 4642007"/>
              <a:gd name="connsiteX40" fmla="*/ 1325880 w 2889261"/>
              <a:gd name="connsiteY40" fmla="*/ 814227 h 4642007"/>
              <a:gd name="connsiteX41" fmla="*/ 1677670 w 2889261"/>
              <a:gd name="connsiteY41" fmla="*/ 1212372 h 4642007"/>
              <a:gd name="connsiteX42" fmla="*/ 1736725 w 2889261"/>
              <a:gd name="connsiteY42" fmla="*/ 1404142 h 4642007"/>
              <a:gd name="connsiteX43" fmla="*/ 1909445 w 2889261"/>
              <a:gd name="connsiteY43" fmla="*/ 1303177 h 4642007"/>
              <a:gd name="connsiteX44" fmla="*/ 1931671 w 2889261"/>
              <a:gd name="connsiteY44" fmla="*/ 1201576 h 4642007"/>
              <a:gd name="connsiteX45" fmla="*/ 2039621 w 2889261"/>
              <a:gd name="connsiteY45" fmla="*/ 1124583 h 4642007"/>
              <a:gd name="connsiteX46" fmla="*/ 2159000 w 2889261"/>
              <a:gd name="connsiteY46" fmla="*/ 1137442 h 4642007"/>
              <a:gd name="connsiteX47" fmla="*/ 2222183 w 2889261"/>
              <a:gd name="connsiteY47" fmla="*/ 1072989 h 4642007"/>
              <a:gd name="connsiteX48" fmla="*/ 2298383 w 2889261"/>
              <a:gd name="connsiteY48" fmla="*/ 1063464 h 4642007"/>
              <a:gd name="connsiteX49" fmla="*/ 2400777 w 2889261"/>
              <a:gd name="connsiteY49" fmla="*/ 989645 h 4642007"/>
              <a:gd name="connsiteX50" fmla="*/ 2431734 w 2889261"/>
              <a:gd name="connsiteY50" fmla="*/ 1037270 h 4642007"/>
              <a:gd name="connsiteX51" fmla="*/ 2326959 w 2889261"/>
              <a:gd name="connsiteY51" fmla="*/ 1127758 h 4642007"/>
              <a:gd name="connsiteX52" fmla="*/ 2334102 w 2889261"/>
              <a:gd name="connsiteY52" fmla="*/ 1185701 h 4642007"/>
              <a:gd name="connsiteX53" fmla="*/ 2297590 w 2889261"/>
              <a:gd name="connsiteY53" fmla="*/ 1215069 h 4642007"/>
              <a:gd name="connsiteX54" fmla="*/ 2245202 w 2889261"/>
              <a:gd name="connsiteY54" fmla="*/ 1293017 h 4642007"/>
              <a:gd name="connsiteX55" fmla="*/ 2154555 w 2889261"/>
              <a:gd name="connsiteY55" fmla="*/ 1377472 h 4642007"/>
              <a:gd name="connsiteX56" fmla="*/ 2211705 w 2889261"/>
              <a:gd name="connsiteY56" fmla="*/ 1561622 h 4642007"/>
              <a:gd name="connsiteX57" fmla="*/ 1805305 w 2889261"/>
              <a:gd name="connsiteY57" fmla="*/ 1773712 h 4642007"/>
              <a:gd name="connsiteX58" fmla="*/ 1862615 w 2889261"/>
              <a:gd name="connsiteY58" fmla="*/ 2218370 h 4642007"/>
              <a:gd name="connsiteX59" fmla="*/ 1738312 w 2889261"/>
              <a:gd name="connsiteY59" fmla="*/ 2295047 h 4642007"/>
              <a:gd name="connsiteX60" fmla="*/ 1969771 w 2889261"/>
              <a:gd name="connsiteY60" fmla="*/ 2865276 h 4642007"/>
              <a:gd name="connsiteX61" fmla="*/ 1975485 w 2889261"/>
              <a:gd name="connsiteY61" fmla="*/ 2868452 h 4642007"/>
              <a:gd name="connsiteX62" fmla="*/ 2120265 w 2889261"/>
              <a:gd name="connsiteY62" fmla="*/ 3508532 h 4642007"/>
              <a:gd name="connsiteX63" fmla="*/ 2677795 w 2889261"/>
              <a:gd name="connsiteY63" fmla="*/ 4053997 h 4642007"/>
              <a:gd name="connsiteX64" fmla="*/ 2499202 w 2889261"/>
              <a:gd name="connsiteY64" fmla="*/ 4173376 h 4642007"/>
              <a:gd name="connsiteX65" fmla="*/ 2696846 w 2889261"/>
              <a:gd name="connsiteY65" fmla="*/ 4324982 h 4642007"/>
              <a:gd name="connsiteX66" fmla="*/ 2853690 w 2889261"/>
              <a:gd name="connsiteY66" fmla="*/ 4279104 h 4642007"/>
              <a:gd name="connsiteX67" fmla="*/ 2867025 w 2889261"/>
              <a:gd name="connsiteY67" fmla="*/ 4377212 h 4642007"/>
              <a:gd name="connsiteX68" fmla="*/ 2623185 w 2889261"/>
              <a:gd name="connsiteY68" fmla="*/ 4506752 h 4642007"/>
              <a:gd name="connsiteX69" fmla="*/ 2480946 w 2889261"/>
              <a:gd name="connsiteY69" fmla="*/ 4423407 h 4642007"/>
              <a:gd name="connsiteX70" fmla="*/ 2346484 w 2889261"/>
              <a:gd name="connsiteY70" fmla="*/ 4390071 h 4642007"/>
              <a:gd name="connsiteX71" fmla="*/ 2432685 w 2889261"/>
              <a:gd name="connsiteY71" fmla="*/ 4552472 h 4642007"/>
              <a:gd name="connsiteX72" fmla="*/ 2317750 w 2889261"/>
              <a:gd name="connsiteY72" fmla="*/ 4642007 h 4642007"/>
              <a:gd name="connsiteX73" fmla="*/ 2211071 w 2889261"/>
              <a:gd name="connsiteY73" fmla="*/ 4357526 h 4642007"/>
              <a:gd name="connsiteX74" fmla="*/ 2174558 w 2889261"/>
              <a:gd name="connsiteY74" fmla="*/ 4310694 h 4642007"/>
              <a:gd name="connsiteX75" fmla="*/ 2084071 w 2889261"/>
              <a:gd name="connsiteY75" fmla="*/ 4106701 h 4642007"/>
              <a:gd name="connsiteX76" fmla="*/ 1326356 w 2889261"/>
              <a:gd name="connsiteY76" fmla="*/ 2724624 h 4642007"/>
              <a:gd name="connsiteX77" fmla="*/ 881539 w 2889261"/>
              <a:gd name="connsiteY77" fmla="*/ 3358990 h 4642007"/>
              <a:gd name="connsiteX78" fmla="*/ 674370 w 2889261"/>
              <a:gd name="connsiteY78" fmla="*/ 3909058 h 4642007"/>
              <a:gd name="connsiteX79" fmla="*/ 505777 w 2889261"/>
              <a:gd name="connsiteY79"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58692 w 2889261"/>
              <a:gd name="connsiteY25" fmla="*/ 589595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480946 w 2889261"/>
              <a:gd name="connsiteY68" fmla="*/ 4423407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58692 w 2889261"/>
              <a:gd name="connsiteY25" fmla="*/ 589595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480946 w 2889261"/>
              <a:gd name="connsiteY68" fmla="*/ 4423407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58692 w 2889261"/>
              <a:gd name="connsiteY25" fmla="*/ 589595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480946 w 2889261"/>
              <a:gd name="connsiteY68" fmla="*/ 4423407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480946 w 2889261"/>
              <a:gd name="connsiteY68" fmla="*/ 4423407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480947 w 2889261"/>
              <a:gd name="connsiteY68" fmla="*/ 4456108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501386 w 2889261"/>
              <a:gd name="connsiteY68" fmla="*/ 4435669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472772 w 2889261"/>
              <a:gd name="connsiteY68" fmla="*/ 4402968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472772 w 2889261"/>
              <a:gd name="connsiteY68" fmla="*/ 4402968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346484 w 2889261"/>
              <a:gd name="connsiteY68" fmla="*/ 4390071 h 4642007"/>
              <a:gd name="connsiteX69" fmla="*/ 2432685 w 2889261"/>
              <a:gd name="connsiteY69" fmla="*/ 4552472 h 4642007"/>
              <a:gd name="connsiteX70" fmla="*/ 2317750 w 2889261"/>
              <a:gd name="connsiteY70" fmla="*/ 4642007 h 4642007"/>
              <a:gd name="connsiteX71" fmla="*/ 2211071 w 2889261"/>
              <a:gd name="connsiteY71" fmla="*/ 4357526 h 4642007"/>
              <a:gd name="connsiteX72" fmla="*/ 2174558 w 2889261"/>
              <a:gd name="connsiteY72" fmla="*/ 4310694 h 4642007"/>
              <a:gd name="connsiteX73" fmla="*/ 2084071 w 2889261"/>
              <a:gd name="connsiteY73" fmla="*/ 4106701 h 4642007"/>
              <a:gd name="connsiteX74" fmla="*/ 1326356 w 2889261"/>
              <a:gd name="connsiteY74" fmla="*/ 2724624 h 4642007"/>
              <a:gd name="connsiteX75" fmla="*/ 881539 w 2889261"/>
              <a:gd name="connsiteY75" fmla="*/ 3358990 h 4642007"/>
              <a:gd name="connsiteX76" fmla="*/ 674370 w 2889261"/>
              <a:gd name="connsiteY76" fmla="*/ 3909058 h 4642007"/>
              <a:gd name="connsiteX77" fmla="*/ 505777 w 2889261"/>
              <a:gd name="connsiteY77"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1975485 w 2889261"/>
              <a:gd name="connsiteY60" fmla="*/ 2868452 h 4642007"/>
              <a:gd name="connsiteX61" fmla="*/ 2120265 w 2889261"/>
              <a:gd name="connsiteY61" fmla="*/ 3508532 h 4642007"/>
              <a:gd name="connsiteX62" fmla="*/ 2677795 w 2889261"/>
              <a:gd name="connsiteY62" fmla="*/ 4053997 h 4642007"/>
              <a:gd name="connsiteX63" fmla="*/ 2499202 w 2889261"/>
              <a:gd name="connsiteY63" fmla="*/ 4173376 h 4642007"/>
              <a:gd name="connsiteX64" fmla="*/ 2696846 w 2889261"/>
              <a:gd name="connsiteY64" fmla="*/ 4324982 h 4642007"/>
              <a:gd name="connsiteX65" fmla="*/ 2853690 w 2889261"/>
              <a:gd name="connsiteY65" fmla="*/ 4279104 h 4642007"/>
              <a:gd name="connsiteX66" fmla="*/ 2867025 w 2889261"/>
              <a:gd name="connsiteY66" fmla="*/ 4377212 h 4642007"/>
              <a:gd name="connsiteX67" fmla="*/ 2623185 w 2889261"/>
              <a:gd name="connsiteY67" fmla="*/ 4506752 h 4642007"/>
              <a:gd name="connsiteX68" fmla="*/ 2471857 w 2889261"/>
              <a:gd name="connsiteY68" fmla="*/ 4433051 h 4642007"/>
              <a:gd name="connsiteX69" fmla="*/ 2346484 w 2889261"/>
              <a:gd name="connsiteY69" fmla="*/ 4390071 h 4642007"/>
              <a:gd name="connsiteX70" fmla="*/ 2432685 w 2889261"/>
              <a:gd name="connsiteY70" fmla="*/ 4552472 h 4642007"/>
              <a:gd name="connsiteX71" fmla="*/ 2317750 w 2889261"/>
              <a:gd name="connsiteY71" fmla="*/ 4642007 h 4642007"/>
              <a:gd name="connsiteX72" fmla="*/ 2211071 w 2889261"/>
              <a:gd name="connsiteY72" fmla="*/ 4357526 h 4642007"/>
              <a:gd name="connsiteX73" fmla="*/ 2174558 w 2889261"/>
              <a:gd name="connsiteY73" fmla="*/ 4310694 h 4642007"/>
              <a:gd name="connsiteX74" fmla="*/ 2084071 w 2889261"/>
              <a:gd name="connsiteY74" fmla="*/ 4106701 h 4642007"/>
              <a:gd name="connsiteX75" fmla="*/ 1326356 w 2889261"/>
              <a:gd name="connsiteY75" fmla="*/ 2724624 h 4642007"/>
              <a:gd name="connsiteX76" fmla="*/ 881539 w 2889261"/>
              <a:gd name="connsiteY76" fmla="*/ 3358990 h 4642007"/>
              <a:gd name="connsiteX77" fmla="*/ 674370 w 2889261"/>
              <a:gd name="connsiteY77" fmla="*/ 3909058 h 4642007"/>
              <a:gd name="connsiteX78" fmla="*/ 505777 w 2889261"/>
              <a:gd name="connsiteY78"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2120265 w 2889261"/>
              <a:gd name="connsiteY60" fmla="*/ 3508532 h 4642007"/>
              <a:gd name="connsiteX61" fmla="*/ 2677795 w 2889261"/>
              <a:gd name="connsiteY61" fmla="*/ 4053997 h 4642007"/>
              <a:gd name="connsiteX62" fmla="*/ 2499202 w 2889261"/>
              <a:gd name="connsiteY62" fmla="*/ 4173376 h 4642007"/>
              <a:gd name="connsiteX63" fmla="*/ 2696846 w 2889261"/>
              <a:gd name="connsiteY63" fmla="*/ 4324982 h 4642007"/>
              <a:gd name="connsiteX64" fmla="*/ 2853690 w 2889261"/>
              <a:gd name="connsiteY64" fmla="*/ 4279104 h 4642007"/>
              <a:gd name="connsiteX65" fmla="*/ 2867025 w 2889261"/>
              <a:gd name="connsiteY65" fmla="*/ 4377212 h 4642007"/>
              <a:gd name="connsiteX66" fmla="*/ 2623185 w 2889261"/>
              <a:gd name="connsiteY66" fmla="*/ 4506752 h 4642007"/>
              <a:gd name="connsiteX67" fmla="*/ 2471857 w 2889261"/>
              <a:gd name="connsiteY67" fmla="*/ 4433051 h 4642007"/>
              <a:gd name="connsiteX68" fmla="*/ 2346484 w 2889261"/>
              <a:gd name="connsiteY68" fmla="*/ 4390071 h 4642007"/>
              <a:gd name="connsiteX69" fmla="*/ 2432685 w 2889261"/>
              <a:gd name="connsiteY69" fmla="*/ 4552472 h 4642007"/>
              <a:gd name="connsiteX70" fmla="*/ 2317750 w 2889261"/>
              <a:gd name="connsiteY70" fmla="*/ 4642007 h 4642007"/>
              <a:gd name="connsiteX71" fmla="*/ 2211071 w 2889261"/>
              <a:gd name="connsiteY71" fmla="*/ 4357526 h 4642007"/>
              <a:gd name="connsiteX72" fmla="*/ 2174558 w 2889261"/>
              <a:gd name="connsiteY72" fmla="*/ 4310694 h 4642007"/>
              <a:gd name="connsiteX73" fmla="*/ 2084071 w 2889261"/>
              <a:gd name="connsiteY73" fmla="*/ 4106701 h 4642007"/>
              <a:gd name="connsiteX74" fmla="*/ 1326356 w 2889261"/>
              <a:gd name="connsiteY74" fmla="*/ 2724624 h 4642007"/>
              <a:gd name="connsiteX75" fmla="*/ 881539 w 2889261"/>
              <a:gd name="connsiteY75" fmla="*/ 3358990 h 4642007"/>
              <a:gd name="connsiteX76" fmla="*/ 674370 w 2889261"/>
              <a:gd name="connsiteY76" fmla="*/ 3909058 h 4642007"/>
              <a:gd name="connsiteX77" fmla="*/ 505777 w 2889261"/>
              <a:gd name="connsiteY77"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2152967 w 2889261"/>
              <a:gd name="connsiteY60" fmla="*/ 3512619 h 4642007"/>
              <a:gd name="connsiteX61" fmla="*/ 2677795 w 2889261"/>
              <a:gd name="connsiteY61" fmla="*/ 4053997 h 4642007"/>
              <a:gd name="connsiteX62" fmla="*/ 2499202 w 2889261"/>
              <a:gd name="connsiteY62" fmla="*/ 4173376 h 4642007"/>
              <a:gd name="connsiteX63" fmla="*/ 2696846 w 2889261"/>
              <a:gd name="connsiteY63" fmla="*/ 4324982 h 4642007"/>
              <a:gd name="connsiteX64" fmla="*/ 2853690 w 2889261"/>
              <a:gd name="connsiteY64" fmla="*/ 4279104 h 4642007"/>
              <a:gd name="connsiteX65" fmla="*/ 2867025 w 2889261"/>
              <a:gd name="connsiteY65" fmla="*/ 4377212 h 4642007"/>
              <a:gd name="connsiteX66" fmla="*/ 2623185 w 2889261"/>
              <a:gd name="connsiteY66" fmla="*/ 4506752 h 4642007"/>
              <a:gd name="connsiteX67" fmla="*/ 2471857 w 2889261"/>
              <a:gd name="connsiteY67" fmla="*/ 4433051 h 4642007"/>
              <a:gd name="connsiteX68" fmla="*/ 2346484 w 2889261"/>
              <a:gd name="connsiteY68" fmla="*/ 4390071 h 4642007"/>
              <a:gd name="connsiteX69" fmla="*/ 2432685 w 2889261"/>
              <a:gd name="connsiteY69" fmla="*/ 4552472 h 4642007"/>
              <a:gd name="connsiteX70" fmla="*/ 2317750 w 2889261"/>
              <a:gd name="connsiteY70" fmla="*/ 4642007 h 4642007"/>
              <a:gd name="connsiteX71" fmla="*/ 2211071 w 2889261"/>
              <a:gd name="connsiteY71" fmla="*/ 4357526 h 4642007"/>
              <a:gd name="connsiteX72" fmla="*/ 2174558 w 2889261"/>
              <a:gd name="connsiteY72" fmla="*/ 4310694 h 4642007"/>
              <a:gd name="connsiteX73" fmla="*/ 2084071 w 2889261"/>
              <a:gd name="connsiteY73" fmla="*/ 4106701 h 4642007"/>
              <a:gd name="connsiteX74" fmla="*/ 1326356 w 2889261"/>
              <a:gd name="connsiteY74" fmla="*/ 2724624 h 4642007"/>
              <a:gd name="connsiteX75" fmla="*/ 881539 w 2889261"/>
              <a:gd name="connsiteY75" fmla="*/ 3358990 h 4642007"/>
              <a:gd name="connsiteX76" fmla="*/ 674370 w 2889261"/>
              <a:gd name="connsiteY76" fmla="*/ 3909058 h 4642007"/>
              <a:gd name="connsiteX77" fmla="*/ 505777 w 2889261"/>
              <a:gd name="connsiteY77" fmla="*/ 4374354 h 4642007"/>
              <a:gd name="connsiteX0" fmla="*/ 505777 w 2889261"/>
              <a:gd name="connsiteY0" fmla="*/ 4374354 h 4642007"/>
              <a:gd name="connsiteX1" fmla="*/ 562451 w 2889261"/>
              <a:gd name="connsiteY1" fmla="*/ 4471033 h 4642007"/>
              <a:gd name="connsiteX2" fmla="*/ 717233 w 2889261"/>
              <a:gd name="connsiteY2" fmla="*/ 4522469 h 4642007"/>
              <a:gd name="connsiteX3" fmla="*/ 729615 w 2889261"/>
              <a:gd name="connsiteY3" fmla="*/ 4596287 h 4642007"/>
              <a:gd name="connsiteX4" fmla="*/ 619125 w 2889261"/>
              <a:gd name="connsiteY4" fmla="*/ 4636292 h 4642007"/>
              <a:gd name="connsiteX5" fmla="*/ 354807 w 2889261"/>
              <a:gd name="connsiteY5" fmla="*/ 4592954 h 4642007"/>
              <a:gd name="connsiteX6" fmla="*/ 307658 w 2889261"/>
              <a:gd name="connsiteY6" fmla="*/ 4478177 h 4642007"/>
              <a:gd name="connsiteX7" fmla="*/ 237649 w 2889261"/>
              <a:gd name="connsiteY7" fmla="*/ 4392452 h 4642007"/>
              <a:gd name="connsiteX8" fmla="*/ 209550 w 2889261"/>
              <a:gd name="connsiteY8" fmla="*/ 4543423 h 4642007"/>
              <a:gd name="connsiteX9" fmla="*/ 44291 w 2889261"/>
              <a:gd name="connsiteY9" fmla="*/ 4495799 h 4642007"/>
              <a:gd name="connsiteX10" fmla="*/ 116205 w 2889261"/>
              <a:gd name="connsiteY10" fmla="*/ 4224812 h 4642007"/>
              <a:gd name="connsiteX11" fmla="*/ 0 w 2889261"/>
              <a:gd name="connsiteY11" fmla="*/ 4200523 h 4642007"/>
              <a:gd name="connsiteX12" fmla="*/ 466725 w 2889261"/>
              <a:gd name="connsiteY12" fmla="*/ 3287552 h 4642007"/>
              <a:gd name="connsiteX13" fmla="*/ 541496 w 2889261"/>
              <a:gd name="connsiteY13" fmla="*/ 3170871 h 4642007"/>
              <a:gd name="connsiteX14" fmla="*/ 557212 w 2889261"/>
              <a:gd name="connsiteY14" fmla="*/ 3090860 h 4642007"/>
              <a:gd name="connsiteX15" fmla="*/ 824389 w 2889261"/>
              <a:gd name="connsiteY15" fmla="*/ 2599370 h 4642007"/>
              <a:gd name="connsiteX16" fmla="*/ 920750 w 2889261"/>
              <a:gd name="connsiteY16" fmla="*/ 2387122 h 4642007"/>
              <a:gd name="connsiteX17" fmla="*/ 875347 w 2889261"/>
              <a:gd name="connsiteY17" fmla="*/ 2287744 h 4642007"/>
              <a:gd name="connsiteX18" fmla="*/ 872331 w 2889261"/>
              <a:gd name="connsiteY18" fmla="*/ 2043587 h 4642007"/>
              <a:gd name="connsiteX19" fmla="*/ 930591 w 2889261"/>
              <a:gd name="connsiteY19" fmla="*/ 1884043 h 4642007"/>
              <a:gd name="connsiteX20" fmla="*/ 905352 w 2889261"/>
              <a:gd name="connsiteY20" fmla="*/ 1112995 h 4642007"/>
              <a:gd name="connsiteX21" fmla="*/ 909637 w 2889261"/>
              <a:gd name="connsiteY21" fmla="*/ 944879 h 4642007"/>
              <a:gd name="connsiteX22" fmla="*/ 881540 w 2889261"/>
              <a:gd name="connsiteY22" fmla="*/ 896778 h 4642007"/>
              <a:gd name="connsiteX23" fmla="*/ 869156 w 2889261"/>
              <a:gd name="connsiteY23" fmla="*/ 823910 h 4642007"/>
              <a:gd name="connsiteX24" fmla="*/ 916781 w 2889261"/>
              <a:gd name="connsiteY24" fmla="*/ 631505 h 4642007"/>
              <a:gd name="connsiteX25" fmla="*/ 942023 w 2889261"/>
              <a:gd name="connsiteY25" fmla="*/ 580070 h 4642007"/>
              <a:gd name="connsiteX26" fmla="*/ 962025 w 2889261"/>
              <a:gd name="connsiteY26" fmla="*/ 517682 h 4642007"/>
              <a:gd name="connsiteX27" fmla="*/ 1037748 w 2889261"/>
              <a:gd name="connsiteY27" fmla="*/ 353852 h 4642007"/>
              <a:gd name="connsiteX28" fmla="*/ 1090612 w 2889261"/>
              <a:gd name="connsiteY28" fmla="*/ 125728 h 4642007"/>
              <a:gd name="connsiteX29" fmla="*/ 1308735 w 2889261"/>
              <a:gd name="connsiteY29" fmla="*/ 1902 h 4642007"/>
              <a:gd name="connsiteX30" fmla="*/ 1564005 w 2889261"/>
              <a:gd name="connsiteY30" fmla="*/ 63023 h 4642007"/>
              <a:gd name="connsiteX31" fmla="*/ 1713390 w 2889261"/>
              <a:gd name="connsiteY31" fmla="*/ 225263 h 4642007"/>
              <a:gd name="connsiteX32" fmla="*/ 1695927 w 2889261"/>
              <a:gd name="connsiteY32" fmla="*/ 324482 h 4642007"/>
              <a:gd name="connsiteX33" fmla="*/ 1687196 w 2889261"/>
              <a:gd name="connsiteY33" fmla="*/ 398301 h 4642007"/>
              <a:gd name="connsiteX34" fmla="*/ 1661795 w 2889261"/>
              <a:gd name="connsiteY34" fmla="*/ 441164 h 4642007"/>
              <a:gd name="connsiteX35" fmla="*/ 1686402 w 2889261"/>
              <a:gd name="connsiteY35" fmla="*/ 525301 h 4642007"/>
              <a:gd name="connsiteX36" fmla="*/ 1629252 w 2889261"/>
              <a:gd name="connsiteY36" fmla="*/ 596739 h 4642007"/>
              <a:gd name="connsiteX37" fmla="*/ 1552100 w 2889261"/>
              <a:gd name="connsiteY37" fmla="*/ 725326 h 4642007"/>
              <a:gd name="connsiteX38" fmla="*/ 1417321 w 2889261"/>
              <a:gd name="connsiteY38" fmla="*/ 728501 h 4642007"/>
              <a:gd name="connsiteX39" fmla="*/ 1325880 w 2889261"/>
              <a:gd name="connsiteY39" fmla="*/ 814227 h 4642007"/>
              <a:gd name="connsiteX40" fmla="*/ 1677670 w 2889261"/>
              <a:gd name="connsiteY40" fmla="*/ 1212372 h 4642007"/>
              <a:gd name="connsiteX41" fmla="*/ 1736725 w 2889261"/>
              <a:gd name="connsiteY41" fmla="*/ 1404142 h 4642007"/>
              <a:gd name="connsiteX42" fmla="*/ 1909445 w 2889261"/>
              <a:gd name="connsiteY42" fmla="*/ 1303177 h 4642007"/>
              <a:gd name="connsiteX43" fmla="*/ 1931671 w 2889261"/>
              <a:gd name="connsiteY43" fmla="*/ 1201576 h 4642007"/>
              <a:gd name="connsiteX44" fmla="*/ 2039621 w 2889261"/>
              <a:gd name="connsiteY44" fmla="*/ 1124583 h 4642007"/>
              <a:gd name="connsiteX45" fmla="*/ 2159000 w 2889261"/>
              <a:gd name="connsiteY45" fmla="*/ 1137442 h 4642007"/>
              <a:gd name="connsiteX46" fmla="*/ 2222183 w 2889261"/>
              <a:gd name="connsiteY46" fmla="*/ 1072989 h 4642007"/>
              <a:gd name="connsiteX47" fmla="*/ 2298383 w 2889261"/>
              <a:gd name="connsiteY47" fmla="*/ 1063464 h 4642007"/>
              <a:gd name="connsiteX48" fmla="*/ 2400777 w 2889261"/>
              <a:gd name="connsiteY48" fmla="*/ 989645 h 4642007"/>
              <a:gd name="connsiteX49" fmla="*/ 2431734 w 2889261"/>
              <a:gd name="connsiteY49" fmla="*/ 1037270 h 4642007"/>
              <a:gd name="connsiteX50" fmla="*/ 2326959 w 2889261"/>
              <a:gd name="connsiteY50" fmla="*/ 1127758 h 4642007"/>
              <a:gd name="connsiteX51" fmla="*/ 2334102 w 2889261"/>
              <a:gd name="connsiteY51" fmla="*/ 1185701 h 4642007"/>
              <a:gd name="connsiteX52" fmla="*/ 2297590 w 2889261"/>
              <a:gd name="connsiteY52" fmla="*/ 1215069 h 4642007"/>
              <a:gd name="connsiteX53" fmla="*/ 2245202 w 2889261"/>
              <a:gd name="connsiteY53" fmla="*/ 1293017 h 4642007"/>
              <a:gd name="connsiteX54" fmla="*/ 2154555 w 2889261"/>
              <a:gd name="connsiteY54" fmla="*/ 1377472 h 4642007"/>
              <a:gd name="connsiteX55" fmla="*/ 2211705 w 2889261"/>
              <a:gd name="connsiteY55" fmla="*/ 1561622 h 4642007"/>
              <a:gd name="connsiteX56" fmla="*/ 1805305 w 2889261"/>
              <a:gd name="connsiteY56" fmla="*/ 1773712 h 4642007"/>
              <a:gd name="connsiteX57" fmla="*/ 1862615 w 2889261"/>
              <a:gd name="connsiteY57" fmla="*/ 2218370 h 4642007"/>
              <a:gd name="connsiteX58" fmla="*/ 1738312 w 2889261"/>
              <a:gd name="connsiteY58" fmla="*/ 2295047 h 4642007"/>
              <a:gd name="connsiteX59" fmla="*/ 1969771 w 2889261"/>
              <a:gd name="connsiteY59" fmla="*/ 2865276 h 4642007"/>
              <a:gd name="connsiteX60" fmla="*/ 2152967 w 2889261"/>
              <a:gd name="connsiteY60" fmla="*/ 3512619 h 4642007"/>
              <a:gd name="connsiteX61" fmla="*/ 2677795 w 2889261"/>
              <a:gd name="connsiteY61" fmla="*/ 4053997 h 4642007"/>
              <a:gd name="connsiteX62" fmla="*/ 2499202 w 2889261"/>
              <a:gd name="connsiteY62" fmla="*/ 4173376 h 4642007"/>
              <a:gd name="connsiteX63" fmla="*/ 2696846 w 2889261"/>
              <a:gd name="connsiteY63" fmla="*/ 4324982 h 4642007"/>
              <a:gd name="connsiteX64" fmla="*/ 2853690 w 2889261"/>
              <a:gd name="connsiteY64" fmla="*/ 4279104 h 4642007"/>
              <a:gd name="connsiteX65" fmla="*/ 2867025 w 2889261"/>
              <a:gd name="connsiteY65" fmla="*/ 4377212 h 4642007"/>
              <a:gd name="connsiteX66" fmla="*/ 2623185 w 2889261"/>
              <a:gd name="connsiteY66" fmla="*/ 4506752 h 4642007"/>
              <a:gd name="connsiteX67" fmla="*/ 2471857 w 2889261"/>
              <a:gd name="connsiteY67" fmla="*/ 4433051 h 4642007"/>
              <a:gd name="connsiteX68" fmla="*/ 2346484 w 2889261"/>
              <a:gd name="connsiteY68" fmla="*/ 4390071 h 4642007"/>
              <a:gd name="connsiteX69" fmla="*/ 2432685 w 2889261"/>
              <a:gd name="connsiteY69" fmla="*/ 4552472 h 4642007"/>
              <a:gd name="connsiteX70" fmla="*/ 2317750 w 2889261"/>
              <a:gd name="connsiteY70" fmla="*/ 4642007 h 4642007"/>
              <a:gd name="connsiteX71" fmla="*/ 2211071 w 2889261"/>
              <a:gd name="connsiteY71" fmla="*/ 4357526 h 4642007"/>
              <a:gd name="connsiteX72" fmla="*/ 2084071 w 2889261"/>
              <a:gd name="connsiteY72" fmla="*/ 4106701 h 4642007"/>
              <a:gd name="connsiteX73" fmla="*/ 1326356 w 2889261"/>
              <a:gd name="connsiteY73" fmla="*/ 2724624 h 4642007"/>
              <a:gd name="connsiteX74" fmla="*/ 881539 w 2889261"/>
              <a:gd name="connsiteY74" fmla="*/ 3358990 h 4642007"/>
              <a:gd name="connsiteX75" fmla="*/ 674370 w 2889261"/>
              <a:gd name="connsiteY75" fmla="*/ 3909058 h 4642007"/>
              <a:gd name="connsiteX76" fmla="*/ 505777 w 2889261"/>
              <a:gd name="connsiteY76" fmla="*/ 4374354 h 464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889261" h="4642007">
                <a:moveTo>
                  <a:pt x="505777" y="4374354"/>
                </a:moveTo>
                <a:cubicBezTo>
                  <a:pt x="487124" y="4468017"/>
                  <a:pt x="527208" y="4446347"/>
                  <a:pt x="562451" y="4471033"/>
                </a:cubicBezTo>
                <a:cubicBezTo>
                  <a:pt x="597694" y="4495719"/>
                  <a:pt x="689372" y="4501593"/>
                  <a:pt x="717233" y="4522469"/>
                </a:cubicBezTo>
                <a:cubicBezTo>
                  <a:pt x="745094" y="4543345"/>
                  <a:pt x="748983" y="4576602"/>
                  <a:pt x="729615" y="4596287"/>
                </a:cubicBezTo>
                <a:cubicBezTo>
                  <a:pt x="710247" y="4615972"/>
                  <a:pt x="681593" y="4636848"/>
                  <a:pt x="619125" y="4636292"/>
                </a:cubicBezTo>
                <a:cubicBezTo>
                  <a:pt x="556657" y="4635737"/>
                  <a:pt x="408703" y="4617322"/>
                  <a:pt x="354807" y="4592954"/>
                </a:cubicBezTo>
                <a:cubicBezTo>
                  <a:pt x="339091" y="4554695"/>
                  <a:pt x="327184" y="4511594"/>
                  <a:pt x="307658" y="4478177"/>
                </a:cubicBezTo>
                <a:cubicBezTo>
                  <a:pt x="288132" y="4444760"/>
                  <a:pt x="253603" y="4387134"/>
                  <a:pt x="237649" y="4392452"/>
                </a:cubicBezTo>
                <a:lnTo>
                  <a:pt x="209550" y="4543423"/>
                </a:lnTo>
                <a:lnTo>
                  <a:pt x="44291" y="4495799"/>
                </a:lnTo>
                <a:lnTo>
                  <a:pt x="116205" y="4224812"/>
                </a:lnTo>
                <a:lnTo>
                  <a:pt x="0" y="4200523"/>
                </a:lnTo>
                <a:cubicBezTo>
                  <a:pt x="58420" y="4044313"/>
                  <a:pt x="376476" y="3459161"/>
                  <a:pt x="466725" y="3287552"/>
                </a:cubicBezTo>
                <a:cubicBezTo>
                  <a:pt x="556974" y="3115943"/>
                  <a:pt x="527526" y="3202621"/>
                  <a:pt x="541496" y="3170871"/>
                </a:cubicBezTo>
                <a:cubicBezTo>
                  <a:pt x="541178" y="3143407"/>
                  <a:pt x="557530" y="3118324"/>
                  <a:pt x="557212" y="3090860"/>
                </a:cubicBezTo>
                <a:cubicBezTo>
                  <a:pt x="635159" y="2941317"/>
                  <a:pt x="746442" y="2748913"/>
                  <a:pt x="824389" y="2599370"/>
                </a:cubicBezTo>
                <a:lnTo>
                  <a:pt x="920750" y="2387122"/>
                </a:lnTo>
                <a:cubicBezTo>
                  <a:pt x="928449" y="2335449"/>
                  <a:pt x="883417" y="2345000"/>
                  <a:pt x="875347" y="2287744"/>
                </a:cubicBezTo>
                <a:cubicBezTo>
                  <a:pt x="867277" y="2230488"/>
                  <a:pt x="863124" y="2110871"/>
                  <a:pt x="872331" y="2043587"/>
                </a:cubicBezTo>
                <a:cubicBezTo>
                  <a:pt x="881538" y="1976304"/>
                  <a:pt x="925088" y="2039142"/>
                  <a:pt x="930591" y="1884043"/>
                </a:cubicBezTo>
                <a:cubicBezTo>
                  <a:pt x="936094" y="1728944"/>
                  <a:pt x="908844" y="1269522"/>
                  <a:pt x="905352" y="1112995"/>
                </a:cubicBezTo>
                <a:cubicBezTo>
                  <a:pt x="901860" y="956468"/>
                  <a:pt x="913606" y="980915"/>
                  <a:pt x="909637" y="944879"/>
                </a:cubicBezTo>
                <a:cubicBezTo>
                  <a:pt x="909002" y="908208"/>
                  <a:pt x="882175" y="933449"/>
                  <a:pt x="881540" y="896778"/>
                </a:cubicBezTo>
                <a:cubicBezTo>
                  <a:pt x="877412" y="872489"/>
                  <a:pt x="848995" y="856216"/>
                  <a:pt x="869156" y="823910"/>
                </a:cubicBezTo>
                <a:cubicBezTo>
                  <a:pt x="889317" y="791604"/>
                  <a:pt x="904637" y="672145"/>
                  <a:pt x="916781" y="631505"/>
                </a:cubicBezTo>
                <a:cubicBezTo>
                  <a:pt x="928925" y="590865"/>
                  <a:pt x="934482" y="599041"/>
                  <a:pt x="942023" y="580070"/>
                </a:cubicBezTo>
                <a:cubicBezTo>
                  <a:pt x="949564" y="561099"/>
                  <a:pt x="946071" y="555385"/>
                  <a:pt x="962025" y="517682"/>
                </a:cubicBezTo>
                <a:cubicBezTo>
                  <a:pt x="977979" y="479979"/>
                  <a:pt x="1018698" y="421162"/>
                  <a:pt x="1037748" y="353852"/>
                </a:cubicBezTo>
                <a:cubicBezTo>
                  <a:pt x="1050607" y="280192"/>
                  <a:pt x="1045448" y="184386"/>
                  <a:pt x="1090612" y="125728"/>
                </a:cubicBezTo>
                <a:cubicBezTo>
                  <a:pt x="1135777" y="67070"/>
                  <a:pt x="1229836" y="12353"/>
                  <a:pt x="1308735" y="1902"/>
                </a:cubicBezTo>
                <a:cubicBezTo>
                  <a:pt x="1387634" y="-8549"/>
                  <a:pt x="1496563" y="25796"/>
                  <a:pt x="1564005" y="63023"/>
                </a:cubicBezTo>
                <a:cubicBezTo>
                  <a:pt x="1631448" y="100250"/>
                  <a:pt x="1688492" y="180760"/>
                  <a:pt x="1713390" y="225263"/>
                </a:cubicBezTo>
                <a:cubicBezTo>
                  <a:pt x="1738288" y="269766"/>
                  <a:pt x="1707569" y="296436"/>
                  <a:pt x="1695927" y="324482"/>
                </a:cubicBezTo>
                <a:cubicBezTo>
                  <a:pt x="1684285" y="352528"/>
                  <a:pt x="1684550" y="377664"/>
                  <a:pt x="1687196" y="398301"/>
                </a:cubicBezTo>
                <a:cubicBezTo>
                  <a:pt x="1689842" y="418938"/>
                  <a:pt x="1671055" y="419601"/>
                  <a:pt x="1661795" y="441164"/>
                </a:cubicBezTo>
                <a:cubicBezTo>
                  <a:pt x="1652535" y="462727"/>
                  <a:pt x="1688651" y="498578"/>
                  <a:pt x="1686402" y="525301"/>
                </a:cubicBezTo>
                <a:cubicBezTo>
                  <a:pt x="1684153" y="552024"/>
                  <a:pt x="1651636" y="563402"/>
                  <a:pt x="1629252" y="596739"/>
                </a:cubicBezTo>
                <a:cubicBezTo>
                  <a:pt x="1606868" y="630076"/>
                  <a:pt x="1587422" y="703366"/>
                  <a:pt x="1552100" y="725326"/>
                </a:cubicBezTo>
                <a:cubicBezTo>
                  <a:pt x="1516778" y="747286"/>
                  <a:pt x="1459787" y="720563"/>
                  <a:pt x="1417321" y="728501"/>
                </a:cubicBezTo>
                <a:cubicBezTo>
                  <a:pt x="1374855" y="736439"/>
                  <a:pt x="1282489" y="733582"/>
                  <a:pt x="1325880" y="814227"/>
                </a:cubicBezTo>
                <a:cubicBezTo>
                  <a:pt x="1369271" y="894872"/>
                  <a:pt x="1609196" y="1114053"/>
                  <a:pt x="1677670" y="1212372"/>
                </a:cubicBezTo>
                <a:cubicBezTo>
                  <a:pt x="1746144" y="1310691"/>
                  <a:pt x="1704975" y="1405412"/>
                  <a:pt x="1736725" y="1404142"/>
                </a:cubicBezTo>
                <a:lnTo>
                  <a:pt x="1909445" y="1303177"/>
                </a:lnTo>
                <a:cubicBezTo>
                  <a:pt x="1949477" y="1256716"/>
                  <a:pt x="1911563" y="1241661"/>
                  <a:pt x="1931671" y="1201576"/>
                </a:cubicBezTo>
                <a:cubicBezTo>
                  <a:pt x="1951780" y="1161492"/>
                  <a:pt x="2001733" y="1135272"/>
                  <a:pt x="2039621" y="1124583"/>
                </a:cubicBezTo>
                <a:cubicBezTo>
                  <a:pt x="2077509" y="1113894"/>
                  <a:pt x="2125795" y="1122229"/>
                  <a:pt x="2159000" y="1137442"/>
                </a:cubicBezTo>
                <a:cubicBezTo>
                  <a:pt x="2182442" y="1142945"/>
                  <a:pt x="2198741" y="1067486"/>
                  <a:pt x="2222183" y="1072989"/>
                </a:cubicBezTo>
                <a:cubicBezTo>
                  <a:pt x="2241048" y="1059469"/>
                  <a:pt x="2267824" y="1071401"/>
                  <a:pt x="2298383" y="1063464"/>
                </a:cubicBezTo>
                <a:cubicBezTo>
                  <a:pt x="2319417" y="1045208"/>
                  <a:pt x="2375774" y="999170"/>
                  <a:pt x="2400777" y="989645"/>
                </a:cubicBezTo>
                <a:cubicBezTo>
                  <a:pt x="2396808" y="1003932"/>
                  <a:pt x="2435703" y="1022983"/>
                  <a:pt x="2431734" y="1037270"/>
                </a:cubicBezTo>
                <a:cubicBezTo>
                  <a:pt x="2418240" y="1065051"/>
                  <a:pt x="2340453" y="1099977"/>
                  <a:pt x="2326959" y="1127758"/>
                </a:cubicBezTo>
                <a:lnTo>
                  <a:pt x="2334102" y="1185701"/>
                </a:lnTo>
                <a:cubicBezTo>
                  <a:pt x="2336113" y="1208667"/>
                  <a:pt x="2306057" y="1200358"/>
                  <a:pt x="2297590" y="1215069"/>
                </a:cubicBezTo>
                <a:cubicBezTo>
                  <a:pt x="2289123" y="1229780"/>
                  <a:pt x="2274730" y="1274284"/>
                  <a:pt x="2245202" y="1293017"/>
                </a:cubicBezTo>
                <a:cubicBezTo>
                  <a:pt x="2193555" y="1324344"/>
                  <a:pt x="2160138" y="1332705"/>
                  <a:pt x="2154555" y="1377472"/>
                </a:cubicBezTo>
                <a:cubicBezTo>
                  <a:pt x="2148972" y="1422240"/>
                  <a:pt x="2281555" y="1495582"/>
                  <a:pt x="2211705" y="1561622"/>
                </a:cubicBezTo>
                <a:cubicBezTo>
                  <a:pt x="2069888" y="1636552"/>
                  <a:pt x="1863487" y="1664254"/>
                  <a:pt x="1805305" y="1773712"/>
                </a:cubicBezTo>
                <a:cubicBezTo>
                  <a:pt x="1747123" y="1883170"/>
                  <a:pt x="1847190" y="1848113"/>
                  <a:pt x="1862615" y="2218370"/>
                </a:cubicBezTo>
                <a:cubicBezTo>
                  <a:pt x="1849465" y="2305259"/>
                  <a:pt x="1722834" y="2247158"/>
                  <a:pt x="1738312" y="2295047"/>
                </a:cubicBezTo>
                <a:cubicBezTo>
                  <a:pt x="1822344" y="2490415"/>
                  <a:pt x="1885739" y="2669908"/>
                  <a:pt x="1969771" y="2865276"/>
                </a:cubicBezTo>
                <a:lnTo>
                  <a:pt x="2152967" y="3512619"/>
                </a:lnTo>
                <a:lnTo>
                  <a:pt x="2677795" y="4053997"/>
                </a:lnTo>
                <a:cubicBezTo>
                  <a:pt x="2628054" y="4100140"/>
                  <a:pt x="2548943" y="4127233"/>
                  <a:pt x="2499202" y="4173376"/>
                </a:cubicBezTo>
                <a:cubicBezTo>
                  <a:pt x="2526189" y="4209411"/>
                  <a:pt x="2631018" y="4306567"/>
                  <a:pt x="2696846" y="4324982"/>
                </a:cubicBezTo>
                <a:cubicBezTo>
                  <a:pt x="2762674" y="4343397"/>
                  <a:pt x="2825327" y="4270399"/>
                  <a:pt x="2853690" y="4279104"/>
                </a:cubicBezTo>
                <a:cubicBezTo>
                  <a:pt x="2882053" y="4287809"/>
                  <a:pt x="2910205" y="4341652"/>
                  <a:pt x="2867025" y="4377212"/>
                </a:cubicBezTo>
                <a:lnTo>
                  <a:pt x="2623185" y="4506752"/>
                </a:lnTo>
                <a:cubicBezTo>
                  <a:pt x="2555961" y="4518784"/>
                  <a:pt x="2517974" y="4452498"/>
                  <a:pt x="2471857" y="4433051"/>
                </a:cubicBezTo>
                <a:cubicBezTo>
                  <a:pt x="2425740" y="4413604"/>
                  <a:pt x="2351650" y="4372893"/>
                  <a:pt x="2346484" y="4390071"/>
                </a:cubicBezTo>
                <a:lnTo>
                  <a:pt x="2432685" y="4552472"/>
                </a:lnTo>
                <a:lnTo>
                  <a:pt x="2317750" y="4642007"/>
                </a:lnTo>
                <a:cubicBezTo>
                  <a:pt x="2278169" y="4624333"/>
                  <a:pt x="2250017" y="4446744"/>
                  <a:pt x="2211071" y="4357526"/>
                </a:cubicBezTo>
                <a:cubicBezTo>
                  <a:pt x="2172125" y="4268308"/>
                  <a:pt x="2231523" y="4378851"/>
                  <a:pt x="2084071" y="4106701"/>
                </a:cubicBezTo>
                <a:lnTo>
                  <a:pt x="1326356" y="2724624"/>
                </a:lnTo>
                <a:lnTo>
                  <a:pt x="881539" y="3358990"/>
                </a:lnTo>
                <a:cubicBezTo>
                  <a:pt x="772875" y="3556396"/>
                  <a:pt x="736997" y="3739831"/>
                  <a:pt x="674370" y="3909058"/>
                </a:cubicBezTo>
                <a:cubicBezTo>
                  <a:pt x="611743" y="4078285"/>
                  <a:pt x="557212" y="4292281"/>
                  <a:pt x="505777" y="4374354"/>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ep 13"/>
          <p:cNvGrpSpPr/>
          <p:nvPr/>
        </p:nvGrpSpPr>
        <p:grpSpPr>
          <a:xfrm>
            <a:off x="5399472" y="1841735"/>
            <a:ext cx="1377768" cy="2699708"/>
            <a:chOff x="3708623" y="2204864"/>
            <a:chExt cx="1377768" cy="2699708"/>
          </a:xfrm>
        </p:grpSpPr>
        <p:sp>
          <p:nvSpPr>
            <p:cNvPr id="8" name="Vrije vorm 7"/>
            <p:cNvSpPr/>
            <p:nvPr/>
          </p:nvSpPr>
          <p:spPr>
            <a:xfrm>
              <a:off x="3708623" y="2204864"/>
              <a:ext cx="1377768" cy="2699708"/>
            </a:xfrm>
            <a:custGeom>
              <a:avLst/>
              <a:gdLst>
                <a:gd name="connsiteX0" fmla="*/ 419100 w 2279650"/>
                <a:gd name="connsiteY0" fmla="*/ 4222750 h 4489450"/>
                <a:gd name="connsiteX1" fmla="*/ 787400 w 2279650"/>
                <a:gd name="connsiteY1" fmla="*/ 4425950 h 4489450"/>
                <a:gd name="connsiteX2" fmla="*/ 749300 w 2279650"/>
                <a:gd name="connsiteY2" fmla="*/ 4489450 h 4489450"/>
                <a:gd name="connsiteX3" fmla="*/ 120650 w 2279650"/>
                <a:gd name="connsiteY3" fmla="*/ 4470400 h 4489450"/>
                <a:gd name="connsiteX4" fmla="*/ 184150 w 2279650"/>
                <a:gd name="connsiteY4" fmla="*/ 3752850 h 4489450"/>
                <a:gd name="connsiteX5" fmla="*/ 234950 w 2279650"/>
                <a:gd name="connsiteY5" fmla="*/ 3441700 h 4489450"/>
                <a:gd name="connsiteX6" fmla="*/ 412750 w 2279650"/>
                <a:gd name="connsiteY6" fmla="*/ 3155950 h 4489450"/>
                <a:gd name="connsiteX7" fmla="*/ 546100 w 2279650"/>
                <a:gd name="connsiteY7" fmla="*/ 2552700 h 4489450"/>
                <a:gd name="connsiteX8" fmla="*/ 444500 w 2279650"/>
                <a:gd name="connsiteY8" fmla="*/ 2457450 h 4489450"/>
                <a:gd name="connsiteX9" fmla="*/ 209550 w 2279650"/>
                <a:gd name="connsiteY9" fmla="*/ 2527300 h 4489450"/>
                <a:gd name="connsiteX10" fmla="*/ 158750 w 2279650"/>
                <a:gd name="connsiteY10" fmla="*/ 2349500 h 4489450"/>
                <a:gd name="connsiteX11" fmla="*/ 0 w 2279650"/>
                <a:gd name="connsiteY11" fmla="*/ 2228850 h 4489450"/>
                <a:gd name="connsiteX12" fmla="*/ 6350 w 2279650"/>
                <a:gd name="connsiteY12" fmla="*/ 1689100 h 4489450"/>
                <a:gd name="connsiteX13" fmla="*/ 247650 w 2279650"/>
                <a:gd name="connsiteY13" fmla="*/ 1181100 h 4489450"/>
                <a:gd name="connsiteX14" fmla="*/ 387350 w 2279650"/>
                <a:gd name="connsiteY14" fmla="*/ 1200150 h 4489450"/>
                <a:gd name="connsiteX15" fmla="*/ 336550 w 2279650"/>
                <a:gd name="connsiteY15" fmla="*/ 1111250 h 4489450"/>
                <a:gd name="connsiteX16" fmla="*/ 387350 w 2279650"/>
                <a:gd name="connsiteY16" fmla="*/ 1079500 h 4489450"/>
                <a:gd name="connsiteX17" fmla="*/ 495300 w 2279650"/>
                <a:gd name="connsiteY17" fmla="*/ 1104900 h 4489450"/>
                <a:gd name="connsiteX18" fmla="*/ 755650 w 2279650"/>
                <a:gd name="connsiteY18" fmla="*/ 704850 h 4489450"/>
                <a:gd name="connsiteX19" fmla="*/ 742950 w 2279650"/>
                <a:gd name="connsiteY19" fmla="*/ 628650 h 4489450"/>
                <a:gd name="connsiteX20" fmla="*/ 685800 w 2279650"/>
                <a:gd name="connsiteY20" fmla="*/ 685800 h 4489450"/>
                <a:gd name="connsiteX21" fmla="*/ 654050 w 2279650"/>
                <a:gd name="connsiteY21" fmla="*/ 482600 h 4489450"/>
                <a:gd name="connsiteX22" fmla="*/ 660400 w 2279650"/>
                <a:gd name="connsiteY22" fmla="*/ 425450 h 4489450"/>
                <a:gd name="connsiteX23" fmla="*/ 774700 w 2279650"/>
                <a:gd name="connsiteY23" fmla="*/ 330200 h 4489450"/>
                <a:gd name="connsiteX24" fmla="*/ 838200 w 2279650"/>
                <a:gd name="connsiteY24" fmla="*/ 349250 h 4489450"/>
                <a:gd name="connsiteX25" fmla="*/ 812800 w 2279650"/>
                <a:gd name="connsiteY25" fmla="*/ 266700 h 4489450"/>
                <a:gd name="connsiteX26" fmla="*/ 1193800 w 2279650"/>
                <a:gd name="connsiteY26" fmla="*/ 0 h 4489450"/>
                <a:gd name="connsiteX27" fmla="*/ 1492250 w 2279650"/>
                <a:gd name="connsiteY27" fmla="*/ 260350 h 4489450"/>
                <a:gd name="connsiteX28" fmla="*/ 1409700 w 2279650"/>
                <a:gd name="connsiteY28" fmla="*/ 444500 h 4489450"/>
                <a:gd name="connsiteX29" fmla="*/ 1435100 w 2279650"/>
                <a:gd name="connsiteY29" fmla="*/ 527050 h 4489450"/>
                <a:gd name="connsiteX30" fmla="*/ 1384300 w 2279650"/>
                <a:gd name="connsiteY30" fmla="*/ 546100 h 4489450"/>
                <a:gd name="connsiteX31" fmla="*/ 1327150 w 2279650"/>
                <a:gd name="connsiteY31" fmla="*/ 660400 h 4489450"/>
                <a:gd name="connsiteX32" fmla="*/ 1397000 w 2279650"/>
                <a:gd name="connsiteY32" fmla="*/ 736600 h 4489450"/>
                <a:gd name="connsiteX33" fmla="*/ 1403350 w 2279650"/>
                <a:gd name="connsiteY33" fmla="*/ 819150 h 4489450"/>
                <a:gd name="connsiteX34" fmla="*/ 1504950 w 2279650"/>
                <a:gd name="connsiteY34" fmla="*/ 1022350 h 4489450"/>
                <a:gd name="connsiteX35" fmla="*/ 1492250 w 2279650"/>
                <a:gd name="connsiteY35" fmla="*/ 1168400 h 4489450"/>
                <a:gd name="connsiteX36" fmla="*/ 1422400 w 2279650"/>
                <a:gd name="connsiteY36" fmla="*/ 1187450 h 4489450"/>
                <a:gd name="connsiteX37" fmla="*/ 1339850 w 2279650"/>
                <a:gd name="connsiteY37" fmla="*/ 1644650 h 4489450"/>
                <a:gd name="connsiteX38" fmla="*/ 1219200 w 2279650"/>
                <a:gd name="connsiteY38" fmla="*/ 1574800 h 4489450"/>
                <a:gd name="connsiteX39" fmla="*/ 1187450 w 2279650"/>
                <a:gd name="connsiteY39" fmla="*/ 1644650 h 4489450"/>
                <a:gd name="connsiteX40" fmla="*/ 1358900 w 2279650"/>
                <a:gd name="connsiteY40" fmla="*/ 1816100 h 4489450"/>
                <a:gd name="connsiteX41" fmla="*/ 1327150 w 2279650"/>
                <a:gd name="connsiteY41" fmla="*/ 1905000 h 4489450"/>
                <a:gd name="connsiteX42" fmla="*/ 1403350 w 2279650"/>
                <a:gd name="connsiteY42" fmla="*/ 1930400 h 4489450"/>
                <a:gd name="connsiteX43" fmla="*/ 1574800 w 2279650"/>
                <a:gd name="connsiteY43" fmla="*/ 2190750 h 4489450"/>
                <a:gd name="connsiteX44" fmla="*/ 1612900 w 2279650"/>
                <a:gd name="connsiteY44" fmla="*/ 2184400 h 4489450"/>
                <a:gd name="connsiteX45" fmla="*/ 1752600 w 2279650"/>
                <a:gd name="connsiteY45" fmla="*/ 2368550 h 4489450"/>
                <a:gd name="connsiteX46" fmla="*/ 1555750 w 2279650"/>
                <a:gd name="connsiteY46" fmla="*/ 2451100 h 4489450"/>
                <a:gd name="connsiteX47" fmla="*/ 1479550 w 2279650"/>
                <a:gd name="connsiteY47" fmla="*/ 2343150 h 4489450"/>
                <a:gd name="connsiteX48" fmla="*/ 1397000 w 2279650"/>
                <a:gd name="connsiteY48" fmla="*/ 2413000 h 4489450"/>
                <a:gd name="connsiteX49" fmla="*/ 1181100 w 2279650"/>
                <a:gd name="connsiteY49" fmla="*/ 2089150 h 4489450"/>
                <a:gd name="connsiteX50" fmla="*/ 1130300 w 2279650"/>
                <a:gd name="connsiteY50" fmla="*/ 2139950 h 4489450"/>
                <a:gd name="connsiteX51" fmla="*/ 1155700 w 2279650"/>
                <a:gd name="connsiteY51" fmla="*/ 2241550 h 4489450"/>
                <a:gd name="connsiteX52" fmla="*/ 1117600 w 2279650"/>
                <a:gd name="connsiteY52" fmla="*/ 2292350 h 4489450"/>
                <a:gd name="connsiteX53" fmla="*/ 1498600 w 2279650"/>
                <a:gd name="connsiteY53" fmla="*/ 3143250 h 4489450"/>
                <a:gd name="connsiteX54" fmla="*/ 1657350 w 2279650"/>
                <a:gd name="connsiteY54" fmla="*/ 3860800 h 4489450"/>
                <a:gd name="connsiteX55" fmla="*/ 1841500 w 2279650"/>
                <a:gd name="connsiteY55" fmla="*/ 4222750 h 4489450"/>
                <a:gd name="connsiteX56" fmla="*/ 1905000 w 2279650"/>
                <a:gd name="connsiteY56" fmla="*/ 4171950 h 4489450"/>
                <a:gd name="connsiteX57" fmla="*/ 1981200 w 2279650"/>
                <a:gd name="connsiteY57" fmla="*/ 4222750 h 4489450"/>
                <a:gd name="connsiteX58" fmla="*/ 2279650 w 2279650"/>
                <a:gd name="connsiteY58" fmla="*/ 4229100 h 4489450"/>
                <a:gd name="connsiteX59" fmla="*/ 1860550 w 2279650"/>
                <a:gd name="connsiteY59" fmla="*/ 4438650 h 4489450"/>
                <a:gd name="connsiteX60" fmla="*/ 1816100 w 2279650"/>
                <a:gd name="connsiteY60" fmla="*/ 4419600 h 4489450"/>
                <a:gd name="connsiteX61" fmla="*/ 1797050 w 2279650"/>
                <a:gd name="connsiteY61" fmla="*/ 4483100 h 4489450"/>
                <a:gd name="connsiteX62" fmla="*/ 1625600 w 2279650"/>
                <a:gd name="connsiteY62" fmla="*/ 4489450 h 4489450"/>
                <a:gd name="connsiteX63" fmla="*/ 1657350 w 2279650"/>
                <a:gd name="connsiteY63" fmla="*/ 4400550 h 4489450"/>
                <a:gd name="connsiteX64" fmla="*/ 1200150 w 2279650"/>
                <a:gd name="connsiteY64" fmla="*/ 3403600 h 4489450"/>
                <a:gd name="connsiteX65" fmla="*/ 889000 w 2279650"/>
                <a:gd name="connsiteY65" fmla="*/ 2946400 h 4489450"/>
                <a:gd name="connsiteX66" fmla="*/ 685800 w 2279650"/>
                <a:gd name="connsiteY66" fmla="*/ 3352800 h 4489450"/>
                <a:gd name="connsiteX67" fmla="*/ 431800 w 2279650"/>
                <a:gd name="connsiteY67" fmla="*/ 4064000 h 4489450"/>
                <a:gd name="connsiteX68" fmla="*/ 488950 w 2279650"/>
                <a:gd name="connsiteY68" fmla="*/ 4152900 h 4489450"/>
                <a:gd name="connsiteX69" fmla="*/ 419100 w 2279650"/>
                <a:gd name="connsiteY69" fmla="*/ 4222750 h 4489450"/>
                <a:gd name="connsiteX0" fmla="*/ 419100 w 2279650"/>
                <a:gd name="connsiteY0" fmla="*/ 4222750 h 4489450"/>
                <a:gd name="connsiteX1" fmla="*/ 787400 w 2279650"/>
                <a:gd name="connsiteY1" fmla="*/ 4425950 h 4489450"/>
                <a:gd name="connsiteX2" fmla="*/ 749300 w 2279650"/>
                <a:gd name="connsiteY2" fmla="*/ 4489450 h 4489450"/>
                <a:gd name="connsiteX3" fmla="*/ 120650 w 2279650"/>
                <a:gd name="connsiteY3" fmla="*/ 4470400 h 4489450"/>
                <a:gd name="connsiteX4" fmla="*/ 184150 w 2279650"/>
                <a:gd name="connsiteY4" fmla="*/ 3752850 h 4489450"/>
                <a:gd name="connsiteX5" fmla="*/ 234950 w 2279650"/>
                <a:gd name="connsiteY5" fmla="*/ 3441700 h 4489450"/>
                <a:gd name="connsiteX6" fmla="*/ 412750 w 2279650"/>
                <a:gd name="connsiteY6" fmla="*/ 3155950 h 4489450"/>
                <a:gd name="connsiteX7" fmla="*/ 546100 w 2279650"/>
                <a:gd name="connsiteY7" fmla="*/ 2552700 h 4489450"/>
                <a:gd name="connsiteX8" fmla="*/ 444500 w 2279650"/>
                <a:gd name="connsiteY8" fmla="*/ 2457450 h 4489450"/>
                <a:gd name="connsiteX9" fmla="*/ 209550 w 2279650"/>
                <a:gd name="connsiteY9" fmla="*/ 2527300 h 4489450"/>
                <a:gd name="connsiteX10" fmla="*/ 158750 w 2279650"/>
                <a:gd name="connsiteY10" fmla="*/ 2349500 h 4489450"/>
                <a:gd name="connsiteX11" fmla="*/ 0 w 2279650"/>
                <a:gd name="connsiteY11" fmla="*/ 2228850 h 4489450"/>
                <a:gd name="connsiteX12" fmla="*/ 6350 w 2279650"/>
                <a:gd name="connsiteY12" fmla="*/ 1689100 h 4489450"/>
                <a:gd name="connsiteX13" fmla="*/ 247650 w 2279650"/>
                <a:gd name="connsiteY13" fmla="*/ 1181100 h 4489450"/>
                <a:gd name="connsiteX14" fmla="*/ 387350 w 2279650"/>
                <a:gd name="connsiteY14" fmla="*/ 1200150 h 4489450"/>
                <a:gd name="connsiteX15" fmla="*/ 336550 w 2279650"/>
                <a:gd name="connsiteY15" fmla="*/ 1111250 h 4489450"/>
                <a:gd name="connsiteX16" fmla="*/ 387350 w 2279650"/>
                <a:gd name="connsiteY16" fmla="*/ 1079500 h 4489450"/>
                <a:gd name="connsiteX17" fmla="*/ 495300 w 2279650"/>
                <a:gd name="connsiteY17" fmla="*/ 1104900 h 4489450"/>
                <a:gd name="connsiteX18" fmla="*/ 755650 w 2279650"/>
                <a:gd name="connsiteY18" fmla="*/ 704850 h 4489450"/>
                <a:gd name="connsiteX19" fmla="*/ 742950 w 2279650"/>
                <a:gd name="connsiteY19" fmla="*/ 628650 h 4489450"/>
                <a:gd name="connsiteX20" fmla="*/ 685800 w 2279650"/>
                <a:gd name="connsiteY20" fmla="*/ 685800 h 4489450"/>
                <a:gd name="connsiteX21" fmla="*/ 654050 w 2279650"/>
                <a:gd name="connsiteY21" fmla="*/ 482600 h 4489450"/>
                <a:gd name="connsiteX22" fmla="*/ 660400 w 2279650"/>
                <a:gd name="connsiteY22" fmla="*/ 425450 h 4489450"/>
                <a:gd name="connsiteX23" fmla="*/ 774700 w 2279650"/>
                <a:gd name="connsiteY23" fmla="*/ 330200 h 4489450"/>
                <a:gd name="connsiteX24" fmla="*/ 838200 w 2279650"/>
                <a:gd name="connsiteY24" fmla="*/ 349250 h 4489450"/>
                <a:gd name="connsiteX25" fmla="*/ 812800 w 2279650"/>
                <a:gd name="connsiteY25" fmla="*/ 266700 h 4489450"/>
                <a:gd name="connsiteX26" fmla="*/ 1193800 w 2279650"/>
                <a:gd name="connsiteY26" fmla="*/ 0 h 4489450"/>
                <a:gd name="connsiteX27" fmla="*/ 1492250 w 2279650"/>
                <a:gd name="connsiteY27" fmla="*/ 260350 h 4489450"/>
                <a:gd name="connsiteX28" fmla="*/ 1409700 w 2279650"/>
                <a:gd name="connsiteY28" fmla="*/ 444500 h 4489450"/>
                <a:gd name="connsiteX29" fmla="*/ 1435100 w 2279650"/>
                <a:gd name="connsiteY29" fmla="*/ 527050 h 4489450"/>
                <a:gd name="connsiteX30" fmla="*/ 1384300 w 2279650"/>
                <a:gd name="connsiteY30" fmla="*/ 546100 h 4489450"/>
                <a:gd name="connsiteX31" fmla="*/ 1327150 w 2279650"/>
                <a:gd name="connsiteY31" fmla="*/ 660400 h 4489450"/>
                <a:gd name="connsiteX32" fmla="*/ 1397000 w 2279650"/>
                <a:gd name="connsiteY32" fmla="*/ 736600 h 4489450"/>
                <a:gd name="connsiteX33" fmla="*/ 1403350 w 2279650"/>
                <a:gd name="connsiteY33" fmla="*/ 819150 h 4489450"/>
                <a:gd name="connsiteX34" fmla="*/ 1504950 w 2279650"/>
                <a:gd name="connsiteY34" fmla="*/ 1022350 h 4489450"/>
                <a:gd name="connsiteX35" fmla="*/ 1492250 w 2279650"/>
                <a:gd name="connsiteY35" fmla="*/ 1168400 h 4489450"/>
                <a:gd name="connsiteX36" fmla="*/ 1422400 w 2279650"/>
                <a:gd name="connsiteY36" fmla="*/ 1187450 h 4489450"/>
                <a:gd name="connsiteX37" fmla="*/ 1339850 w 2279650"/>
                <a:gd name="connsiteY37" fmla="*/ 1644650 h 4489450"/>
                <a:gd name="connsiteX38" fmla="*/ 1219200 w 2279650"/>
                <a:gd name="connsiteY38" fmla="*/ 1574800 h 4489450"/>
                <a:gd name="connsiteX39" fmla="*/ 1187450 w 2279650"/>
                <a:gd name="connsiteY39" fmla="*/ 1644650 h 4489450"/>
                <a:gd name="connsiteX40" fmla="*/ 1358900 w 2279650"/>
                <a:gd name="connsiteY40" fmla="*/ 1816100 h 4489450"/>
                <a:gd name="connsiteX41" fmla="*/ 1327150 w 2279650"/>
                <a:gd name="connsiteY41" fmla="*/ 1905000 h 4489450"/>
                <a:gd name="connsiteX42" fmla="*/ 1403350 w 2279650"/>
                <a:gd name="connsiteY42" fmla="*/ 1930400 h 4489450"/>
                <a:gd name="connsiteX43" fmla="*/ 1574800 w 2279650"/>
                <a:gd name="connsiteY43" fmla="*/ 2190750 h 4489450"/>
                <a:gd name="connsiteX44" fmla="*/ 1612900 w 2279650"/>
                <a:gd name="connsiteY44" fmla="*/ 2184400 h 4489450"/>
                <a:gd name="connsiteX45" fmla="*/ 1752600 w 2279650"/>
                <a:gd name="connsiteY45" fmla="*/ 2368550 h 4489450"/>
                <a:gd name="connsiteX46" fmla="*/ 1555750 w 2279650"/>
                <a:gd name="connsiteY46" fmla="*/ 2451100 h 4489450"/>
                <a:gd name="connsiteX47" fmla="*/ 1479550 w 2279650"/>
                <a:gd name="connsiteY47" fmla="*/ 2343150 h 4489450"/>
                <a:gd name="connsiteX48" fmla="*/ 1397000 w 2279650"/>
                <a:gd name="connsiteY48" fmla="*/ 2413000 h 4489450"/>
                <a:gd name="connsiteX49" fmla="*/ 1181100 w 2279650"/>
                <a:gd name="connsiteY49" fmla="*/ 2089150 h 4489450"/>
                <a:gd name="connsiteX50" fmla="*/ 1130300 w 2279650"/>
                <a:gd name="connsiteY50" fmla="*/ 2139950 h 4489450"/>
                <a:gd name="connsiteX51" fmla="*/ 1155700 w 2279650"/>
                <a:gd name="connsiteY51" fmla="*/ 2241550 h 4489450"/>
                <a:gd name="connsiteX52" fmla="*/ 1117600 w 2279650"/>
                <a:gd name="connsiteY52" fmla="*/ 2292350 h 4489450"/>
                <a:gd name="connsiteX53" fmla="*/ 1498600 w 2279650"/>
                <a:gd name="connsiteY53" fmla="*/ 3143250 h 4489450"/>
                <a:gd name="connsiteX54" fmla="*/ 1657350 w 2279650"/>
                <a:gd name="connsiteY54" fmla="*/ 3860800 h 4489450"/>
                <a:gd name="connsiteX55" fmla="*/ 1841500 w 2279650"/>
                <a:gd name="connsiteY55" fmla="*/ 4222750 h 4489450"/>
                <a:gd name="connsiteX56" fmla="*/ 1905000 w 2279650"/>
                <a:gd name="connsiteY56" fmla="*/ 4171950 h 4489450"/>
                <a:gd name="connsiteX57" fmla="*/ 1981200 w 2279650"/>
                <a:gd name="connsiteY57" fmla="*/ 4222750 h 4489450"/>
                <a:gd name="connsiteX58" fmla="*/ 2279650 w 2279650"/>
                <a:gd name="connsiteY58" fmla="*/ 4229100 h 4489450"/>
                <a:gd name="connsiteX59" fmla="*/ 1860550 w 2279650"/>
                <a:gd name="connsiteY59" fmla="*/ 4438650 h 4489450"/>
                <a:gd name="connsiteX60" fmla="*/ 1816100 w 2279650"/>
                <a:gd name="connsiteY60" fmla="*/ 4419600 h 4489450"/>
                <a:gd name="connsiteX61" fmla="*/ 1797050 w 2279650"/>
                <a:gd name="connsiteY61" fmla="*/ 4483100 h 4489450"/>
                <a:gd name="connsiteX62" fmla="*/ 1625600 w 2279650"/>
                <a:gd name="connsiteY62" fmla="*/ 4489450 h 4489450"/>
                <a:gd name="connsiteX63" fmla="*/ 1657350 w 2279650"/>
                <a:gd name="connsiteY63" fmla="*/ 4400550 h 4489450"/>
                <a:gd name="connsiteX64" fmla="*/ 1200150 w 2279650"/>
                <a:gd name="connsiteY64" fmla="*/ 3403600 h 4489450"/>
                <a:gd name="connsiteX65" fmla="*/ 889000 w 2279650"/>
                <a:gd name="connsiteY65" fmla="*/ 2946400 h 4489450"/>
                <a:gd name="connsiteX66" fmla="*/ 685800 w 2279650"/>
                <a:gd name="connsiteY66" fmla="*/ 3352800 h 4489450"/>
                <a:gd name="connsiteX67" fmla="*/ 431800 w 2279650"/>
                <a:gd name="connsiteY67" fmla="*/ 4064000 h 4489450"/>
                <a:gd name="connsiteX68" fmla="*/ 450850 w 2279650"/>
                <a:gd name="connsiteY68" fmla="*/ 4148137 h 4489450"/>
                <a:gd name="connsiteX69" fmla="*/ 419100 w 2279650"/>
                <a:gd name="connsiteY69" fmla="*/ 4222750 h 4489450"/>
                <a:gd name="connsiteX0" fmla="*/ 419100 w 2279650"/>
                <a:gd name="connsiteY0" fmla="*/ 4222750 h 4489450"/>
                <a:gd name="connsiteX1" fmla="*/ 787400 w 2279650"/>
                <a:gd name="connsiteY1" fmla="*/ 4425950 h 4489450"/>
                <a:gd name="connsiteX2" fmla="*/ 749300 w 2279650"/>
                <a:gd name="connsiteY2" fmla="*/ 4489450 h 4489450"/>
                <a:gd name="connsiteX3" fmla="*/ 120650 w 2279650"/>
                <a:gd name="connsiteY3" fmla="*/ 4470400 h 4489450"/>
                <a:gd name="connsiteX4" fmla="*/ 184150 w 2279650"/>
                <a:gd name="connsiteY4" fmla="*/ 3752850 h 4489450"/>
                <a:gd name="connsiteX5" fmla="*/ 234950 w 2279650"/>
                <a:gd name="connsiteY5" fmla="*/ 3441700 h 4489450"/>
                <a:gd name="connsiteX6" fmla="*/ 412750 w 2279650"/>
                <a:gd name="connsiteY6" fmla="*/ 3155950 h 4489450"/>
                <a:gd name="connsiteX7" fmla="*/ 546100 w 2279650"/>
                <a:gd name="connsiteY7" fmla="*/ 2552700 h 4489450"/>
                <a:gd name="connsiteX8" fmla="*/ 444500 w 2279650"/>
                <a:gd name="connsiteY8" fmla="*/ 2457450 h 4489450"/>
                <a:gd name="connsiteX9" fmla="*/ 209550 w 2279650"/>
                <a:gd name="connsiteY9" fmla="*/ 2527300 h 4489450"/>
                <a:gd name="connsiteX10" fmla="*/ 158750 w 2279650"/>
                <a:gd name="connsiteY10" fmla="*/ 2349500 h 4489450"/>
                <a:gd name="connsiteX11" fmla="*/ 0 w 2279650"/>
                <a:gd name="connsiteY11" fmla="*/ 2228850 h 4489450"/>
                <a:gd name="connsiteX12" fmla="*/ 6350 w 2279650"/>
                <a:gd name="connsiteY12" fmla="*/ 1689100 h 4489450"/>
                <a:gd name="connsiteX13" fmla="*/ 247650 w 2279650"/>
                <a:gd name="connsiteY13" fmla="*/ 1181100 h 4489450"/>
                <a:gd name="connsiteX14" fmla="*/ 387350 w 2279650"/>
                <a:gd name="connsiteY14" fmla="*/ 1200150 h 4489450"/>
                <a:gd name="connsiteX15" fmla="*/ 336550 w 2279650"/>
                <a:gd name="connsiteY15" fmla="*/ 1111250 h 4489450"/>
                <a:gd name="connsiteX16" fmla="*/ 387350 w 2279650"/>
                <a:gd name="connsiteY16" fmla="*/ 1079500 h 4489450"/>
                <a:gd name="connsiteX17" fmla="*/ 495300 w 2279650"/>
                <a:gd name="connsiteY17" fmla="*/ 1104900 h 4489450"/>
                <a:gd name="connsiteX18" fmla="*/ 755650 w 2279650"/>
                <a:gd name="connsiteY18" fmla="*/ 704850 h 4489450"/>
                <a:gd name="connsiteX19" fmla="*/ 742950 w 2279650"/>
                <a:gd name="connsiteY19" fmla="*/ 628650 h 4489450"/>
                <a:gd name="connsiteX20" fmla="*/ 685800 w 2279650"/>
                <a:gd name="connsiteY20" fmla="*/ 685800 h 4489450"/>
                <a:gd name="connsiteX21" fmla="*/ 654050 w 2279650"/>
                <a:gd name="connsiteY21" fmla="*/ 482600 h 4489450"/>
                <a:gd name="connsiteX22" fmla="*/ 660400 w 2279650"/>
                <a:gd name="connsiteY22" fmla="*/ 425450 h 4489450"/>
                <a:gd name="connsiteX23" fmla="*/ 774700 w 2279650"/>
                <a:gd name="connsiteY23" fmla="*/ 330200 h 4489450"/>
                <a:gd name="connsiteX24" fmla="*/ 838200 w 2279650"/>
                <a:gd name="connsiteY24" fmla="*/ 349250 h 4489450"/>
                <a:gd name="connsiteX25" fmla="*/ 812800 w 2279650"/>
                <a:gd name="connsiteY25" fmla="*/ 266700 h 4489450"/>
                <a:gd name="connsiteX26" fmla="*/ 1193800 w 2279650"/>
                <a:gd name="connsiteY26" fmla="*/ 0 h 4489450"/>
                <a:gd name="connsiteX27" fmla="*/ 1492250 w 2279650"/>
                <a:gd name="connsiteY27" fmla="*/ 260350 h 4489450"/>
                <a:gd name="connsiteX28" fmla="*/ 1409700 w 2279650"/>
                <a:gd name="connsiteY28" fmla="*/ 444500 h 4489450"/>
                <a:gd name="connsiteX29" fmla="*/ 1435100 w 2279650"/>
                <a:gd name="connsiteY29" fmla="*/ 527050 h 4489450"/>
                <a:gd name="connsiteX30" fmla="*/ 1384300 w 2279650"/>
                <a:gd name="connsiteY30" fmla="*/ 546100 h 4489450"/>
                <a:gd name="connsiteX31" fmla="*/ 1327150 w 2279650"/>
                <a:gd name="connsiteY31" fmla="*/ 660400 h 4489450"/>
                <a:gd name="connsiteX32" fmla="*/ 1397000 w 2279650"/>
                <a:gd name="connsiteY32" fmla="*/ 736600 h 4489450"/>
                <a:gd name="connsiteX33" fmla="*/ 1403350 w 2279650"/>
                <a:gd name="connsiteY33" fmla="*/ 819150 h 4489450"/>
                <a:gd name="connsiteX34" fmla="*/ 1504950 w 2279650"/>
                <a:gd name="connsiteY34" fmla="*/ 1022350 h 4489450"/>
                <a:gd name="connsiteX35" fmla="*/ 1492250 w 2279650"/>
                <a:gd name="connsiteY35" fmla="*/ 1168400 h 4489450"/>
                <a:gd name="connsiteX36" fmla="*/ 1422400 w 2279650"/>
                <a:gd name="connsiteY36" fmla="*/ 1187450 h 4489450"/>
                <a:gd name="connsiteX37" fmla="*/ 1339850 w 2279650"/>
                <a:gd name="connsiteY37" fmla="*/ 1644650 h 4489450"/>
                <a:gd name="connsiteX38" fmla="*/ 1219200 w 2279650"/>
                <a:gd name="connsiteY38" fmla="*/ 1574800 h 4489450"/>
                <a:gd name="connsiteX39" fmla="*/ 1187450 w 2279650"/>
                <a:gd name="connsiteY39" fmla="*/ 1644650 h 4489450"/>
                <a:gd name="connsiteX40" fmla="*/ 1358900 w 2279650"/>
                <a:gd name="connsiteY40" fmla="*/ 1816100 h 4489450"/>
                <a:gd name="connsiteX41" fmla="*/ 1327150 w 2279650"/>
                <a:gd name="connsiteY41" fmla="*/ 1905000 h 4489450"/>
                <a:gd name="connsiteX42" fmla="*/ 1403350 w 2279650"/>
                <a:gd name="connsiteY42" fmla="*/ 1930400 h 4489450"/>
                <a:gd name="connsiteX43" fmla="*/ 1574800 w 2279650"/>
                <a:gd name="connsiteY43" fmla="*/ 2190750 h 4489450"/>
                <a:gd name="connsiteX44" fmla="*/ 1612900 w 2279650"/>
                <a:gd name="connsiteY44" fmla="*/ 2184400 h 4489450"/>
                <a:gd name="connsiteX45" fmla="*/ 1752600 w 2279650"/>
                <a:gd name="connsiteY45" fmla="*/ 2368550 h 4489450"/>
                <a:gd name="connsiteX46" fmla="*/ 1555750 w 2279650"/>
                <a:gd name="connsiteY46" fmla="*/ 2451100 h 4489450"/>
                <a:gd name="connsiteX47" fmla="*/ 1479550 w 2279650"/>
                <a:gd name="connsiteY47" fmla="*/ 2343150 h 4489450"/>
                <a:gd name="connsiteX48" fmla="*/ 1397000 w 2279650"/>
                <a:gd name="connsiteY48" fmla="*/ 2413000 h 4489450"/>
                <a:gd name="connsiteX49" fmla="*/ 1181100 w 2279650"/>
                <a:gd name="connsiteY49" fmla="*/ 2089150 h 4489450"/>
                <a:gd name="connsiteX50" fmla="*/ 1130300 w 2279650"/>
                <a:gd name="connsiteY50" fmla="*/ 2139950 h 4489450"/>
                <a:gd name="connsiteX51" fmla="*/ 1155700 w 2279650"/>
                <a:gd name="connsiteY51" fmla="*/ 2241550 h 4489450"/>
                <a:gd name="connsiteX52" fmla="*/ 1117600 w 2279650"/>
                <a:gd name="connsiteY52" fmla="*/ 2292350 h 4489450"/>
                <a:gd name="connsiteX53" fmla="*/ 1498600 w 2279650"/>
                <a:gd name="connsiteY53" fmla="*/ 3143250 h 4489450"/>
                <a:gd name="connsiteX54" fmla="*/ 1657350 w 2279650"/>
                <a:gd name="connsiteY54" fmla="*/ 3860800 h 4489450"/>
                <a:gd name="connsiteX55" fmla="*/ 1841500 w 2279650"/>
                <a:gd name="connsiteY55" fmla="*/ 4222750 h 4489450"/>
                <a:gd name="connsiteX56" fmla="*/ 1905000 w 2279650"/>
                <a:gd name="connsiteY56" fmla="*/ 4171950 h 4489450"/>
                <a:gd name="connsiteX57" fmla="*/ 1981200 w 2279650"/>
                <a:gd name="connsiteY57" fmla="*/ 4222750 h 4489450"/>
                <a:gd name="connsiteX58" fmla="*/ 2279650 w 2279650"/>
                <a:gd name="connsiteY58" fmla="*/ 4229100 h 4489450"/>
                <a:gd name="connsiteX59" fmla="*/ 1860550 w 2279650"/>
                <a:gd name="connsiteY59" fmla="*/ 4438650 h 4489450"/>
                <a:gd name="connsiteX60" fmla="*/ 1816100 w 2279650"/>
                <a:gd name="connsiteY60" fmla="*/ 4419600 h 4489450"/>
                <a:gd name="connsiteX61" fmla="*/ 1797050 w 2279650"/>
                <a:gd name="connsiteY61" fmla="*/ 4483100 h 4489450"/>
                <a:gd name="connsiteX62" fmla="*/ 1625600 w 2279650"/>
                <a:gd name="connsiteY62" fmla="*/ 4489450 h 4489450"/>
                <a:gd name="connsiteX63" fmla="*/ 1657350 w 2279650"/>
                <a:gd name="connsiteY63" fmla="*/ 4400550 h 4489450"/>
                <a:gd name="connsiteX64" fmla="*/ 1200150 w 2279650"/>
                <a:gd name="connsiteY64" fmla="*/ 3403600 h 4489450"/>
                <a:gd name="connsiteX65" fmla="*/ 889000 w 2279650"/>
                <a:gd name="connsiteY65" fmla="*/ 2946400 h 4489450"/>
                <a:gd name="connsiteX66" fmla="*/ 685800 w 2279650"/>
                <a:gd name="connsiteY66" fmla="*/ 3352800 h 4489450"/>
                <a:gd name="connsiteX67" fmla="*/ 431800 w 2279650"/>
                <a:gd name="connsiteY67" fmla="*/ 4064000 h 4489450"/>
                <a:gd name="connsiteX68" fmla="*/ 450850 w 2279650"/>
                <a:gd name="connsiteY68" fmla="*/ 4148137 h 4489450"/>
                <a:gd name="connsiteX69" fmla="*/ 419100 w 2279650"/>
                <a:gd name="connsiteY69" fmla="*/ 4222750 h 4489450"/>
                <a:gd name="connsiteX0" fmla="*/ 419100 w 2279650"/>
                <a:gd name="connsiteY0" fmla="*/ 4222750 h 4489450"/>
                <a:gd name="connsiteX1" fmla="*/ 590550 w 2279650"/>
                <a:gd name="connsiteY1" fmla="*/ 4346575 h 4489450"/>
                <a:gd name="connsiteX2" fmla="*/ 787400 w 2279650"/>
                <a:gd name="connsiteY2" fmla="*/ 4425950 h 4489450"/>
                <a:gd name="connsiteX3" fmla="*/ 749300 w 2279650"/>
                <a:gd name="connsiteY3" fmla="*/ 4489450 h 4489450"/>
                <a:gd name="connsiteX4" fmla="*/ 120650 w 2279650"/>
                <a:gd name="connsiteY4" fmla="*/ 4470400 h 4489450"/>
                <a:gd name="connsiteX5" fmla="*/ 184150 w 2279650"/>
                <a:gd name="connsiteY5" fmla="*/ 3752850 h 4489450"/>
                <a:gd name="connsiteX6" fmla="*/ 234950 w 2279650"/>
                <a:gd name="connsiteY6" fmla="*/ 3441700 h 4489450"/>
                <a:gd name="connsiteX7" fmla="*/ 412750 w 2279650"/>
                <a:gd name="connsiteY7" fmla="*/ 3155950 h 4489450"/>
                <a:gd name="connsiteX8" fmla="*/ 546100 w 2279650"/>
                <a:gd name="connsiteY8" fmla="*/ 2552700 h 4489450"/>
                <a:gd name="connsiteX9" fmla="*/ 444500 w 2279650"/>
                <a:gd name="connsiteY9" fmla="*/ 2457450 h 4489450"/>
                <a:gd name="connsiteX10" fmla="*/ 209550 w 2279650"/>
                <a:gd name="connsiteY10" fmla="*/ 2527300 h 4489450"/>
                <a:gd name="connsiteX11" fmla="*/ 158750 w 2279650"/>
                <a:gd name="connsiteY11" fmla="*/ 2349500 h 4489450"/>
                <a:gd name="connsiteX12" fmla="*/ 0 w 2279650"/>
                <a:gd name="connsiteY12" fmla="*/ 2228850 h 4489450"/>
                <a:gd name="connsiteX13" fmla="*/ 6350 w 2279650"/>
                <a:gd name="connsiteY13" fmla="*/ 1689100 h 4489450"/>
                <a:gd name="connsiteX14" fmla="*/ 247650 w 2279650"/>
                <a:gd name="connsiteY14" fmla="*/ 1181100 h 4489450"/>
                <a:gd name="connsiteX15" fmla="*/ 387350 w 2279650"/>
                <a:gd name="connsiteY15" fmla="*/ 1200150 h 4489450"/>
                <a:gd name="connsiteX16" fmla="*/ 336550 w 2279650"/>
                <a:gd name="connsiteY16" fmla="*/ 1111250 h 4489450"/>
                <a:gd name="connsiteX17" fmla="*/ 387350 w 2279650"/>
                <a:gd name="connsiteY17" fmla="*/ 1079500 h 4489450"/>
                <a:gd name="connsiteX18" fmla="*/ 495300 w 2279650"/>
                <a:gd name="connsiteY18" fmla="*/ 1104900 h 4489450"/>
                <a:gd name="connsiteX19" fmla="*/ 755650 w 2279650"/>
                <a:gd name="connsiteY19" fmla="*/ 704850 h 4489450"/>
                <a:gd name="connsiteX20" fmla="*/ 742950 w 2279650"/>
                <a:gd name="connsiteY20" fmla="*/ 628650 h 4489450"/>
                <a:gd name="connsiteX21" fmla="*/ 685800 w 2279650"/>
                <a:gd name="connsiteY21" fmla="*/ 685800 h 4489450"/>
                <a:gd name="connsiteX22" fmla="*/ 654050 w 2279650"/>
                <a:gd name="connsiteY22" fmla="*/ 482600 h 4489450"/>
                <a:gd name="connsiteX23" fmla="*/ 660400 w 2279650"/>
                <a:gd name="connsiteY23" fmla="*/ 425450 h 4489450"/>
                <a:gd name="connsiteX24" fmla="*/ 774700 w 2279650"/>
                <a:gd name="connsiteY24" fmla="*/ 330200 h 4489450"/>
                <a:gd name="connsiteX25" fmla="*/ 838200 w 2279650"/>
                <a:gd name="connsiteY25" fmla="*/ 349250 h 4489450"/>
                <a:gd name="connsiteX26" fmla="*/ 812800 w 2279650"/>
                <a:gd name="connsiteY26" fmla="*/ 266700 h 4489450"/>
                <a:gd name="connsiteX27" fmla="*/ 1193800 w 2279650"/>
                <a:gd name="connsiteY27" fmla="*/ 0 h 4489450"/>
                <a:gd name="connsiteX28" fmla="*/ 1492250 w 2279650"/>
                <a:gd name="connsiteY28" fmla="*/ 260350 h 4489450"/>
                <a:gd name="connsiteX29" fmla="*/ 1409700 w 2279650"/>
                <a:gd name="connsiteY29" fmla="*/ 444500 h 4489450"/>
                <a:gd name="connsiteX30" fmla="*/ 1435100 w 2279650"/>
                <a:gd name="connsiteY30" fmla="*/ 527050 h 4489450"/>
                <a:gd name="connsiteX31" fmla="*/ 1384300 w 2279650"/>
                <a:gd name="connsiteY31" fmla="*/ 546100 h 4489450"/>
                <a:gd name="connsiteX32" fmla="*/ 1327150 w 2279650"/>
                <a:gd name="connsiteY32" fmla="*/ 660400 h 4489450"/>
                <a:gd name="connsiteX33" fmla="*/ 1397000 w 2279650"/>
                <a:gd name="connsiteY33" fmla="*/ 736600 h 4489450"/>
                <a:gd name="connsiteX34" fmla="*/ 1403350 w 2279650"/>
                <a:gd name="connsiteY34" fmla="*/ 819150 h 4489450"/>
                <a:gd name="connsiteX35" fmla="*/ 1504950 w 2279650"/>
                <a:gd name="connsiteY35" fmla="*/ 1022350 h 4489450"/>
                <a:gd name="connsiteX36" fmla="*/ 1492250 w 2279650"/>
                <a:gd name="connsiteY36" fmla="*/ 1168400 h 4489450"/>
                <a:gd name="connsiteX37" fmla="*/ 1422400 w 2279650"/>
                <a:gd name="connsiteY37" fmla="*/ 1187450 h 4489450"/>
                <a:gd name="connsiteX38" fmla="*/ 1339850 w 2279650"/>
                <a:gd name="connsiteY38" fmla="*/ 1644650 h 4489450"/>
                <a:gd name="connsiteX39" fmla="*/ 1219200 w 2279650"/>
                <a:gd name="connsiteY39" fmla="*/ 1574800 h 4489450"/>
                <a:gd name="connsiteX40" fmla="*/ 1187450 w 2279650"/>
                <a:gd name="connsiteY40" fmla="*/ 1644650 h 4489450"/>
                <a:gd name="connsiteX41" fmla="*/ 1358900 w 2279650"/>
                <a:gd name="connsiteY41" fmla="*/ 1816100 h 4489450"/>
                <a:gd name="connsiteX42" fmla="*/ 1327150 w 2279650"/>
                <a:gd name="connsiteY42" fmla="*/ 1905000 h 4489450"/>
                <a:gd name="connsiteX43" fmla="*/ 1403350 w 2279650"/>
                <a:gd name="connsiteY43" fmla="*/ 1930400 h 4489450"/>
                <a:gd name="connsiteX44" fmla="*/ 1574800 w 2279650"/>
                <a:gd name="connsiteY44" fmla="*/ 2190750 h 4489450"/>
                <a:gd name="connsiteX45" fmla="*/ 1612900 w 2279650"/>
                <a:gd name="connsiteY45" fmla="*/ 2184400 h 4489450"/>
                <a:gd name="connsiteX46" fmla="*/ 1752600 w 2279650"/>
                <a:gd name="connsiteY46" fmla="*/ 2368550 h 4489450"/>
                <a:gd name="connsiteX47" fmla="*/ 1555750 w 2279650"/>
                <a:gd name="connsiteY47" fmla="*/ 2451100 h 4489450"/>
                <a:gd name="connsiteX48" fmla="*/ 1479550 w 2279650"/>
                <a:gd name="connsiteY48" fmla="*/ 2343150 h 4489450"/>
                <a:gd name="connsiteX49" fmla="*/ 1397000 w 2279650"/>
                <a:gd name="connsiteY49" fmla="*/ 2413000 h 4489450"/>
                <a:gd name="connsiteX50" fmla="*/ 1181100 w 2279650"/>
                <a:gd name="connsiteY50" fmla="*/ 2089150 h 4489450"/>
                <a:gd name="connsiteX51" fmla="*/ 1130300 w 2279650"/>
                <a:gd name="connsiteY51" fmla="*/ 2139950 h 4489450"/>
                <a:gd name="connsiteX52" fmla="*/ 1155700 w 2279650"/>
                <a:gd name="connsiteY52" fmla="*/ 2241550 h 4489450"/>
                <a:gd name="connsiteX53" fmla="*/ 1117600 w 2279650"/>
                <a:gd name="connsiteY53" fmla="*/ 2292350 h 4489450"/>
                <a:gd name="connsiteX54" fmla="*/ 1498600 w 2279650"/>
                <a:gd name="connsiteY54" fmla="*/ 3143250 h 4489450"/>
                <a:gd name="connsiteX55" fmla="*/ 1657350 w 2279650"/>
                <a:gd name="connsiteY55" fmla="*/ 3860800 h 4489450"/>
                <a:gd name="connsiteX56" fmla="*/ 1841500 w 2279650"/>
                <a:gd name="connsiteY56" fmla="*/ 4222750 h 4489450"/>
                <a:gd name="connsiteX57" fmla="*/ 1905000 w 2279650"/>
                <a:gd name="connsiteY57" fmla="*/ 4171950 h 4489450"/>
                <a:gd name="connsiteX58" fmla="*/ 1981200 w 2279650"/>
                <a:gd name="connsiteY58" fmla="*/ 4222750 h 4489450"/>
                <a:gd name="connsiteX59" fmla="*/ 2279650 w 2279650"/>
                <a:gd name="connsiteY59" fmla="*/ 4229100 h 4489450"/>
                <a:gd name="connsiteX60" fmla="*/ 1860550 w 2279650"/>
                <a:gd name="connsiteY60" fmla="*/ 4438650 h 4489450"/>
                <a:gd name="connsiteX61" fmla="*/ 1816100 w 2279650"/>
                <a:gd name="connsiteY61" fmla="*/ 4419600 h 4489450"/>
                <a:gd name="connsiteX62" fmla="*/ 1797050 w 2279650"/>
                <a:gd name="connsiteY62" fmla="*/ 4483100 h 4489450"/>
                <a:gd name="connsiteX63" fmla="*/ 1625600 w 2279650"/>
                <a:gd name="connsiteY63" fmla="*/ 4489450 h 4489450"/>
                <a:gd name="connsiteX64" fmla="*/ 1657350 w 2279650"/>
                <a:gd name="connsiteY64" fmla="*/ 4400550 h 4489450"/>
                <a:gd name="connsiteX65" fmla="*/ 1200150 w 2279650"/>
                <a:gd name="connsiteY65" fmla="*/ 3403600 h 4489450"/>
                <a:gd name="connsiteX66" fmla="*/ 889000 w 2279650"/>
                <a:gd name="connsiteY66" fmla="*/ 2946400 h 4489450"/>
                <a:gd name="connsiteX67" fmla="*/ 685800 w 2279650"/>
                <a:gd name="connsiteY67" fmla="*/ 3352800 h 4489450"/>
                <a:gd name="connsiteX68" fmla="*/ 431800 w 2279650"/>
                <a:gd name="connsiteY68" fmla="*/ 4064000 h 4489450"/>
                <a:gd name="connsiteX69" fmla="*/ 450850 w 2279650"/>
                <a:gd name="connsiteY69" fmla="*/ 4148137 h 4489450"/>
                <a:gd name="connsiteX70" fmla="*/ 419100 w 2279650"/>
                <a:gd name="connsiteY70" fmla="*/ 4222750 h 4489450"/>
                <a:gd name="connsiteX0" fmla="*/ 419100 w 2279650"/>
                <a:gd name="connsiteY0" fmla="*/ 4222750 h 4489450"/>
                <a:gd name="connsiteX1" fmla="*/ 590550 w 2279650"/>
                <a:gd name="connsiteY1" fmla="*/ 4346575 h 4489450"/>
                <a:gd name="connsiteX2" fmla="*/ 787400 w 2279650"/>
                <a:gd name="connsiteY2" fmla="*/ 4425950 h 4489450"/>
                <a:gd name="connsiteX3" fmla="*/ 749300 w 2279650"/>
                <a:gd name="connsiteY3" fmla="*/ 4489450 h 4489450"/>
                <a:gd name="connsiteX4" fmla="*/ 120650 w 2279650"/>
                <a:gd name="connsiteY4" fmla="*/ 4470400 h 4489450"/>
                <a:gd name="connsiteX5" fmla="*/ 184150 w 2279650"/>
                <a:gd name="connsiteY5" fmla="*/ 3752850 h 4489450"/>
                <a:gd name="connsiteX6" fmla="*/ 234950 w 2279650"/>
                <a:gd name="connsiteY6" fmla="*/ 3441700 h 4489450"/>
                <a:gd name="connsiteX7" fmla="*/ 412750 w 2279650"/>
                <a:gd name="connsiteY7" fmla="*/ 3155950 h 4489450"/>
                <a:gd name="connsiteX8" fmla="*/ 546100 w 2279650"/>
                <a:gd name="connsiteY8" fmla="*/ 2552700 h 4489450"/>
                <a:gd name="connsiteX9" fmla="*/ 444500 w 2279650"/>
                <a:gd name="connsiteY9" fmla="*/ 2457450 h 4489450"/>
                <a:gd name="connsiteX10" fmla="*/ 209550 w 2279650"/>
                <a:gd name="connsiteY10" fmla="*/ 2527300 h 4489450"/>
                <a:gd name="connsiteX11" fmla="*/ 158750 w 2279650"/>
                <a:gd name="connsiteY11" fmla="*/ 2349500 h 4489450"/>
                <a:gd name="connsiteX12" fmla="*/ 0 w 2279650"/>
                <a:gd name="connsiteY12" fmla="*/ 2228850 h 4489450"/>
                <a:gd name="connsiteX13" fmla="*/ 6350 w 2279650"/>
                <a:gd name="connsiteY13" fmla="*/ 1689100 h 4489450"/>
                <a:gd name="connsiteX14" fmla="*/ 247650 w 2279650"/>
                <a:gd name="connsiteY14" fmla="*/ 1181100 h 4489450"/>
                <a:gd name="connsiteX15" fmla="*/ 387350 w 2279650"/>
                <a:gd name="connsiteY15" fmla="*/ 1200150 h 4489450"/>
                <a:gd name="connsiteX16" fmla="*/ 336550 w 2279650"/>
                <a:gd name="connsiteY16" fmla="*/ 1111250 h 4489450"/>
                <a:gd name="connsiteX17" fmla="*/ 387350 w 2279650"/>
                <a:gd name="connsiteY17" fmla="*/ 1079500 h 4489450"/>
                <a:gd name="connsiteX18" fmla="*/ 495300 w 2279650"/>
                <a:gd name="connsiteY18" fmla="*/ 1104900 h 4489450"/>
                <a:gd name="connsiteX19" fmla="*/ 755650 w 2279650"/>
                <a:gd name="connsiteY19" fmla="*/ 704850 h 4489450"/>
                <a:gd name="connsiteX20" fmla="*/ 742950 w 2279650"/>
                <a:gd name="connsiteY20" fmla="*/ 628650 h 4489450"/>
                <a:gd name="connsiteX21" fmla="*/ 685800 w 2279650"/>
                <a:gd name="connsiteY21" fmla="*/ 685800 h 4489450"/>
                <a:gd name="connsiteX22" fmla="*/ 654050 w 2279650"/>
                <a:gd name="connsiteY22" fmla="*/ 482600 h 4489450"/>
                <a:gd name="connsiteX23" fmla="*/ 660400 w 2279650"/>
                <a:gd name="connsiteY23" fmla="*/ 425450 h 4489450"/>
                <a:gd name="connsiteX24" fmla="*/ 774700 w 2279650"/>
                <a:gd name="connsiteY24" fmla="*/ 330200 h 4489450"/>
                <a:gd name="connsiteX25" fmla="*/ 838200 w 2279650"/>
                <a:gd name="connsiteY25" fmla="*/ 349250 h 4489450"/>
                <a:gd name="connsiteX26" fmla="*/ 812800 w 2279650"/>
                <a:gd name="connsiteY26" fmla="*/ 266700 h 4489450"/>
                <a:gd name="connsiteX27" fmla="*/ 1193800 w 2279650"/>
                <a:gd name="connsiteY27" fmla="*/ 0 h 4489450"/>
                <a:gd name="connsiteX28" fmla="*/ 1492250 w 2279650"/>
                <a:gd name="connsiteY28" fmla="*/ 260350 h 4489450"/>
                <a:gd name="connsiteX29" fmla="*/ 1409700 w 2279650"/>
                <a:gd name="connsiteY29" fmla="*/ 444500 h 4489450"/>
                <a:gd name="connsiteX30" fmla="*/ 1435100 w 2279650"/>
                <a:gd name="connsiteY30" fmla="*/ 527050 h 4489450"/>
                <a:gd name="connsiteX31" fmla="*/ 1384300 w 2279650"/>
                <a:gd name="connsiteY31" fmla="*/ 546100 h 4489450"/>
                <a:gd name="connsiteX32" fmla="*/ 1327150 w 2279650"/>
                <a:gd name="connsiteY32" fmla="*/ 660400 h 4489450"/>
                <a:gd name="connsiteX33" fmla="*/ 1397000 w 2279650"/>
                <a:gd name="connsiteY33" fmla="*/ 736600 h 4489450"/>
                <a:gd name="connsiteX34" fmla="*/ 1403350 w 2279650"/>
                <a:gd name="connsiteY34" fmla="*/ 819150 h 4489450"/>
                <a:gd name="connsiteX35" fmla="*/ 1504950 w 2279650"/>
                <a:gd name="connsiteY35" fmla="*/ 1022350 h 4489450"/>
                <a:gd name="connsiteX36" fmla="*/ 1492250 w 2279650"/>
                <a:gd name="connsiteY36" fmla="*/ 1168400 h 4489450"/>
                <a:gd name="connsiteX37" fmla="*/ 1422400 w 2279650"/>
                <a:gd name="connsiteY37" fmla="*/ 1187450 h 4489450"/>
                <a:gd name="connsiteX38" fmla="*/ 1339850 w 2279650"/>
                <a:gd name="connsiteY38" fmla="*/ 1644650 h 4489450"/>
                <a:gd name="connsiteX39" fmla="*/ 1219200 w 2279650"/>
                <a:gd name="connsiteY39" fmla="*/ 1574800 h 4489450"/>
                <a:gd name="connsiteX40" fmla="*/ 1187450 w 2279650"/>
                <a:gd name="connsiteY40" fmla="*/ 1644650 h 4489450"/>
                <a:gd name="connsiteX41" fmla="*/ 1358900 w 2279650"/>
                <a:gd name="connsiteY41" fmla="*/ 1816100 h 4489450"/>
                <a:gd name="connsiteX42" fmla="*/ 1327150 w 2279650"/>
                <a:gd name="connsiteY42" fmla="*/ 1905000 h 4489450"/>
                <a:gd name="connsiteX43" fmla="*/ 1403350 w 2279650"/>
                <a:gd name="connsiteY43" fmla="*/ 1930400 h 4489450"/>
                <a:gd name="connsiteX44" fmla="*/ 1574800 w 2279650"/>
                <a:gd name="connsiteY44" fmla="*/ 2190750 h 4489450"/>
                <a:gd name="connsiteX45" fmla="*/ 1612900 w 2279650"/>
                <a:gd name="connsiteY45" fmla="*/ 2184400 h 4489450"/>
                <a:gd name="connsiteX46" fmla="*/ 1752600 w 2279650"/>
                <a:gd name="connsiteY46" fmla="*/ 2368550 h 4489450"/>
                <a:gd name="connsiteX47" fmla="*/ 1555750 w 2279650"/>
                <a:gd name="connsiteY47" fmla="*/ 2451100 h 4489450"/>
                <a:gd name="connsiteX48" fmla="*/ 1479550 w 2279650"/>
                <a:gd name="connsiteY48" fmla="*/ 2343150 h 4489450"/>
                <a:gd name="connsiteX49" fmla="*/ 1397000 w 2279650"/>
                <a:gd name="connsiteY49" fmla="*/ 2413000 h 4489450"/>
                <a:gd name="connsiteX50" fmla="*/ 1181100 w 2279650"/>
                <a:gd name="connsiteY50" fmla="*/ 2089150 h 4489450"/>
                <a:gd name="connsiteX51" fmla="*/ 1130300 w 2279650"/>
                <a:gd name="connsiteY51" fmla="*/ 2139950 h 4489450"/>
                <a:gd name="connsiteX52" fmla="*/ 1155700 w 2279650"/>
                <a:gd name="connsiteY52" fmla="*/ 2241550 h 4489450"/>
                <a:gd name="connsiteX53" fmla="*/ 1117600 w 2279650"/>
                <a:gd name="connsiteY53" fmla="*/ 2292350 h 4489450"/>
                <a:gd name="connsiteX54" fmla="*/ 1498600 w 2279650"/>
                <a:gd name="connsiteY54" fmla="*/ 3143250 h 4489450"/>
                <a:gd name="connsiteX55" fmla="*/ 1657350 w 2279650"/>
                <a:gd name="connsiteY55" fmla="*/ 3860800 h 4489450"/>
                <a:gd name="connsiteX56" fmla="*/ 1841500 w 2279650"/>
                <a:gd name="connsiteY56" fmla="*/ 4222750 h 4489450"/>
                <a:gd name="connsiteX57" fmla="*/ 1905000 w 2279650"/>
                <a:gd name="connsiteY57" fmla="*/ 4171950 h 4489450"/>
                <a:gd name="connsiteX58" fmla="*/ 1981200 w 2279650"/>
                <a:gd name="connsiteY58" fmla="*/ 4222750 h 4489450"/>
                <a:gd name="connsiteX59" fmla="*/ 2279650 w 2279650"/>
                <a:gd name="connsiteY59" fmla="*/ 4229100 h 4489450"/>
                <a:gd name="connsiteX60" fmla="*/ 1860550 w 2279650"/>
                <a:gd name="connsiteY60" fmla="*/ 4438650 h 4489450"/>
                <a:gd name="connsiteX61" fmla="*/ 1816100 w 2279650"/>
                <a:gd name="connsiteY61" fmla="*/ 4419600 h 4489450"/>
                <a:gd name="connsiteX62" fmla="*/ 1797050 w 2279650"/>
                <a:gd name="connsiteY62" fmla="*/ 4483100 h 4489450"/>
                <a:gd name="connsiteX63" fmla="*/ 1625600 w 2279650"/>
                <a:gd name="connsiteY63" fmla="*/ 4489450 h 4489450"/>
                <a:gd name="connsiteX64" fmla="*/ 1657350 w 2279650"/>
                <a:gd name="connsiteY64" fmla="*/ 4400550 h 4489450"/>
                <a:gd name="connsiteX65" fmla="*/ 1200150 w 2279650"/>
                <a:gd name="connsiteY65" fmla="*/ 3403600 h 4489450"/>
                <a:gd name="connsiteX66" fmla="*/ 889000 w 2279650"/>
                <a:gd name="connsiteY66" fmla="*/ 2946400 h 4489450"/>
                <a:gd name="connsiteX67" fmla="*/ 685800 w 2279650"/>
                <a:gd name="connsiteY67" fmla="*/ 3352800 h 4489450"/>
                <a:gd name="connsiteX68" fmla="*/ 431800 w 2279650"/>
                <a:gd name="connsiteY68" fmla="*/ 4064000 h 4489450"/>
                <a:gd name="connsiteX69" fmla="*/ 450850 w 2279650"/>
                <a:gd name="connsiteY69" fmla="*/ 4148137 h 4489450"/>
                <a:gd name="connsiteX70" fmla="*/ 419100 w 2279650"/>
                <a:gd name="connsiteY70" fmla="*/ 4222750 h 4489450"/>
                <a:gd name="connsiteX0" fmla="*/ 419100 w 2279650"/>
                <a:gd name="connsiteY0" fmla="*/ 4222750 h 4489450"/>
                <a:gd name="connsiteX1" fmla="*/ 590550 w 2279650"/>
                <a:gd name="connsiteY1" fmla="*/ 4346575 h 4489450"/>
                <a:gd name="connsiteX2" fmla="*/ 787400 w 2279650"/>
                <a:gd name="connsiteY2" fmla="*/ 4425950 h 4489450"/>
                <a:gd name="connsiteX3" fmla="*/ 749300 w 2279650"/>
                <a:gd name="connsiteY3" fmla="*/ 4489450 h 4489450"/>
                <a:gd name="connsiteX4" fmla="*/ 120650 w 2279650"/>
                <a:gd name="connsiteY4" fmla="*/ 4470400 h 4489450"/>
                <a:gd name="connsiteX5" fmla="*/ 184150 w 2279650"/>
                <a:gd name="connsiteY5" fmla="*/ 3752850 h 4489450"/>
                <a:gd name="connsiteX6" fmla="*/ 234950 w 2279650"/>
                <a:gd name="connsiteY6" fmla="*/ 3441700 h 4489450"/>
                <a:gd name="connsiteX7" fmla="*/ 412750 w 2279650"/>
                <a:gd name="connsiteY7" fmla="*/ 3155950 h 4489450"/>
                <a:gd name="connsiteX8" fmla="*/ 546100 w 2279650"/>
                <a:gd name="connsiteY8" fmla="*/ 2552700 h 4489450"/>
                <a:gd name="connsiteX9" fmla="*/ 444500 w 2279650"/>
                <a:gd name="connsiteY9" fmla="*/ 2457450 h 4489450"/>
                <a:gd name="connsiteX10" fmla="*/ 209550 w 2279650"/>
                <a:gd name="connsiteY10" fmla="*/ 2527300 h 4489450"/>
                <a:gd name="connsiteX11" fmla="*/ 158750 w 2279650"/>
                <a:gd name="connsiteY11" fmla="*/ 2349500 h 4489450"/>
                <a:gd name="connsiteX12" fmla="*/ 0 w 2279650"/>
                <a:gd name="connsiteY12" fmla="*/ 2228850 h 4489450"/>
                <a:gd name="connsiteX13" fmla="*/ 6350 w 2279650"/>
                <a:gd name="connsiteY13" fmla="*/ 1689100 h 4489450"/>
                <a:gd name="connsiteX14" fmla="*/ 247650 w 2279650"/>
                <a:gd name="connsiteY14" fmla="*/ 1181100 h 4489450"/>
                <a:gd name="connsiteX15" fmla="*/ 387350 w 2279650"/>
                <a:gd name="connsiteY15" fmla="*/ 1200150 h 4489450"/>
                <a:gd name="connsiteX16" fmla="*/ 336550 w 2279650"/>
                <a:gd name="connsiteY16" fmla="*/ 1111250 h 4489450"/>
                <a:gd name="connsiteX17" fmla="*/ 387350 w 2279650"/>
                <a:gd name="connsiteY17" fmla="*/ 1079500 h 4489450"/>
                <a:gd name="connsiteX18" fmla="*/ 495300 w 2279650"/>
                <a:gd name="connsiteY18" fmla="*/ 1104900 h 4489450"/>
                <a:gd name="connsiteX19" fmla="*/ 755650 w 2279650"/>
                <a:gd name="connsiteY19" fmla="*/ 704850 h 4489450"/>
                <a:gd name="connsiteX20" fmla="*/ 742950 w 2279650"/>
                <a:gd name="connsiteY20" fmla="*/ 628650 h 4489450"/>
                <a:gd name="connsiteX21" fmla="*/ 685800 w 2279650"/>
                <a:gd name="connsiteY21" fmla="*/ 685800 h 4489450"/>
                <a:gd name="connsiteX22" fmla="*/ 654050 w 2279650"/>
                <a:gd name="connsiteY22" fmla="*/ 482600 h 4489450"/>
                <a:gd name="connsiteX23" fmla="*/ 660400 w 2279650"/>
                <a:gd name="connsiteY23" fmla="*/ 425450 h 4489450"/>
                <a:gd name="connsiteX24" fmla="*/ 774700 w 2279650"/>
                <a:gd name="connsiteY24" fmla="*/ 330200 h 4489450"/>
                <a:gd name="connsiteX25" fmla="*/ 838200 w 2279650"/>
                <a:gd name="connsiteY25" fmla="*/ 349250 h 4489450"/>
                <a:gd name="connsiteX26" fmla="*/ 812800 w 2279650"/>
                <a:gd name="connsiteY26" fmla="*/ 266700 h 4489450"/>
                <a:gd name="connsiteX27" fmla="*/ 1193800 w 2279650"/>
                <a:gd name="connsiteY27" fmla="*/ 0 h 4489450"/>
                <a:gd name="connsiteX28" fmla="*/ 1492250 w 2279650"/>
                <a:gd name="connsiteY28" fmla="*/ 260350 h 4489450"/>
                <a:gd name="connsiteX29" fmla="*/ 1409700 w 2279650"/>
                <a:gd name="connsiteY29" fmla="*/ 444500 h 4489450"/>
                <a:gd name="connsiteX30" fmla="*/ 1435100 w 2279650"/>
                <a:gd name="connsiteY30" fmla="*/ 527050 h 4489450"/>
                <a:gd name="connsiteX31" fmla="*/ 1384300 w 2279650"/>
                <a:gd name="connsiteY31" fmla="*/ 546100 h 4489450"/>
                <a:gd name="connsiteX32" fmla="*/ 1327150 w 2279650"/>
                <a:gd name="connsiteY32" fmla="*/ 660400 h 4489450"/>
                <a:gd name="connsiteX33" fmla="*/ 1397000 w 2279650"/>
                <a:gd name="connsiteY33" fmla="*/ 736600 h 4489450"/>
                <a:gd name="connsiteX34" fmla="*/ 1403350 w 2279650"/>
                <a:gd name="connsiteY34" fmla="*/ 819150 h 4489450"/>
                <a:gd name="connsiteX35" fmla="*/ 1504950 w 2279650"/>
                <a:gd name="connsiteY35" fmla="*/ 1022350 h 4489450"/>
                <a:gd name="connsiteX36" fmla="*/ 1492250 w 2279650"/>
                <a:gd name="connsiteY36" fmla="*/ 1168400 h 4489450"/>
                <a:gd name="connsiteX37" fmla="*/ 1422400 w 2279650"/>
                <a:gd name="connsiteY37" fmla="*/ 1187450 h 4489450"/>
                <a:gd name="connsiteX38" fmla="*/ 1339850 w 2279650"/>
                <a:gd name="connsiteY38" fmla="*/ 1644650 h 4489450"/>
                <a:gd name="connsiteX39" fmla="*/ 1219200 w 2279650"/>
                <a:gd name="connsiteY39" fmla="*/ 1574800 h 4489450"/>
                <a:gd name="connsiteX40" fmla="*/ 1187450 w 2279650"/>
                <a:gd name="connsiteY40" fmla="*/ 1644650 h 4489450"/>
                <a:gd name="connsiteX41" fmla="*/ 1358900 w 2279650"/>
                <a:gd name="connsiteY41" fmla="*/ 1816100 h 4489450"/>
                <a:gd name="connsiteX42" fmla="*/ 1327150 w 2279650"/>
                <a:gd name="connsiteY42" fmla="*/ 1905000 h 4489450"/>
                <a:gd name="connsiteX43" fmla="*/ 1403350 w 2279650"/>
                <a:gd name="connsiteY43" fmla="*/ 1930400 h 4489450"/>
                <a:gd name="connsiteX44" fmla="*/ 1574800 w 2279650"/>
                <a:gd name="connsiteY44" fmla="*/ 2190750 h 4489450"/>
                <a:gd name="connsiteX45" fmla="*/ 1612900 w 2279650"/>
                <a:gd name="connsiteY45" fmla="*/ 2184400 h 4489450"/>
                <a:gd name="connsiteX46" fmla="*/ 1752600 w 2279650"/>
                <a:gd name="connsiteY46" fmla="*/ 2368550 h 4489450"/>
                <a:gd name="connsiteX47" fmla="*/ 1555750 w 2279650"/>
                <a:gd name="connsiteY47" fmla="*/ 2451100 h 4489450"/>
                <a:gd name="connsiteX48" fmla="*/ 1479550 w 2279650"/>
                <a:gd name="connsiteY48" fmla="*/ 2343150 h 4489450"/>
                <a:gd name="connsiteX49" fmla="*/ 1397000 w 2279650"/>
                <a:gd name="connsiteY49" fmla="*/ 2413000 h 4489450"/>
                <a:gd name="connsiteX50" fmla="*/ 1181100 w 2279650"/>
                <a:gd name="connsiteY50" fmla="*/ 2089150 h 4489450"/>
                <a:gd name="connsiteX51" fmla="*/ 1130300 w 2279650"/>
                <a:gd name="connsiteY51" fmla="*/ 2139950 h 4489450"/>
                <a:gd name="connsiteX52" fmla="*/ 1155700 w 2279650"/>
                <a:gd name="connsiteY52" fmla="*/ 2241550 h 4489450"/>
                <a:gd name="connsiteX53" fmla="*/ 1117600 w 2279650"/>
                <a:gd name="connsiteY53" fmla="*/ 2292350 h 4489450"/>
                <a:gd name="connsiteX54" fmla="*/ 1498600 w 2279650"/>
                <a:gd name="connsiteY54" fmla="*/ 3143250 h 4489450"/>
                <a:gd name="connsiteX55" fmla="*/ 1657350 w 2279650"/>
                <a:gd name="connsiteY55" fmla="*/ 3860800 h 4489450"/>
                <a:gd name="connsiteX56" fmla="*/ 1841500 w 2279650"/>
                <a:gd name="connsiteY56" fmla="*/ 4222750 h 4489450"/>
                <a:gd name="connsiteX57" fmla="*/ 1905000 w 2279650"/>
                <a:gd name="connsiteY57" fmla="*/ 4171950 h 4489450"/>
                <a:gd name="connsiteX58" fmla="*/ 1981200 w 2279650"/>
                <a:gd name="connsiteY58" fmla="*/ 4222750 h 4489450"/>
                <a:gd name="connsiteX59" fmla="*/ 2279650 w 2279650"/>
                <a:gd name="connsiteY59" fmla="*/ 4229100 h 4489450"/>
                <a:gd name="connsiteX60" fmla="*/ 1860550 w 2279650"/>
                <a:gd name="connsiteY60" fmla="*/ 4438650 h 4489450"/>
                <a:gd name="connsiteX61" fmla="*/ 1816100 w 2279650"/>
                <a:gd name="connsiteY61" fmla="*/ 4419600 h 4489450"/>
                <a:gd name="connsiteX62" fmla="*/ 1797050 w 2279650"/>
                <a:gd name="connsiteY62" fmla="*/ 4483100 h 4489450"/>
                <a:gd name="connsiteX63" fmla="*/ 1625600 w 2279650"/>
                <a:gd name="connsiteY63" fmla="*/ 4489450 h 4489450"/>
                <a:gd name="connsiteX64" fmla="*/ 1657350 w 2279650"/>
                <a:gd name="connsiteY64" fmla="*/ 4400550 h 4489450"/>
                <a:gd name="connsiteX65" fmla="*/ 1200150 w 2279650"/>
                <a:gd name="connsiteY65" fmla="*/ 3403600 h 4489450"/>
                <a:gd name="connsiteX66" fmla="*/ 889000 w 2279650"/>
                <a:gd name="connsiteY66" fmla="*/ 2946400 h 4489450"/>
                <a:gd name="connsiteX67" fmla="*/ 685800 w 2279650"/>
                <a:gd name="connsiteY67" fmla="*/ 3352800 h 4489450"/>
                <a:gd name="connsiteX68" fmla="*/ 431800 w 2279650"/>
                <a:gd name="connsiteY68" fmla="*/ 4064000 h 4489450"/>
                <a:gd name="connsiteX69" fmla="*/ 450850 w 2279650"/>
                <a:gd name="connsiteY69" fmla="*/ 4148137 h 4489450"/>
                <a:gd name="connsiteX70" fmla="*/ 419100 w 2279650"/>
                <a:gd name="connsiteY70" fmla="*/ 4222750 h 4489450"/>
                <a:gd name="connsiteX0" fmla="*/ 419100 w 2279650"/>
                <a:gd name="connsiteY0" fmla="*/ 4222750 h 4489450"/>
                <a:gd name="connsiteX1" fmla="*/ 590550 w 2279650"/>
                <a:gd name="connsiteY1" fmla="*/ 4346575 h 4489450"/>
                <a:gd name="connsiteX2" fmla="*/ 744538 w 2279650"/>
                <a:gd name="connsiteY2" fmla="*/ 4411662 h 4489450"/>
                <a:gd name="connsiteX3" fmla="*/ 749300 w 2279650"/>
                <a:gd name="connsiteY3" fmla="*/ 4489450 h 4489450"/>
                <a:gd name="connsiteX4" fmla="*/ 120650 w 2279650"/>
                <a:gd name="connsiteY4" fmla="*/ 4470400 h 4489450"/>
                <a:gd name="connsiteX5" fmla="*/ 184150 w 2279650"/>
                <a:gd name="connsiteY5" fmla="*/ 3752850 h 4489450"/>
                <a:gd name="connsiteX6" fmla="*/ 234950 w 2279650"/>
                <a:gd name="connsiteY6" fmla="*/ 3441700 h 4489450"/>
                <a:gd name="connsiteX7" fmla="*/ 412750 w 2279650"/>
                <a:gd name="connsiteY7" fmla="*/ 3155950 h 4489450"/>
                <a:gd name="connsiteX8" fmla="*/ 546100 w 2279650"/>
                <a:gd name="connsiteY8" fmla="*/ 2552700 h 4489450"/>
                <a:gd name="connsiteX9" fmla="*/ 444500 w 2279650"/>
                <a:gd name="connsiteY9" fmla="*/ 2457450 h 4489450"/>
                <a:gd name="connsiteX10" fmla="*/ 209550 w 2279650"/>
                <a:gd name="connsiteY10" fmla="*/ 2527300 h 4489450"/>
                <a:gd name="connsiteX11" fmla="*/ 158750 w 2279650"/>
                <a:gd name="connsiteY11" fmla="*/ 2349500 h 4489450"/>
                <a:gd name="connsiteX12" fmla="*/ 0 w 2279650"/>
                <a:gd name="connsiteY12" fmla="*/ 2228850 h 4489450"/>
                <a:gd name="connsiteX13" fmla="*/ 6350 w 2279650"/>
                <a:gd name="connsiteY13" fmla="*/ 1689100 h 4489450"/>
                <a:gd name="connsiteX14" fmla="*/ 247650 w 2279650"/>
                <a:gd name="connsiteY14" fmla="*/ 1181100 h 4489450"/>
                <a:gd name="connsiteX15" fmla="*/ 387350 w 2279650"/>
                <a:gd name="connsiteY15" fmla="*/ 1200150 h 4489450"/>
                <a:gd name="connsiteX16" fmla="*/ 336550 w 2279650"/>
                <a:gd name="connsiteY16" fmla="*/ 1111250 h 4489450"/>
                <a:gd name="connsiteX17" fmla="*/ 387350 w 2279650"/>
                <a:gd name="connsiteY17" fmla="*/ 1079500 h 4489450"/>
                <a:gd name="connsiteX18" fmla="*/ 495300 w 2279650"/>
                <a:gd name="connsiteY18" fmla="*/ 1104900 h 4489450"/>
                <a:gd name="connsiteX19" fmla="*/ 755650 w 2279650"/>
                <a:gd name="connsiteY19" fmla="*/ 704850 h 4489450"/>
                <a:gd name="connsiteX20" fmla="*/ 742950 w 2279650"/>
                <a:gd name="connsiteY20" fmla="*/ 628650 h 4489450"/>
                <a:gd name="connsiteX21" fmla="*/ 685800 w 2279650"/>
                <a:gd name="connsiteY21" fmla="*/ 685800 h 4489450"/>
                <a:gd name="connsiteX22" fmla="*/ 654050 w 2279650"/>
                <a:gd name="connsiteY22" fmla="*/ 482600 h 4489450"/>
                <a:gd name="connsiteX23" fmla="*/ 660400 w 2279650"/>
                <a:gd name="connsiteY23" fmla="*/ 425450 h 4489450"/>
                <a:gd name="connsiteX24" fmla="*/ 774700 w 2279650"/>
                <a:gd name="connsiteY24" fmla="*/ 330200 h 4489450"/>
                <a:gd name="connsiteX25" fmla="*/ 838200 w 2279650"/>
                <a:gd name="connsiteY25" fmla="*/ 349250 h 4489450"/>
                <a:gd name="connsiteX26" fmla="*/ 812800 w 2279650"/>
                <a:gd name="connsiteY26" fmla="*/ 266700 h 4489450"/>
                <a:gd name="connsiteX27" fmla="*/ 1193800 w 2279650"/>
                <a:gd name="connsiteY27" fmla="*/ 0 h 4489450"/>
                <a:gd name="connsiteX28" fmla="*/ 1492250 w 2279650"/>
                <a:gd name="connsiteY28" fmla="*/ 260350 h 4489450"/>
                <a:gd name="connsiteX29" fmla="*/ 1409700 w 2279650"/>
                <a:gd name="connsiteY29" fmla="*/ 444500 h 4489450"/>
                <a:gd name="connsiteX30" fmla="*/ 1435100 w 2279650"/>
                <a:gd name="connsiteY30" fmla="*/ 527050 h 4489450"/>
                <a:gd name="connsiteX31" fmla="*/ 1384300 w 2279650"/>
                <a:gd name="connsiteY31" fmla="*/ 546100 h 4489450"/>
                <a:gd name="connsiteX32" fmla="*/ 1327150 w 2279650"/>
                <a:gd name="connsiteY32" fmla="*/ 660400 h 4489450"/>
                <a:gd name="connsiteX33" fmla="*/ 1397000 w 2279650"/>
                <a:gd name="connsiteY33" fmla="*/ 736600 h 4489450"/>
                <a:gd name="connsiteX34" fmla="*/ 1403350 w 2279650"/>
                <a:gd name="connsiteY34" fmla="*/ 819150 h 4489450"/>
                <a:gd name="connsiteX35" fmla="*/ 1504950 w 2279650"/>
                <a:gd name="connsiteY35" fmla="*/ 1022350 h 4489450"/>
                <a:gd name="connsiteX36" fmla="*/ 1492250 w 2279650"/>
                <a:gd name="connsiteY36" fmla="*/ 1168400 h 4489450"/>
                <a:gd name="connsiteX37" fmla="*/ 1422400 w 2279650"/>
                <a:gd name="connsiteY37" fmla="*/ 1187450 h 4489450"/>
                <a:gd name="connsiteX38" fmla="*/ 1339850 w 2279650"/>
                <a:gd name="connsiteY38" fmla="*/ 1644650 h 4489450"/>
                <a:gd name="connsiteX39" fmla="*/ 1219200 w 2279650"/>
                <a:gd name="connsiteY39" fmla="*/ 1574800 h 4489450"/>
                <a:gd name="connsiteX40" fmla="*/ 1187450 w 2279650"/>
                <a:gd name="connsiteY40" fmla="*/ 1644650 h 4489450"/>
                <a:gd name="connsiteX41" fmla="*/ 1358900 w 2279650"/>
                <a:gd name="connsiteY41" fmla="*/ 1816100 h 4489450"/>
                <a:gd name="connsiteX42" fmla="*/ 1327150 w 2279650"/>
                <a:gd name="connsiteY42" fmla="*/ 1905000 h 4489450"/>
                <a:gd name="connsiteX43" fmla="*/ 1403350 w 2279650"/>
                <a:gd name="connsiteY43" fmla="*/ 1930400 h 4489450"/>
                <a:gd name="connsiteX44" fmla="*/ 1574800 w 2279650"/>
                <a:gd name="connsiteY44" fmla="*/ 2190750 h 4489450"/>
                <a:gd name="connsiteX45" fmla="*/ 1612900 w 2279650"/>
                <a:gd name="connsiteY45" fmla="*/ 2184400 h 4489450"/>
                <a:gd name="connsiteX46" fmla="*/ 1752600 w 2279650"/>
                <a:gd name="connsiteY46" fmla="*/ 2368550 h 4489450"/>
                <a:gd name="connsiteX47" fmla="*/ 1555750 w 2279650"/>
                <a:gd name="connsiteY47" fmla="*/ 2451100 h 4489450"/>
                <a:gd name="connsiteX48" fmla="*/ 1479550 w 2279650"/>
                <a:gd name="connsiteY48" fmla="*/ 2343150 h 4489450"/>
                <a:gd name="connsiteX49" fmla="*/ 1397000 w 2279650"/>
                <a:gd name="connsiteY49" fmla="*/ 2413000 h 4489450"/>
                <a:gd name="connsiteX50" fmla="*/ 1181100 w 2279650"/>
                <a:gd name="connsiteY50" fmla="*/ 2089150 h 4489450"/>
                <a:gd name="connsiteX51" fmla="*/ 1130300 w 2279650"/>
                <a:gd name="connsiteY51" fmla="*/ 2139950 h 4489450"/>
                <a:gd name="connsiteX52" fmla="*/ 1155700 w 2279650"/>
                <a:gd name="connsiteY52" fmla="*/ 2241550 h 4489450"/>
                <a:gd name="connsiteX53" fmla="*/ 1117600 w 2279650"/>
                <a:gd name="connsiteY53" fmla="*/ 2292350 h 4489450"/>
                <a:gd name="connsiteX54" fmla="*/ 1498600 w 2279650"/>
                <a:gd name="connsiteY54" fmla="*/ 3143250 h 4489450"/>
                <a:gd name="connsiteX55" fmla="*/ 1657350 w 2279650"/>
                <a:gd name="connsiteY55" fmla="*/ 3860800 h 4489450"/>
                <a:gd name="connsiteX56" fmla="*/ 1841500 w 2279650"/>
                <a:gd name="connsiteY56" fmla="*/ 4222750 h 4489450"/>
                <a:gd name="connsiteX57" fmla="*/ 1905000 w 2279650"/>
                <a:gd name="connsiteY57" fmla="*/ 4171950 h 4489450"/>
                <a:gd name="connsiteX58" fmla="*/ 1981200 w 2279650"/>
                <a:gd name="connsiteY58" fmla="*/ 4222750 h 4489450"/>
                <a:gd name="connsiteX59" fmla="*/ 2279650 w 2279650"/>
                <a:gd name="connsiteY59" fmla="*/ 4229100 h 4489450"/>
                <a:gd name="connsiteX60" fmla="*/ 1860550 w 2279650"/>
                <a:gd name="connsiteY60" fmla="*/ 4438650 h 4489450"/>
                <a:gd name="connsiteX61" fmla="*/ 1816100 w 2279650"/>
                <a:gd name="connsiteY61" fmla="*/ 4419600 h 4489450"/>
                <a:gd name="connsiteX62" fmla="*/ 1797050 w 2279650"/>
                <a:gd name="connsiteY62" fmla="*/ 4483100 h 4489450"/>
                <a:gd name="connsiteX63" fmla="*/ 1625600 w 2279650"/>
                <a:gd name="connsiteY63" fmla="*/ 4489450 h 4489450"/>
                <a:gd name="connsiteX64" fmla="*/ 1657350 w 2279650"/>
                <a:gd name="connsiteY64" fmla="*/ 4400550 h 4489450"/>
                <a:gd name="connsiteX65" fmla="*/ 1200150 w 2279650"/>
                <a:gd name="connsiteY65" fmla="*/ 3403600 h 4489450"/>
                <a:gd name="connsiteX66" fmla="*/ 889000 w 2279650"/>
                <a:gd name="connsiteY66" fmla="*/ 2946400 h 4489450"/>
                <a:gd name="connsiteX67" fmla="*/ 685800 w 2279650"/>
                <a:gd name="connsiteY67" fmla="*/ 3352800 h 4489450"/>
                <a:gd name="connsiteX68" fmla="*/ 431800 w 2279650"/>
                <a:gd name="connsiteY68" fmla="*/ 4064000 h 4489450"/>
                <a:gd name="connsiteX69" fmla="*/ 450850 w 2279650"/>
                <a:gd name="connsiteY69" fmla="*/ 4148137 h 4489450"/>
                <a:gd name="connsiteX70" fmla="*/ 419100 w 2279650"/>
                <a:gd name="connsiteY70" fmla="*/ 4222750 h 4489450"/>
                <a:gd name="connsiteX0" fmla="*/ 419100 w 2279650"/>
                <a:gd name="connsiteY0" fmla="*/ 4222750 h 4489450"/>
                <a:gd name="connsiteX1" fmla="*/ 590550 w 2279650"/>
                <a:gd name="connsiteY1" fmla="*/ 4346575 h 4489450"/>
                <a:gd name="connsiteX2" fmla="*/ 744538 w 2279650"/>
                <a:gd name="connsiteY2" fmla="*/ 4411662 h 4489450"/>
                <a:gd name="connsiteX3" fmla="*/ 749300 w 2279650"/>
                <a:gd name="connsiteY3" fmla="*/ 4489450 h 4489450"/>
                <a:gd name="connsiteX4" fmla="*/ 335756 w 2279650"/>
                <a:gd name="connsiteY4" fmla="*/ 4434681 h 4489450"/>
                <a:gd name="connsiteX5" fmla="*/ 120650 w 2279650"/>
                <a:gd name="connsiteY5" fmla="*/ 4470400 h 4489450"/>
                <a:gd name="connsiteX6" fmla="*/ 184150 w 2279650"/>
                <a:gd name="connsiteY6" fmla="*/ 3752850 h 4489450"/>
                <a:gd name="connsiteX7" fmla="*/ 234950 w 2279650"/>
                <a:gd name="connsiteY7" fmla="*/ 3441700 h 4489450"/>
                <a:gd name="connsiteX8" fmla="*/ 412750 w 2279650"/>
                <a:gd name="connsiteY8" fmla="*/ 3155950 h 4489450"/>
                <a:gd name="connsiteX9" fmla="*/ 546100 w 2279650"/>
                <a:gd name="connsiteY9" fmla="*/ 2552700 h 4489450"/>
                <a:gd name="connsiteX10" fmla="*/ 444500 w 2279650"/>
                <a:gd name="connsiteY10" fmla="*/ 2457450 h 4489450"/>
                <a:gd name="connsiteX11" fmla="*/ 209550 w 2279650"/>
                <a:gd name="connsiteY11" fmla="*/ 2527300 h 4489450"/>
                <a:gd name="connsiteX12" fmla="*/ 158750 w 2279650"/>
                <a:gd name="connsiteY12" fmla="*/ 2349500 h 4489450"/>
                <a:gd name="connsiteX13" fmla="*/ 0 w 2279650"/>
                <a:gd name="connsiteY13" fmla="*/ 2228850 h 4489450"/>
                <a:gd name="connsiteX14" fmla="*/ 6350 w 2279650"/>
                <a:gd name="connsiteY14" fmla="*/ 1689100 h 4489450"/>
                <a:gd name="connsiteX15" fmla="*/ 247650 w 2279650"/>
                <a:gd name="connsiteY15" fmla="*/ 1181100 h 4489450"/>
                <a:gd name="connsiteX16" fmla="*/ 387350 w 2279650"/>
                <a:gd name="connsiteY16" fmla="*/ 1200150 h 4489450"/>
                <a:gd name="connsiteX17" fmla="*/ 336550 w 2279650"/>
                <a:gd name="connsiteY17" fmla="*/ 1111250 h 4489450"/>
                <a:gd name="connsiteX18" fmla="*/ 387350 w 2279650"/>
                <a:gd name="connsiteY18" fmla="*/ 1079500 h 4489450"/>
                <a:gd name="connsiteX19" fmla="*/ 495300 w 2279650"/>
                <a:gd name="connsiteY19" fmla="*/ 1104900 h 4489450"/>
                <a:gd name="connsiteX20" fmla="*/ 755650 w 2279650"/>
                <a:gd name="connsiteY20" fmla="*/ 704850 h 4489450"/>
                <a:gd name="connsiteX21" fmla="*/ 742950 w 2279650"/>
                <a:gd name="connsiteY21" fmla="*/ 628650 h 4489450"/>
                <a:gd name="connsiteX22" fmla="*/ 685800 w 2279650"/>
                <a:gd name="connsiteY22" fmla="*/ 685800 h 4489450"/>
                <a:gd name="connsiteX23" fmla="*/ 654050 w 2279650"/>
                <a:gd name="connsiteY23" fmla="*/ 482600 h 4489450"/>
                <a:gd name="connsiteX24" fmla="*/ 660400 w 2279650"/>
                <a:gd name="connsiteY24" fmla="*/ 425450 h 4489450"/>
                <a:gd name="connsiteX25" fmla="*/ 774700 w 2279650"/>
                <a:gd name="connsiteY25" fmla="*/ 330200 h 4489450"/>
                <a:gd name="connsiteX26" fmla="*/ 838200 w 2279650"/>
                <a:gd name="connsiteY26" fmla="*/ 349250 h 4489450"/>
                <a:gd name="connsiteX27" fmla="*/ 812800 w 2279650"/>
                <a:gd name="connsiteY27" fmla="*/ 266700 h 4489450"/>
                <a:gd name="connsiteX28" fmla="*/ 1193800 w 2279650"/>
                <a:gd name="connsiteY28" fmla="*/ 0 h 4489450"/>
                <a:gd name="connsiteX29" fmla="*/ 1492250 w 2279650"/>
                <a:gd name="connsiteY29" fmla="*/ 260350 h 4489450"/>
                <a:gd name="connsiteX30" fmla="*/ 1409700 w 2279650"/>
                <a:gd name="connsiteY30" fmla="*/ 444500 h 4489450"/>
                <a:gd name="connsiteX31" fmla="*/ 1435100 w 2279650"/>
                <a:gd name="connsiteY31" fmla="*/ 527050 h 4489450"/>
                <a:gd name="connsiteX32" fmla="*/ 1384300 w 2279650"/>
                <a:gd name="connsiteY32" fmla="*/ 546100 h 4489450"/>
                <a:gd name="connsiteX33" fmla="*/ 1327150 w 2279650"/>
                <a:gd name="connsiteY33" fmla="*/ 660400 h 4489450"/>
                <a:gd name="connsiteX34" fmla="*/ 1397000 w 2279650"/>
                <a:gd name="connsiteY34" fmla="*/ 736600 h 4489450"/>
                <a:gd name="connsiteX35" fmla="*/ 1403350 w 2279650"/>
                <a:gd name="connsiteY35" fmla="*/ 819150 h 4489450"/>
                <a:gd name="connsiteX36" fmla="*/ 1504950 w 2279650"/>
                <a:gd name="connsiteY36" fmla="*/ 1022350 h 4489450"/>
                <a:gd name="connsiteX37" fmla="*/ 1492250 w 2279650"/>
                <a:gd name="connsiteY37" fmla="*/ 1168400 h 4489450"/>
                <a:gd name="connsiteX38" fmla="*/ 1422400 w 2279650"/>
                <a:gd name="connsiteY38" fmla="*/ 1187450 h 4489450"/>
                <a:gd name="connsiteX39" fmla="*/ 1339850 w 2279650"/>
                <a:gd name="connsiteY39" fmla="*/ 1644650 h 4489450"/>
                <a:gd name="connsiteX40" fmla="*/ 1219200 w 2279650"/>
                <a:gd name="connsiteY40" fmla="*/ 1574800 h 4489450"/>
                <a:gd name="connsiteX41" fmla="*/ 1187450 w 2279650"/>
                <a:gd name="connsiteY41" fmla="*/ 1644650 h 4489450"/>
                <a:gd name="connsiteX42" fmla="*/ 1358900 w 2279650"/>
                <a:gd name="connsiteY42" fmla="*/ 1816100 h 4489450"/>
                <a:gd name="connsiteX43" fmla="*/ 1327150 w 2279650"/>
                <a:gd name="connsiteY43" fmla="*/ 1905000 h 4489450"/>
                <a:gd name="connsiteX44" fmla="*/ 1403350 w 2279650"/>
                <a:gd name="connsiteY44" fmla="*/ 1930400 h 4489450"/>
                <a:gd name="connsiteX45" fmla="*/ 1574800 w 2279650"/>
                <a:gd name="connsiteY45" fmla="*/ 2190750 h 4489450"/>
                <a:gd name="connsiteX46" fmla="*/ 1612900 w 2279650"/>
                <a:gd name="connsiteY46" fmla="*/ 2184400 h 4489450"/>
                <a:gd name="connsiteX47" fmla="*/ 1752600 w 2279650"/>
                <a:gd name="connsiteY47" fmla="*/ 2368550 h 4489450"/>
                <a:gd name="connsiteX48" fmla="*/ 1555750 w 2279650"/>
                <a:gd name="connsiteY48" fmla="*/ 2451100 h 4489450"/>
                <a:gd name="connsiteX49" fmla="*/ 1479550 w 2279650"/>
                <a:gd name="connsiteY49" fmla="*/ 2343150 h 4489450"/>
                <a:gd name="connsiteX50" fmla="*/ 1397000 w 2279650"/>
                <a:gd name="connsiteY50" fmla="*/ 2413000 h 4489450"/>
                <a:gd name="connsiteX51" fmla="*/ 1181100 w 2279650"/>
                <a:gd name="connsiteY51" fmla="*/ 2089150 h 4489450"/>
                <a:gd name="connsiteX52" fmla="*/ 1130300 w 2279650"/>
                <a:gd name="connsiteY52" fmla="*/ 2139950 h 4489450"/>
                <a:gd name="connsiteX53" fmla="*/ 1155700 w 2279650"/>
                <a:gd name="connsiteY53" fmla="*/ 2241550 h 4489450"/>
                <a:gd name="connsiteX54" fmla="*/ 1117600 w 2279650"/>
                <a:gd name="connsiteY54" fmla="*/ 2292350 h 4489450"/>
                <a:gd name="connsiteX55" fmla="*/ 1498600 w 2279650"/>
                <a:gd name="connsiteY55" fmla="*/ 3143250 h 4489450"/>
                <a:gd name="connsiteX56" fmla="*/ 1657350 w 2279650"/>
                <a:gd name="connsiteY56" fmla="*/ 3860800 h 4489450"/>
                <a:gd name="connsiteX57" fmla="*/ 1841500 w 2279650"/>
                <a:gd name="connsiteY57" fmla="*/ 4222750 h 4489450"/>
                <a:gd name="connsiteX58" fmla="*/ 1905000 w 2279650"/>
                <a:gd name="connsiteY58" fmla="*/ 4171950 h 4489450"/>
                <a:gd name="connsiteX59" fmla="*/ 1981200 w 2279650"/>
                <a:gd name="connsiteY59" fmla="*/ 4222750 h 4489450"/>
                <a:gd name="connsiteX60" fmla="*/ 2279650 w 2279650"/>
                <a:gd name="connsiteY60" fmla="*/ 4229100 h 4489450"/>
                <a:gd name="connsiteX61" fmla="*/ 1860550 w 2279650"/>
                <a:gd name="connsiteY61" fmla="*/ 4438650 h 4489450"/>
                <a:gd name="connsiteX62" fmla="*/ 1816100 w 2279650"/>
                <a:gd name="connsiteY62" fmla="*/ 4419600 h 4489450"/>
                <a:gd name="connsiteX63" fmla="*/ 1797050 w 2279650"/>
                <a:gd name="connsiteY63" fmla="*/ 4483100 h 4489450"/>
                <a:gd name="connsiteX64" fmla="*/ 1625600 w 2279650"/>
                <a:gd name="connsiteY64" fmla="*/ 4489450 h 4489450"/>
                <a:gd name="connsiteX65" fmla="*/ 1657350 w 2279650"/>
                <a:gd name="connsiteY65" fmla="*/ 4400550 h 4489450"/>
                <a:gd name="connsiteX66" fmla="*/ 1200150 w 2279650"/>
                <a:gd name="connsiteY66" fmla="*/ 3403600 h 4489450"/>
                <a:gd name="connsiteX67" fmla="*/ 889000 w 2279650"/>
                <a:gd name="connsiteY67" fmla="*/ 2946400 h 4489450"/>
                <a:gd name="connsiteX68" fmla="*/ 685800 w 2279650"/>
                <a:gd name="connsiteY68" fmla="*/ 3352800 h 4489450"/>
                <a:gd name="connsiteX69" fmla="*/ 431800 w 2279650"/>
                <a:gd name="connsiteY69" fmla="*/ 4064000 h 4489450"/>
                <a:gd name="connsiteX70" fmla="*/ 450850 w 2279650"/>
                <a:gd name="connsiteY70" fmla="*/ 4148137 h 4489450"/>
                <a:gd name="connsiteX71" fmla="*/ 419100 w 2279650"/>
                <a:gd name="connsiteY71" fmla="*/ 4222750 h 4489450"/>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35756 w 2279650"/>
                <a:gd name="connsiteY4" fmla="*/ 4434681 h 4494213"/>
                <a:gd name="connsiteX5" fmla="*/ 309563 w 2279650"/>
                <a:gd name="connsiteY5" fmla="*/ 4494213 h 4494213"/>
                <a:gd name="connsiteX6" fmla="*/ 120650 w 2279650"/>
                <a:gd name="connsiteY6" fmla="*/ 4470400 h 4494213"/>
                <a:gd name="connsiteX7" fmla="*/ 184150 w 2279650"/>
                <a:gd name="connsiteY7" fmla="*/ 3752850 h 4494213"/>
                <a:gd name="connsiteX8" fmla="*/ 234950 w 2279650"/>
                <a:gd name="connsiteY8" fmla="*/ 3441700 h 4494213"/>
                <a:gd name="connsiteX9" fmla="*/ 412750 w 2279650"/>
                <a:gd name="connsiteY9" fmla="*/ 3155950 h 4494213"/>
                <a:gd name="connsiteX10" fmla="*/ 546100 w 2279650"/>
                <a:gd name="connsiteY10" fmla="*/ 2552700 h 4494213"/>
                <a:gd name="connsiteX11" fmla="*/ 444500 w 2279650"/>
                <a:gd name="connsiteY11" fmla="*/ 2457450 h 4494213"/>
                <a:gd name="connsiteX12" fmla="*/ 209550 w 2279650"/>
                <a:gd name="connsiteY12" fmla="*/ 2527300 h 4494213"/>
                <a:gd name="connsiteX13" fmla="*/ 158750 w 2279650"/>
                <a:gd name="connsiteY13" fmla="*/ 2349500 h 4494213"/>
                <a:gd name="connsiteX14" fmla="*/ 0 w 2279650"/>
                <a:gd name="connsiteY14" fmla="*/ 2228850 h 4494213"/>
                <a:gd name="connsiteX15" fmla="*/ 6350 w 2279650"/>
                <a:gd name="connsiteY15" fmla="*/ 1689100 h 4494213"/>
                <a:gd name="connsiteX16" fmla="*/ 247650 w 2279650"/>
                <a:gd name="connsiteY16" fmla="*/ 1181100 h 4494213"/>
                <a:gd name="connsiteX17" fmla="*/ 387350 w 2279650"/>
                <a:gd name="connsiteY17" fmla="*/ 1200150 h 4494213"/>
                <a:gd name="connsiteX18" fmla="*/ 336550 w 2279650"/>
                <a:gd name="connsiteY18" fmla="*/ 1111250 h 4494213"/>
                <a:gd name="connsiteX19" fmla="*/ 387350 w 2279650"/>
                <a:gd name="connsiteY19" fmla="*/ 1079500 h 4494213"/>
                <a:gd name="connsiteX20" fmla="*/ 495300 w 2279650"/>
                <a:gd name="connsiteY20" fmla="*/ 1104900 h 4494213"/>
                <a:gd name="connsiteX21" fmla="*/ 755650 w 2279650"/>
                <a:gd name="connsiteY21" fmla="*/ 704850 h 4494213"/>
                <a:gd name="connsiteX22" fmla="*/ 742950 w 2279650"/>
                <a:gd name="connsiteY22" fmla="*/ 628650 h 4494213"/>
                <a:gd name="connsiteX23" fmla="*/ 685800 w 2279650"/>
                <a:gd name="connsiteY23" fmla="*/ 685800 h 4494213"/>
                <a:gd name="connsiteX24" fmla="*/ 654050 w 2279650"/>
                <a:gd name="connsiteY24" fmla="*/ 482600 h 4494213"/>
                <a:gd name="connsiteX25" fmla="*/ 660400 w 2279650"/>
                <a:gd name="connsiteY25" fmla="*/ 425450 h 4494213"/>
                <a:gd name="connsiteX26" fmla="*/ 774700 w 2279650"/>
                <a:gd name="connsiteY26" fmla="*/ 330200 h 4494213"/>
                <a:gd name="connsiteX27" fmla="*/ 838200 w 2279650"/>
                <a:gd name="connsiteY27" fmla="*/ 349250 h 4494213"/>
                <a:gd name="connsiteX28" fmla="*/ 812800 w 2279650"/>
                <a:gd name="connsiteY28" fmla="*/ 266700 h 4494213"/>
                <a:gd name="connsiteX29" fmla="*/ 1193800 w 2279650"/>
                <a:gd name="connsiteY29" fmla="*/ 0 h 4494213"/>
                <a:gd name="connsiteX30" fmla="*/ 1492250 w 2279650"/>
                <a:gd name="connsiteY30" fmla="*/ 260350 h 4494213"/>
                <a:gd name="connsiteX31" fmla="*/ 1409700 w 2279650"/>
                <a:gd name="connsiteY31" fmla="*/ 444500 h 4494213"/>
                <a:gd name="connsiteX32" fmla="*/ 1435100 w 2279650"/>
                <a:gd name="connsiteY32" fmla="*/ 527050 h 4494213"/>
                <a:gd name="connsiteX33" fmla="*/ 1384300 w 2279650"/>
                <a:gd name="connsiteY33" fmla="*/ 546100 h 4494213"/>
                <a:gd name="connsiteX34" fmla="*/ 1327150 w 2279650"/>
                <a:gd name="connsiteY34" fmla="*/ 660400 h 4494213"/>
                <a:gd name="connsiteX35" fmla="*/ 1397000 w 2279650"/>
                <a:gd name="connsiteY35" fmla="*/ 736600 h 4494213"/>
                <a:gd name="connsiteX36" fmla="*/ 1403350 w 2279650"/>
                <a:gd name="connsiteY36" fmla="*/ 819150 h 4494213"/>
                <a:gd name="connsiteX37" fmla="*/ 1504950 w 2279650"/>
                <a:gd name="connsiteY37" fmla="*/ 1022350 h 4494213"/>
                <a:gd name="connsiteX38" fmla="*/ 1492250 w 2279650"/>
                <a:gd name="connsiteY38" fmla="*/ 1168400 h 4494213"/>
                <a:gd name="connsiteX39" fmla="*/ 1422400 w 2279650"/>
                <a:gd name="connsiteY39" fmla="*/ 1187450 h 4494213"/>
                <a:gd name="connsiteX40" fmla="*/ 1339850 w 2279650"/>
                <a:gd name="connsiteY40" fmla="*/ 1644650 h 4494213"/>
                <a:gd name="connsiteX41" fmla="*/ 1219200 w 2279650"/>
                <a:gd name="connsiteY41" fmla="*/ 1574800 h 4494213"/>
                <a:gd name="connsiteX42" fmla="*/ 1187450 w 2279650"/>
                <a:gd name="connsiteY42" fmla="*/ 1644650 h 4494213"/>
                <a:gd name="connsiteX43" fmla="*/ 1358900 w 2279650"/>
                <a:gd name="connsiteY43" fmla="*/ 1816100 h 4494213"/>
                <a:gd name="connsiteX44" fmla="*/ 1327150 w 2279650"/>
                <a:gd name="connsiteY44" fmla="*/ 1905000 h 4494213"/>
                <a:gd name="connsiteX45" fmla="*/ 1403350 w 2279650"/>
                <a:gd name="connsiteY45" fmla="*/ 1930400 h 4494213"/>
                <a:gd name="connsiteX46" fmla="*/ 1574800 w 2279650"/>
                <a:gd name="connsiteY46" fmla="*/ 2190750 h 4494213"/>
                <a:gd name="connsiteX47" fmla="*/ 1612900 w 2279650"/>
                <a:gd name="connsiteY47" fmla="*/ 2184400 h 4494213"/>
                <a:gd name="connsiteX48" fmla="*/ 1752600 w 2279650"/>
                <a:gd name="connsiteY48" fmla="*/ 2368550 h 4494213"/>
                <a:gd name="connsiteX49" fmla="*/ 1555750 w 2279650"/>
                <a:gd name="connsiteY49" fmla="*/ 2451100 h 4494213"/>
                <a:gd name="connsiteX50" fmla="*/ 1479550 w 2279650"/>
                <a:gd name="connsiteY50" fmla="*/ 2343150 h 4494213"/>
                <a:gd name="connsiteX51" fmla="*/ 1397000 w 2279650"/>
                <a:gd name="connsiteY51" fmla="*/ 2413000 h 4494213"/>
                <a:gd name="connsiteX52" fmla="*/ 1181100 w 2279650"/>
                <a:gd name="connsiteY52" fmla="*/ 2089150 h 4494213"/>
                <a:gd name="connsiteX53" fmla="*/ 1130300 w 2279650"/>
                <a:gd name="connsiteY53" fmla="*/ 2139950 h 4494213"/>
                <a:gd name="connsiteX54" fmla="*/ 1155700 w 2279650"/>
                <a:gd name="connsiteY54" fmla="*/ 2241550 h 4494213"/>
                <a:gd name="connsiteX55" fmla="*/ 1117600 w 2279650"/>
                <a:gd name="connsiteY55" fmla="*/ 2292350 h 4494213"/>
                <a:gd name="connsiteX56" fmla="*/ 1498600 w 2279650"/>
                <a:gd name="connsiteY56" fmla="*/ 3143250 h 4494213"/>
                <a:gd name="connsiteX57" fmla="*/ 1657350 w 2279650"/>
                <a:gd name="connsiteY57" fmla="*/ 3860800 h 4494213"/>
                <a:gd name="connsiteX58" fmla="*/ 1841500 w 2279650"/>
                <a:gd name="connsiteY58" fmla="*/ 4222750 h 4494213"/>
                <a:gd name="connsiteX59" fmla="*/ 1905000 w 2279650"/>
                <a:gd name="connsiteY59" fmla="*/ 4171950 h 4494213"/>
                <a:gd name="connsiteX60" fmla="*/ 1981200 w 2279650"/>
                <a:gd name="connsiteY60" fmla="*/ 4222750 h 4494213"/>
                <a:gd name="connsiteX61" fmla="*/ 2279650 w 2279650"/>
                <a:gd name="connsiteY61" fmla="*/ 4229100 h 4494213"/>
                <a:gd name="connsiteX62" fmla="*/ 1860550 w 2279650"/>
                <a:gd name="connsiteY62" fmla="*/ 4438650 h 4494213"/>
                <a:gd name="connsiteX63" fmla="*/ 1816100 w 2279650"/>
                <a:gd name="connsiteY63" fmla="*/ 4419600 h 4494213"/>
                <a:gd name="connsiteX64" fmla="*/ 1797050 w 2279650"/>
                <a:gd name="connsiteY64" fmla="*/ 4483100 h 4494213"/>
                <a:gd name="connsiteX65" fmla="*/ 1625600 w 2279650"/>
                <a:gd name="connsiteY65" fmla="*/ 4489450 h 4494213"/>
                <a:gd name="connsiteX66" fmla="*/ 1657350 w 2279650"/>
                <a:gd name="connsiteY66" fmla="*/ 4400550 h 4494213"/>
                <a:gd name="connsiteX67" fmla="*/ 1200150 w 2279650"/>
                <a:gd name="connsiteY67" fmla="*/ 3403600 h 4494213"/>
                <a:gd name="connsiteX68" fmla="*/ 889000 w 2279650"/>
                <a:gd name="connsiteY68" fmla="*/ 2946400 h 4494213"/>
                <a:gd name="connsiteX69" fmla="*/ 685800 w 2279650"/>
                <a:gd name="connsiteY69" fmla="*/ 3352800 h 4494213"/>
                <a:gd name="connsiteX70" fmla="*/ 431800 w 2279650"/>
                <a:gd name="connsiteY70" fmla="*/ 4064000 h 4494213"/>
                <a:gd name="connsiteX71" fmla="*/ 450850 w 2279650"/>
                <a:gd name="connsiteY71" fmla="*/ 4148137 h 4494213"/>
                <a:gd name="connsiteX72" fmla="*/ 419100 w 2279650"/>
                <a:gd name="connsiteY72"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84150 w 2279650"/>
                <a:gd name="connsiteY7" fmla="*/ 3752850 h 4494213"/>
                <a:gd name="connsiteX8" fmla="*/ 234950 w 2279650"/>
                <a:gd name="connsiteY8" fmla="*/ 3441700 h 4494213"/>
                <a:gd name="connsiteX9" fmla="*/ 412750 w 2279650"/>
                <a:gd name="connsiteY9" fmla="*/ 3155950 h 4494213"/>
                <a:gd name="connsiteX10" fmla="*/ 546100 w 2279650"/>
                <a:gd name="connsiteY10" fmla="*/ 2552700 h 4494213"/>
                <a:gd name="connsiteX11" fmla="*/ 444500 w 2279650"/>
                <a:gd name="connsiteY11" fmla="*/ 2457450 h 4494213"/>
                <a:gd name="connsiteX12" fmla="*/ 209550 w 2279650"/>
                <a:gd name="connsiteY12" fmla="*/ 2527300 h 4494213"/>
                <a:gd name="connsiteX13" fmla="*/ 158750 w 2279650"/>
                <a:gd name="connsiteY13" fmla="*/ 2349500 h 4494213"/>
                <a:gd name="connsiteX14" fmla="*/ 0 w 2279650"/>
                <a:gd name="connsiteY14" fmla="*/ 2228850 h 4494213"/>
                <a:gd name="connsiteX15" fmla="*/ 6350 w 2279650"/>
                <a:gd name="connsiteY15" fmla="*/ 1689100 h 4494213"/>
                <a:gd name="connsiteX16" fmla="*/ 247650 w 2279650"/>
                <a:gd name="connsiteY16" fmla="*/ 1181100 h 4494213"/>
                <a:gd name="connsiteX17" fmla="*/ 387350 w 2279650"/>
                <a:gd name="connsiteY17" fmla="*/ 1200150 h 4494213"/>
                <a:gd name="connsiteX18" fmla="*/ 336550 w 2279650"/>
                <a:gd name="connsiteY18" fmla="*/ 1111250 h 4494213"/>
                <a:gd name="connsiteX19" fmla="*/ 387350 w 2279650"/>
                <a:gd name="connsiteY19" fmla="*/ 1079500 h 4494213"/>
                <a:gd name="connsiteX20" fmla="*/ 495300 w 2279650"/>
                <a:gd name="connsiteY20" fmla="*/ 1104900 h 4494213"/>
                <a:gd name="connsiteX21" fmla="*/ 755650 w 2279650"/>
                <a:gd name="connsiteY21" fmla="*/ 704850 h 4494213"/>
                <a:gd name="connsiteX22" fmla="*/ 742950 w 2279650"/>
                <a:gd name="connsiteY22" fmla="*/ 628650 h 4494213"/>
                <a:gd name="connsiteX23" fmla="*/ 685800 w 2279650"/>
                <a:gd name="connsiteY23" fmla="*/ 685800 h 4494213"/>
                <a:gd name="connsiteX24" fmla="*/ 654050 w 2279650"/>
                <a:gd name="connsiteY24" fmla="*/ 482600 h 4494213"/>
                <a:gd name="connsiteX25" fmla="*/ 660400 w 2279650"/>
                <a:gd name="connsiteY25" fmla="*/ 425450 h 4494213"/>
                <a:gd name="connsiteX26" fmla="*/ 774700 w 2279650"/>
                <a:gd name="connsiteY26" fmla="*/ 330200 h 4494213"/>
                <a:gd name="connsiteX27" fmla="*/ 838200 w 2279650"/>
                <a:gd name="connsiteY27" fmla="*/ 349250 h 4494213"/>
                <a:gd name="connsiteX28" fmla="*/ 812800 w 2279650"/>
                <a:gd name="connsiteY28" fmla="*/ 266700 h 4494213"/>
                <a:gd name="connsiteX29" fmla="*/ 1193800 w 2279650"/>
                <a:gd name="connsiteY29" fmla="*/ 0 h 4494213"/>
                <a:gd name="connsiteX30" fmla="*/ 1492250 w 2279650"/>
                <a:gd name="connsiteY30" fmla="*/ 260350 h 4494213"/>
                <a:gd name="connsiteX31" fmla="*/ 1409700 w 2279650"/>
                <a:gd name="connsiteY31" fmla="*/ 444500 h 4494213"/>
                <a:gd name="connsiteX32" fmla="*/ 1435100 w 2279650"/>
                <a:gd name="connsiteY32" fmla="*/ 527050 h 4494213"/>
                <a:gd name="connsiteX33" fmla="*/ 1384300 w 2279650"/>
                <a:gd name="connsiteY33" fmla="*/ 546100 h 4494213"/>
                <a:gd name="connsiteX34" fmla="*/ 1327150 w 2279650"/>
                <a:gd name="connsiteY34" fmla="*/ 660400 h 4494213"/>
                <a:gd name="connsiteX35" fmla="*/ 1397000 w 2279650"/>
                <a:gd name="connsiteY35" fmla="*/ 736600 h 4494213"/>
                <a:gd name="connsiteX36" fmla="*/ 1403350 w 2279650"/>
                <a:gd name="connsiteY36" fmla="*/ 819150 h 4494213"/>
                <a:gd name="connsiteX37" fmla="*/ 1504950 w 2279650"/>
                <a:gd name="connsiteY37" fmla="*/ 1022350 h 4494213"/>
                <a:gd name="connsiteX38" fmla="*/ 1492250 w 2279650"/>
                <a:gd name="connsiteY38" fmla="*/ 1168400 h 4494213"/>
                <a:gd name="connsiteX39" fmla="*/ 1422400 w 2279650"/>
                <a:gd name="connsiteY39" fmla="*/ 1187450 h 4494213"/>
                <a:gd name="connsiteX40" fmla="*/ 1339850 w 2279650"/>
                <a:gd name="connsiteY40" fmla="*/ 1644650 h 4494213"/>
                <a:gd name="connsiteX41" fmla="*/ 1219200 w 2279650"/>
                <a:gd name="connsiteY41" fmla="*/ 1574800 h 4494213"/>
                <a:gd name="connsiteX42" fmla="*/ 1187450 w 2279650"/>
                <a:gd name="connsiteY42" fmla="*/ 1644650 h 4494213"/>
                <a:gd name="connsiteX43" fmla="*/ 1358900 w 2279650"/>
                <a:gd name="connsiteY43" fmla="*/ 1816100 h 4494213"/>
                <a:gd name="connsiteX44" fmla="*/ 1327150 w 2279650"/>
                <a:gd name="connsiteY44" fmla="*/ 1905000 h 4494213"/>
                <a:gd name="connsiteX45" fmla="*/ 1403350 w 2279650"/>
                <a:gd name="connsiteY45" fmla="*/ 1930400 h 4494213"/>
                <a:gd name="connsiteX46" fmla="*/ 1574800 w 2279650"/>
                <a:gd name="connsiteY46" fmla="*/ 2190750 h 4494213"/>
                <a:gd name="connsiteX47" fmla="*/ 1612900 w 2279650"/>
                <a:gd name="connsiteY47" fmla="*/ 2184400 h 4494213"/>
                <a:gd name="connsiteX48" fmla="*/ 1752600 w 2279650"/>
                <a:gd name="connsiteY48" fmla="*/ 2368550 h 4494213"/>
                <a:gd name="connsiteX49" fmla="*/ 1555750 w 2279650"/>
                <a:gd name="connsiteY49" fmla="*/ 2451100 h 4494213"/>
                <a:gd name="connsiteX50" fmla="*/ 1479550 w 2279650"/>
                <a:gd name="connsiteY50" fmla="*/ 2343150 h 4494213"/>
                <a:gd name="connsiteX51" fmla="*/ 1397000 w 2279650"/>
                <a:gd name="connsiteY51" fmla="*/ 2413000 h 4494213"/>
                <a:gd name="connsiteX52" fmla="*/ 1181100 w 2279650"/>
                <a:gd name="connsiteY52" fmla="*/ 2089150 h 4494213"/>
                <a:gd name="connsiteX53" fmla="*/ 1130300 w 2279650"/>
                <a:gd name="connsiteY53" fmla="*/ 2139950 h 4494213"/>
                <a:gd name="connsiteX54" fmla="*/ 1155700 w 2279650"/>
                <a:gd name="connsiteY54" fmla="*/ 2241550 h 4494213"/>
                <a:gd name="connsiteX55" fmla="*/ 1117600 w 2279650"/>
                <a:gd name="connsiteY55" fmla="*/ 2292350 h 4494213"/>
                <a:gd name="connsiteX56" fmla="*/ 1498600 w 2279650"/>
                <a:gd name="connsiteY56" fmla="*/ 3143250 h 4494213"/>
                <a:gd name="connsiteX57" fmla="*/ 1657350 w 2279650"/>
                <a:gd name="connsiteY57" fmla="*/ 3860800 h 4494213"/>
                <a:gd name="connsiteX58" fmla="*/ 1841500 w 2279650"/>
                <a:gd name="connsiteY58" fmla="*/ 4222750 h 4494213"/>
                <a:gd name="connsiteX59" fmla="*/ 1905000 w 2279650"/>
                <a:gd name="connsiteY59" fmla="*/ 4171950 h 4494213"/>
                <a:gd name="connsiteX60" fmla="*/ 1981200 w 2279650"/>
                <a:gd name="connsiteY60" fmla="*/ 4222750 h 4494213"/>
                <a:gd name="connsiteX61" fmla="*/ 2279650 w 2279650"/>
                <a:gd name="connsiteY61" fmla="*/ 4229100 h 4494213"/>
                <a:gd name="connsiteX62" fmla="*/ 1860550 w 2279650"/>
                <a:gd name="connsiteY62" fmla="*/ 4438650 h 4494213"/>
                <a:gd name="connsiteX63" fmla="*/ 1816100 w 2279650"/>
                <a:gd name="connsiteY63" fmla="*/ 4419600 h 4494213"/>
                <a:gd name="connsiteX64" fmla="*/ 1797050 w 2279650"/>
                <a:gd name="connsiteY64" fmla="*/ 4483100 h 4494213"/>
                <a:gd name="connsiteX65" fmla="*/ 1625600 w 2279650"/>
                <a:gd name="connsiteY65" fmla="*/ 4489450 h 4494213"/>
                <a:gd name="connsiteX66" fmla="*/ 1657350 w 2279650"/>
                <a:gd name="connsiteY66" fmla="*/ 4400550 h 4494213"/>
                <a:gd name="connsiteX67" fmla="*/ 1200150 w 2279650"/>
                <a:gd name="connsiteY67" fmla="*/ 3403600 h 4494213"/>
                <a:gd name="connsiteX68" fmla="*/ 889000 w 2279650"/>
                <a:gd name="connsiteY68" fmla="*/ 2946400 h 4494213"/>
                <a:gd name="connsiteX69" fmla="*/ 685800 w 2279650"/>
                <a:gd name="connsiteY69" fmla="*/ 3352800 h 4494213"/>
                <a:gd name="connsiteX70" fmla="*/ 431800 w 2279650"/>
                <a:gd name="connsiteY70" fmla="*/ 4064000 h 4494213"/>
                <a:gd name="connsiteX71" fmla="*/ 450850 w 2279650"/>
                <a:gd name="connsiteY71" fmla="*/ 4148137 h 4494213"/>
                <a:gd name="connsiteX72" fmla="*/ 419100 w 2279650"/>
                <a:gd name="connsiteY72"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61925 w 2279650"/>
                <a:gd name="connsiteY7" fmla="*/ 4391819 h 4494213"/>
                <a:gd name="connsiteX8" fmla="*/ 184150 w 2279650"/>
                <a:gd name="connsiteY8" fmla="*/ 3752850 h 4494213"/>
                <a:gd name="connsiteX9" fmla="*/ 234950 w 2279650"/>
                <a:gd name="connsiteY9" fmla="*/ 3441700 h 4494213"/>
                <a:gd name="connsiteX10" fmla="*/ 412750 w 2279650"/>
                <a:gd name="connsiteY10" fmla="*/ 3155950 h 4494213"/>
                <a:gd name="connsiteX11" fmla="*/ 546100 w 2279650"/>
                <a:gd name="connsiteY11" fmla="*/ 2552700 h 4494213"/>
                <a:gd name="connsiteX12" fmla="*/ 444500 w 2279650"/>
                <a:gd name="connsiteY12" fmla="*/ 2457450 h 4494213"/>
                <a:gd name="connsiteX13" fmla="*/ 209550 w 2279650"/>
                <a:gd name="connsiteY13" fmla="*/ 2527300 h 4494213"/>
                <a:gd name="connsiteX14" fmla="*/ 158750 w 2279650"/>
                <a:gd name="connsiteY14" fmla="*/ 2349500 h 4494213"/>
                <a:gd name="connsiteX15" fmla="*/ 0 w 2279650"/>
                <a:gd name="connsiteY15" fmla="*/ 2228850 h 4494213"/>
                <a:gd name="connsiteX16" fmla="*/ 6350 w 2279650"/>
                <a:gd name="connsiteY16" fmla="*/ 1689100 h 4494213"/>
                <a:gd name="connsiteX17" fmla="*/ 247650 w 2279650"/>
                <a:gd name="connsiteY17" fmla="*/ 1181100 h 4494213"/>
                <a:gd name="connsiteX18" fmla="*/ 387350 w 2279650"/>
                <a:gd name="connsiteY18" fmla="*/ 1200150 h 4494213"/>
                <a:gd name="connsiteX19" fmla="*/ 336550 w 2279650"/>
                <a:gd name="connsiteY19" fmla="*/ 1111250 h 4494213"/>
                <a:gd name="connsiteX20" fmla="*/ 387350 w 2279650"/>
                <a:gd name="connsiteY20" fmla="*/ 1079500 h 4494213"/>
                <a:gd name="connsiteX21" fmla="*/ 495300 w 2279650"/>
                <a:gd name="connsiteY21" fmla="*/ 1104900 h 4494213"/>
                <a:gd name="connsiteX22" fmla="*/ 755650 w 2279650"/>
                <a:gd name="connsiteY22" fmla="*/ 704850 h 4494213"/>
                <a:gd name="connsiteX23" fmla="*/ 742950 w 2279650"/>
                <a:gd name="connsiteY23" fmla="*/ 628650 h 4494213"/>
                <a:gd name="connsiteX24" fmla="*/ 685800 w 2279650"/>
                <a:gd name="connsiteY24" fmla="*/ 685800 h 4494213"/>
                <a:gd name="connsiteX25" fmla="*/ 654050 w 2279650"/>
                <a:gd name="connsiteY25" fmla="*/ 482600 h 4494213"/>
                <a:gd name="connsiteX26" fmla="*/ 660400 w 2279650"/>
                <a:gd name="connsiteY26" fmla="*/ 425450 h 4494213"/>
                <a:gd name="connsiteX27" fmla="*/ 774700 w 2279650"/>
                <a:gd name="connsiteY27" fmla="*/ 330200 h 4494213"/>
                <a:gd name="connsiteX28" fmla="*/ 838200 w 2279650"/>
                <a:gd name="connsiteY28" fmla="*/ 349250 h 4494213"/>
                <a:gd name="connsiteX29" fmla="*/ 812800 w 2279650"/>
                <a:gd name="connsiteY29" fmla="*/ 266700 h 4494213"/>
                <a:gd name="connsiteX30" fmla="*/ 1193800 w 2279650"/>
                <a:gd name="connsiteY30" fmla="*/ 0 h 4494213"/>
                <a:gd name="connsiteX31" fmla="*/ 1492250 w 2279650"/>
                <a:gd name="connsiteY31" fmla="*/ 260350 h 4494213"/>
                <a:gd name="connsiteX32" fmla="*/ 1409700 w 2279650"/>
                <a:gd name="connsiteY32" fmla="*/ 444500 h 4494213"/>
                <a:gd name="connsiteX33" fmla="*/ 1435100 w 2279650"/>
                <a:gd name="connsiteY33" fmla="*/ 527050 h 4494213"/>
                <a:gd name="connsiteX34" fmla="*/ 1384300 w 2279650"/>
                <a:gd name="connsiteY34" fmla="*/ 546100 h 4494213"/>
                <a:gd name="connsiteX35" fmla="*/ 1327150 w 2279650"/>
                <a:gd name="connsiteY35" fmla="*/ 660400 h 4494213"/>
                <a:gd name="connsiteX36" fmla="*/ 1397000 w 2279650"/>
                <a:gd name="connsiteY36" fmla="*/ 736600 h 4494213"/>
                <a:gd name="connsiteX37" fmla="*/ 1403350 w 2279650"/>
                <a:gd name="connsiteY37" fmla="*/ 819150 h 4494213"/>
                <a:gd name="connsiteX38" fmla="*/ 1504950 w 2279650"/>
                <a:gd name="connsiteY38" fmla="*/ 1022350 h 4494213"/>
                <a:gd name="connsiteX39" fmla="*/ 1492250 w 2279650"/>
                <a:gd name="connsiteY39" fmla="*/ 1168400 h 4494213"/>
                <a:gd name="connsiteX40" fmla="*/ 1422400 w 2279650"/>
                <a:gd name="connsiteY40" fmla="*/ 1187450 h 4494213"/>
                <a:gd name="connsiteX41" fmla="*/ 1339850 w 2279650"/>
                <a:gd name="connsiteY41" fmla="*/ 1644650 h 4494213"/>
                <a:gd name="connsiteX42" fmla="*/ 1219200 w 2279650"/>
                <a:gd name="connsiteY42" fmla="*/ 1574800 h 4494213"/>
                <a:gd name="connsiteX43" fmla="*/ 1187450 w 2279650"/>
                <a:gd name="connsiteY43" fmla="*/ 1644650 h 4494213"/>
                <a:gd name="connsiteX44" fmla="*/ 1358900 w 2279650"/>
                <a:gd name="connsiteY44" fmla="*/ 1816100 h 4494213"/>
                <a:gd name="connsiteX45" fmla="*/ 1327150 w 2279650"/>
                <a:gd name="connsiteY45" fmla="*/ 1905000 h 4494213"/>
                <a:gd name="connsiteX46" fmla="*/ 1403350 w 2279650"/>
                <a:gd name="connsiteY46" fmla="*/ 1930400 h 4494213"/>
                <a:gd name="connsiteX47" fmla="*/ 1574800 w 2279650"/>
                <a:gd name="connsiteY47" fmla="*/ 2190750 h 4494213"/>
                <a:gd name="connsiteX48" fmla="*/ 1612900 w 2279650"/>
                <a:gd name="connsiteY48" fmla="*/ 2184400 h 4494213"/>
                <a:gd name="connsiteX49" fmla="*/ 1752600 w 2279650"/>
                <a:gd name="connsiteY49" fmla="*/ 2368550 h 4494213"/>
                <a:gd name="connsiteX50" fmla="*/ 1555750 w 2279650"/>
                <a:gd name="connsiteY50" fmla="*/ 2451100 h 4494213"/>
                <a:gd name="connsiteX51" fmla="*/ 1479550 w 2279650"/>
                <a:gd name="connsiteY51" fmla="*/ 2343150 h 4494213"/>
                <a:gd name="connsiteX52" fmla="*/ 1397000 w 2279650"/>
                <a:gd name="connsiteY52" fmla="*/ 2413000 h 4494213"/>
                <a:gd name="connsiteX53" fmla="*/ 1181100 w 2279650"/>
                <a:gd name="connsiteY53" fmla="*/ 2089150 h 4494213"/>
                <a:gd name="connsiteX54" fmla="*/ 1130300 w 2279650"/>
                <a:gd name="connsiteY54" fmla="*/ 2139950 h 4494213"/>
                <a:gd name="connsiteX55" fmla="*/ 1155700 w 2279650"/>
                <a:gd name="connsiteY55" fmla="*/ 2241550 h 4494213"/>
                <a:gd name="connsiteX56" fmla="*/ 1117600 w 2279650"/>
                <a:gd name="connsiteY56" fmla="*/ 2292350 h 4494213"/>
                <a:gd name="connsiteX57" fmla="*/ 1498600 w 2279650"/>
                <a:gd name="connsiteY57" fmla="*/ 3143250 h 4494213"/>
                <a:gd name="connsiteX58" fmla="*/ 1657350 w 2279650"/>
                <a:gd name="connsiteY58" fmla="*/ 3860800 h 4494213"/>
                <a:gd name="connsiteX59" fmla="*/ 1841500 w 2279650"/>
                <a:gd name="connsiteY59" fmla="*/ 4222750 h 4494213"/>
                <a:gd name="connsiteX60" fmla="*/ 1905000 w 2279650"/>
                <a:gd name="connsiteY60" fmla="*/ 4171950 h 4494213"/>
                <a:gd name="connsiteX61" fmla="*/ 1981200 w 2279650"/>
                <a:gd name="connsiteY61" fmla="*/ 4222750 h 4494213"/>
                <a:gd name="connsiteX62" fmla="*/ 2279650 w 2279650"/>
                <a:gd name="connsiteY62" fmla="*/ 4229100 h 4494213"/>
                <a:gd name="connsiteX63" fmla="*/ 1860550 w 2279650"/>
                <a:gd name="connsiteY63" fmla="*/ 4438650 h 4494213"/>
                <a:gd name="connsiteX64" fmla="*/ 1816100 w 2279650"/>
                <a:gd name="connsiteY64" fmla="*/ 4419600 h 4494213"/>
                <a:gd name="connsiteX65" fmla="*/ 1797050 w 2279650"/>
                <a:gd name="connsiteY65" fmla="*/ 4483100 h 4494213"/>
                <a:gd name="connsiteX66" fmla="*/ 1625600 w 2279650"/>
                <a:gd name="connsiteY66" fmla="*/ 4489450 h 4494213"/>
                <a:gd name="connsiteX67" fmla="*/ 1657350 w 2279650"/>
                <a:gd name="connsiteY67" fmla="*/ 4400550 h 4494213"/>
                <a:gd name="connsiteX68" fmla="*/ 1200150 w 2279650"/>
                <a:gd name="connsiteY68" fmla="*/ 3403600 h 4494213"/>
                <a:gd name="connsiteX69" fmla="*/ 889000 w 2279650"/>
                <a:gd name="connsiteY69" fmla="*/ 2946400 h 4494213"/>
                <a:gd name="connsiteX70" fmla="*/ 685800 w 2279650"/>
                <a:gd name="connsiteY70" fmla="*/ 3352800 h 4494213"/>
                <a:gd name="connsiteX71" fmla="*/ 431800 w 2279650"/>
                <a:gd name="connsiteY71" fmla="*/ 4064000 h 4494213"/>
                <a:gd name="connsiteX72" fmla="*/ 450850 w 2279650"/>
                <a:gd name="connsiteY72" fmla="*/ 4148137 h 4494213"/>
                <a:gd name="connsiteX73" fmla="*/ 419100 w 2279650"/>
                <a:gd name="connsiteY73"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84150 w 2279650"/>
                <a:gd name="connsiteY8" fmla="*/ 3752850 h 4494213"/>
                <a:gd name="connsiteX9" fmla="*/ 234950 w 2279650"/>
                <a:gd name="connsiteY9" fmla="*/ 3441700 h 4494213"/>
                <a:gd name="connsiteX10" fmla="*/ 412750 w 2279650"/>
                <a:gd name="connsiteY10" fmla="*/ 3155950 h 4494213"/>
                <a:gd name="connsiteX11" fmla="*/ 546100 w 2279650"/>
                <a:gd name="connsiteY11" fmla="*/ 2552700 h 4494213"/>
                <a:gd name="connsiteX12" fmla="*/ 444500 w 2279650"/>
                <a:gd name="connsiteY12" fmla="*/ 2457450 h 4494213"/>
                <a:gd name="connsiteX13" fmla="*/ 209550 w 2279650"/>
                <a:gd name="connsiteY13" fmla="*/ 2527300 h 4494213"/>
                <a:gd name="connsiteX14" fmla="*/ 158750 w 2279650"/>
                <a:gd name="connsiteY14" fmla="*/ 2349500 h 4494213"/>
                <a:gd name="connsiteX15" fmla="*/ 0 w 2279650"/>
                <a:gd name="connsiteY15" fmla="*/ 2228850 h 4494213"/>
                <a:gd name="connsiteX16" fmla="*/ 6350 w 2279650"/>
                <a:gd name="connsiteY16" fmla="*/ 1689100 h 4494213"/>
                <a:gd name="connsiteX17" fmla="*/ 247650 w 2279650"/>
                <a:gd name="connsiteY17" fmla="*/ 1181100 h 4494213"/>
                <a:gd name="connsiteX18" fmla="*/ 387350 w 2279650"/>
                <a:gd name="connsiteY18" fmla="*/ 1200150 h 4494213"/>
                <a:gd name="connsiteX19" fmla="*/ 336550 w 2279650"/>
                <a:gd name="connsiteY19" fmla="*/ 1111250 h 4494213"/>
                <a:gd name="connsiteX20" fmla="*/ 387350 w 2279650"/>
                <a:gd name="connsiteY20" fmla="*/ 1079500 h 4494213"/>
                <a:gd name="connsiteX21" fmla="*/ 495300 w 2279650"/>
                <a:gd name="connsiteY21" fmla="*/ 1104900 h 4494213"/>
                <a:gd name="connsiteX22" fmla="*/ 755650 w 2279650"/>
                <a:gd name="connsiteY22" fmla="*/ 704850 h 4494213"/>
                <a:gd name="connsiteX23" fmla="*/ 742950 w 2279650"/>
                <a:gd name="connsiteY23" fmla="*/ 628650 h 4494213"/>
                <a:gd name="connsiteX24" fmla="*/ 685800 w 2279650"/>
                <a:gd name="connsiteY24" fmla="*/ 685800 h 4494213"/>
                <a:gd name="connsiteX25" fmla="*/ 654050 w 2279650"/>
                <a:gd name="connsiteY25" fmla="*/ 482600 h 4494213"/>
                <a:gd name="connsiteX26" fmla="*/ 660400 w 2279650"/>
                <a:gd name="connsiteY26" fmla="*/ 425450 h 4494213"/>
                <a:gd name="connsiteX27" fmla="*/ 774700 w 2279650"/>
                <a:gd name="connsiteY27" fmla="*/ 330200 h 4494213"/>
                <a:gd name="connsiteX28" fmla="*/ 838200 w 2279650"/>
                <a:gd name="connsiteY28" fmla="*/ 349250 h 4494213"/>
                <a:gd name="connsiteX29" fmla="*/ 812800 w 2279650"/>
                <a:gd name="connsiteY29" fmla="*/ 266700 h 4494213"/>
                <a:gd name="connsiteX30" fmla="*/ 1193800 w 2279650"/>
                <a:gd name="connsiteY30" fmla="*/ 0 h 4494213"/>
                <a:gd name="connsiteX31" fmla="*/ 1492250 w 2279650"/>
                <a:gd name="connsiteY31" fmla="*/ 260350 h 4494213"/>
                <a:gd name="connsiteX32" fmla="*/ 1409700 w 2279650"/>
                <a:gd name="connsiteY32" fmla="*/ 444500 h 4494213"/>
                <a:gd name="connsiteX33" fmla="*/ 1435100 w 2279650"/>
                <a:gd name="connsiteY33" fmla="*/ 527050 h 4494213"/>
                <a:gd name="connsiteX34" fmla="*/ 1384300 w 2279650"/>
                <a:gd name="connsiteY34" fmla="*/ 546100 h 4494213"/>
                <a:gd name="connsiteX35" fmla="*/ 1327150 w 2279650"/>
                <a:gd name="connsiteY35" fmla="*/ 660400 h 4494213"/>
                <a:gd name="connsiteX36" fmla="*/ 1397000 w 2279650"/>
                <a:gd name="connsiteY36" fmla="*/ 736600 h 4494213"/>
                <a:gd name="connsiteX37" fmla="*/ 1403350 w 2279650"/>
                <a:gd name="connsiteY37" fmla="*/ 819150 h 4494213"/>
                <a:gd name="connsiteX38" fmla="*/ 1504950 w 2279650"/>
                <a:gd name="connsiteY38" fmla="*/ 1022350 h 4494213"/>
                <a:gd name="connsiteX39" fmla="*/ 1492250 w 2279650"/>
                <a:gd name="connsiteY39" fmla="*/ 1168400 h 4494213"/>
                <a:gd name="connsiteX40" fmla="*/ 1422400 w 2279650"/>
                <a:gd name="connsiteY40" fmla="*/ 1187450 h 4494213"/>
                <a:gd name="connsiteX41" fmla="*/ 1339850 w 2279650"/>
                <a:gd name="connsiteY41" fmla="*/ 1644650 h 4494213"/>
                <a:gd name="connsiteX42" fmla="*/ 1219200 w 2279650"/>
                <a:gd name="connsiteY42" fmla="*/ 1574800 h 4494213"/>
                <a:gd name="connsiteX43" fmla="*/ 1187450 w 2279650"/>
                <a:gd name="connsiteY43" fmla="*/ 1644650 h 4494213"/>
                <a:gd name="connsiteX44" fmla="*/ 1358900 w 2279650"/>
                <a:gd name="connsiteY44" fmla="*/ 1816100 h 4494213"/>
                <a:gd name="connsiteX45" fmla="*/ 1327150 w 2279650"/>
                <a:gd name="connsiteY45" fmla="*/ 1905000 h 4494213"/>
                <a:gd name="connsiteX46" fmla="*/ 1403350 w 2279650"/>
                <a:gd name="connsiteY46" fmla="*/ 1930400 h 4494213"/>
                <a:gd name="connsiteX47" fmla="*/ 1574800 w 2279650"/>
                <a:gd name="connsiteY47" fmla="*/ 2190750 h 4494213"/>
                <a:gd name="connsiteX48" fmla="*/ 1612900 w 2279650"/>
                <a:gd name="connsiteY48" fmla="*/ 2184400 h 4494213"/>
                <a:gd name="connsiteX49" fmla="*/ 1752600 w 2279650"/>
                <a:gd name="connsiteY49" fmla="*/ 2368550 h 4494213"/>
                <a:gd name="connsiteX50" fmla="*/ 1555750 w 2279650"/>
                <a:gd name="connsiteY50" fmla="*/ 2451100 h 4494213"/>
                <a:gd name="connsiteX51" fmla="*/ 1479550 w 2279650"/>
                <a:gd name="connsiteY51" fmla="*/ 2343150 h 4494213"/>
                <a:gd name="connsiteX52" fmla="*/ 1397000 w 2279650"/>
                <a:gd name="connsiteY52" fmla="*/ 2413000 h 4494213"/>
                <a:gd name="connsiteX53" fmla="*/ 1181100 w 2279650"/>
                <a:gd name="connsiteY53" fmla="*/ 2089150 h 4494213"/>
                <a:gd name="connsiteX54" fmla="*/ 1130300 w 2279650"/>
                <a:gd name="connsiteY54" fmla="*/ 2139950 h 4494213"/>
                <a:gd name="connsiteX55" fmla="*/ 1155700 w 2279650"/>
                <a:gd name="connsiteY55" fmla="*/ 2241550 h 4494213"/>
                <a:gd name="connsiteX56" fmla="*/ 1117600 w 2279650"/>
                <a:gd name="connsiteY56" fmla="*/ 2292350 h 4494213"/>
                <a:gd name="connsiteX57" fmla="*/ 1498600 w 2279650"/>
                <a:gd name="connsiteY57" fmla="*/ 3143250 h 4494213"/>
                <a:gd name="connsiteX58" fmla="*/ 1657350 w 2279650"/>
                <a:gd name="connsiteY58" fmla="*/ 3860800 h 4494213"/>
                <a:gd name="connsiteX59" fmla="*/ 1841500 w 2279650"/>
                <a:gd name="connsiteY59" fmla="*/ 4222750 h 4494213"/>
                <a:gd name="connsiteX60" fmla="*/ 1905000 w 2279650"/>
                <a:gd name="connsiteY60" fmla="*/ 4171950 h 4494213"/>
                <a:gd name="connsiteX61" fmla="*/ 1981200 w 2279650"/>
                <a:gd name="connsiteY61" fmla="*/ 4222750 h 4494213"/>
                <a:gd name="connsiteX62" fmla="*/ 2279650 w 2279650"/>
                <a:gd name="connsiteY62" fmla="*/ 4229100 h 4494213"/>
                <a:gd name="connsiteX63" fmla="*/ 1860550 w 2279650"/>
                <a:gd name="connsiteY63" fmla="*/ 4438650 h 4494213"/>
                <a:gd name="connsiteX64" fmla="*/ 1816100 w 2279650"/>
                <a:gd name="connsiteY64" fmla="*/ 4419600 h 4494213"/>
                <a:gd name="connsiteX65" fmla="*/ 1797050 w 2279650"/>
                <a:gd name="connsiteY65" fmla="*/ 4483100 h 4494213"/>
                <a:gd name="connsiteX66" fmla="*/ 1625600 w 2279650"/>
                <a:gd name="connsiteY66" fmla="*/ 4489450 h 4494213"/>
                <a:gd name="connsiteX67" fmla="*/ 1657350 w 2279650"/>
                <a:gd name="connsiteY67" fmla="*/ 4400550 h 4494213"/>
                <a:gd name="connsiteX68" fmla="*/ 1200150 w 2279650"/>
                <a:gd name="connsiteY68" fmla="*/ 3403600 h 4494213"/>
                <a:gd name="connsiteX69" fmla="*/ 889000 w 2279650"/>
                <a:gd name="connsiteY69" fmla="*/ 2946400 h 4494213"/>
                <a:gd name="connsiteX70" fmla="*/ 685800 w 2279650"/>
                <a:gd name="connsiteY70" fmla="*/ 3352800 h 4494213"/>
                <a:gd name="connsiteX71" fmla="*/ 431800 w 2279650"/>
                <a:gd name="connsiteY71" fmla="*/ 4064000 h 4494213"/>
                <a:gd name="connsiteX72" fmla="*/ 450850 w 2279650"/>
                <a:gd name="connsiteY72" fmla="*/ 4148137 h 4494213"/>
                <a:gd name="connsiteX73" fmla="*/ 419100 w 2279650"/>
                <a:gd name="connsiteY73"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34950 w 2279650"/>
                <a:gd name="connsiteY9" fmla="*/ 3441700 h 4494213"/>
                <a:gd name="connsiteX10" fmla="*/ 412750 w 2279650"/>
                <a:gd name="connsiteY10" fmla="*/ 3155950 h 4494213"/>
                <a:gd name="connsiteX11" fmla="*/ 546100 w 2279650"/>
                <a:gd name="connsiteY11" fmla="*/ 2552700 h 4494213"/>
                <a:gd name="connsiteX12" fmla="*/ 444500 w 2279650"/>
                <a:gd name="connsiteY12" fmla="*/ 2457450 h 4494213"/>
                <a:gd name="connsiteX13" fmla="*/ 209550 w 2279650"/>
                <a:gd name="connsiteY13" fmla="*/ 2527300 h 4494213"/>
                <a:gd name="connsiteX14" fmla="*/ 158750 w 2279650"/>
                <a:gd name="connsiteY14" fmla="*/ 2349500 h 4494213"/>
                <a:gd name="connsiteX15" fmla="*/ 0 w 2279650"/>
                <a:gd name="connsiteY15" fmla="*/ 2228850 h 4494213"/>
                <a:gd name="connsiteX16" fmla="*/ 6350 w 2279650"/>
                <a:gd name="connsiteY16" fmla="*/ 1689100 h 4494213"/>
                <a:gd name="connsiteX17" fmla="*/ 247650 w 2279650"/>
                <a:gd name="connsiteY17" fmla="*/ 1181100 h 4494213"/>
                <a:gd name="connsiteX18" fmla="*/ 387350 w 2279650"/>
                <a:gd name="connsiteY18" fmla="*/ 1200150 h 4494213"/>
                <a:gd name="connsiteX19" fmla="*/ 336550 w 2279650"/>
                <a:gd name="connsiteY19" fmla="*/ 1111250 h 4494213"/>
                <a:gd name="connsiteX20" fmla="*/ 387350 w 2279650"/>
                <a:gd name="connsiteY20" fmla="*/ 1079500 h 4494213"/>
                <a:gd name="connsiteX21" fmla="*/ 495300 w 2279650"/>
                <a:gd name="connsiteY21" fmla="*/ 1104900 h 4494213"/>
                <a:gd name="connsiteX22" fmla="*/ 755650 w 2279650"/>
                <a:gd name="connsiteY22" fmla="*/ 704850 h 4494213"/>
                <a:gd name="connsiteX23" fmla="*/ 742950 w 2279650"/>
                <a:gd name="connsiteY23" fmla="*/ 628650 h 4494213"/>
                <a:gd name="connsiteX24" fmla="*/ 685800 w 2279650"/>
                <a:gd name="connsiteY24" fmla="*/ 685800 h 4494213"/>
                <a:gd name="connsiteX25" fmla="*/ 654050 w 2279650"/>
                <a:gd name="connsiteY25" fmla="*/ 482600 h 4494213"/>
                <a:gd name="connsiteX26" fmla="*/ 660400 w 2279650"/>
                <a:gd name="connsiteY26" fmla="*/ 425450 h 4494213"/>
                <a:gd name="connsiteX27" fmla="*/ 774700 w 2279650"/>
                <a:gd name="connsiteY27" fmla="*/ 330200 h 4494213"/>
                <a:gd name="connsiteX28" fmla="*/ 838200 w 2279650"/>
                <a:gd name="connsiteY28" fmla="*/ 349250 h 4494213"/>
                <a:gd name="connsiteX29" fmla="*/ 812800 w 2279650"/>
                <a:gd name="connsiteY29" fmla="*/ 266700 h 4494213"/>
                <a:gd name="connsiteX30" fmla="*/ 1193800 w 2279650"/>
                <a:gd name="connsiteY30" fmla="*/ 0 h 4494213"/>
                <a:gd name="connsiteX31" fmla="*/ 1492250 w 2279650"/>
                <a:gd name="connsiteY31" fmla="*/ 260350 h 4494213"/>
                <a:gd name="connsiteX32" fmla="*/ 1409700 w 2279650"/>
                <a:gd name="connsiteY32" fmla="*/ 444500 h 4494213"/>
                <a:gd name="connsiteX33" fmla="*/ 1435100 w 2279650"/>
                <a:gd name="connsiteY33" fmla="*/ 527050 h 4494213"/>
                <a:gd name="connsiteX34" fmla="*/ 1384300 w 2279650"/>
                <a:gd name="connsiteY34" fmla="*/ 546100 h 4494213"/>
                <a:gd name="connsiteX35" fmla="*/ 1327150 w 2279650"/>
                <a:gd name="connsiteY35" fmla="*/ 660400 h 4494213"/>
                <a:gd name="connsiteX36" fmla="*/ 1397000 w 2279650"/>
                <a:gd name="connsiteY36" fmla="*/ 736600 h 4494213"/>
                <a:gd name="connsiteX37" fmla="*/ 1403350 w 2279650"/>
                <a:gd name="connsiteY37" fmla="*/ 819150 h 4494213"/>
                <a:gd name="connsiteX38" fmla="*/ 1504950 w 2279650"/>
                <a:gd name="connsiteY38" fmla="*/ 1022350 h 4494213"/>
                <a:gd name="connsiteX39" fmla="*/ 1492250 w 2279650"/>
                <a:gd name="connsiteY39" fmla="*/ 1168400 h 4494213"/>
                <a:gd name="connsiteX40" fmla="*/ 1422400 w 2279650"/>
                <a:gd name="connsiteY40" fmla="*/ 1187450 h 4494213"/>
                <a:gd name="connsiteX41" fmla="*/ 1339850 w 2279650"/>
                <a:gd name="connsiteY41" fmla="*/ 1644650 h 4494213"/>
                <a:gd name="connsiteX42" fmla="*/ 1219200 w 2279650"/>
                <a:gd name="connsiteY42" fmla="*/ 1574800 h 4494213"/>
                <a:gd name="connsiteX43" fmla="*/ 1187450 w 2279650"/>
                <a:gd name="connsiteY43" fmla="*/ 1644650 h 4494213"/>
                <a:gd name="connsiteX44" fmla="*/ 1358900 w 2279650"/>
                <a:gd name="connsiteY44" fmla="*/ 1816100 h 4494213"/>
                <a:gd name="connsiteX45" fmla="*/ 1327150 w 2279650"/>
                <a:gd name="connsiteY45" fmla="*/ 1905000 h 4494213"/>
                <a:gd name="connsiteX46" fmla="*/ 1403350 w 2279650"/>
                <a:gd name="connsiteY46" fmla="*/ 1930400 h 4494213"/>
                <a:gd name="connsiteX47" fmla="*/ 1574800 w 2279650"/>
                <a:gd name="connsiteY47" fmla="*/ 2190750 h 4494213"/>
                <a:gd name="connsiteX48" fmla="*/ 1612900 w 2279650"/>
                <a:gd name="connsiteY48" fmla="*/ 2184400 h 4494213"/>
                <a:gd name="connsiteX49" fmla="*/ 1752600 w 2279650"/>
                <a:gd name="connsiteY49" fmla="*/ 2368550 h 4494213"/>
                <a:gd name="connsiteX50" fmla="*/ 1555750 w 2279650"/>
                <a:gd name="connsiteY50" fmla="*/ 2451100 h 4494213"/>
                <a:gd name="connsiteX51" fmla="*/ 1479550 w 2279650"/>
                <a:gd name="connsiteY51" fmla="*/ 2343150 h 4494213"/>
                <a:gd name="connsiteX52" fmla="*/ 1397000 w 2279650"/>
                <a:gd name="connsiteY52" fmla="*/ 2413000 h 4494213"/>
                <a:gd name="connsiteX53" fmla="*/ 1181100 w 2279650"/>
                <a:gd name="connsiteY53" fmla="*/ 2089150 h 4494213"/>
                <a:gd name="connsiteX54" fmla="*/ 1130300 w 2279650"/>
                <a:gd name="connsiteY54" fmla="*/ 2139950 h 4494213"/>
                <a:gd name="connsiteX55" fmla="*/ 1155700 w 2279650"/>
                <a:gd name="connsiteY55" fmla="*/ 2241550 h 4494213"/>
                <a:gd name="connsiteX56" fmla="*/ 1117600 w 2279650"/>
                <a:gd name="connsiteY56" fmla="*/ 2292350 h 4494213"/>
                <a:gd name="connsiteX57" fmla="*/ 1498600 w 2279650"/>
                <a:gd name="connsiteY57" fmla="*/ 3143250 h 4494213"/>
                <a:gd name="connsiteX58" fmla="*/ 1657350 w 2279650"/>
                <a:gd name="connsiteY58" fmla="*/ 3860800 h 4494213"/>
                <a:gd name="connsiteX59" fmla="*/ 1841500 w 2279650"/>
                <a:gd name="connsiteY59" fmla="*/ 4222750 h 4494213"/>
                <a:gd name="connsiteX60" fmla="*/ 1905000 w 2279650"/>
                <a:gd name="connsiteY60" fmla="*/ 4171950 h 4494213"/>
                <a:gd name="connsiteX61" fmla="*/ 1981200 w 2279650"/>
                <a:gd name="connsiteY61" fmla="*/ 4222750 h 4494213"/>
                <a:gd name="connsiteX62" fmla="*/ 2279650 w 2279650"/>
                <a:gd name="connsiteY62" fmla="*/ 4229100 h 4494213"/>
                <a:gd name="connsiteX63" fmla="*/ 1860550 w 2279650"/>
                <a:gd name="connsiteY63" fmla="*/ 4438650 h 4494213"/>
                <a:gd name="connsiteX64" fmla="*/ 1816100 w 2279650"/>
                <a:gd name="connsiteY64" fmla="*/ 4419600 h 4494213"/>
                <a:gd name="connsiteX65" fmla="*/ 1797050 w 2279650"/>
                <a:gd name="connsiteY65" fmla="*/ 4483100 h 4494213"/>
                <a:gd name="connsiteX66" fmla="*/ 1625600 w 2279650"/>
                <a:gd name="connsiteY66" fmla="*/ 4489450 h 4494213"/>
                <a:gd name="connsiteX67" fmla="*/ 1657350 w 2279650"/>
                <a:gd name="connsiteY67" fmla="*/ 4400550 h 4494213"/>
                <a:gd name="connsiteX68" fmla="*/ 1200150 w 2279650"/>
                <a:gd name="connsiteY68" fmla="*/ 3403600 h 4494213"/>
                <a:gd name="connsiteX69" fmla="*/ 889000 w 2279650"/>
                <a:gd name="connsiteY69" fmla="*/ 2946400 h 4494213"/>
                <a:gd name="connsiteX70" fmla="*/ 685800 w 2279650"/>
                <a:gd name="connsiteY70" fmla="*/ 3352800 h 4494213"/>
                <a:gd name="connsiteX71" fmla="*/ 431800 w 2279650"/>
                <a:gd name="connsiteY71" fmla="*/ 4064000 h 4494213"/>
                <a:gd name="connsiteX72" fmla="*/ 450850 w 2279650"/>
                <a:gd name="connsiteY72" fmla="*/ 4148137 h 4494213"/>
                <a:gd name="connsiteX73" fmla="*/ 419100 w 2279650"/>
                <a:gd name="connsiteY73"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44475 w 2279650"/>
                <a:gd name="connsiteY9" fmla="*/ 3448844 h 4494213"/>
                <a:gd name="connsiteX10" fmla="*/ 412750 w 2279650"/>
                <a:gd name="connsiteY10" fmla="*/ 3155950 h 4494213"/>
                <a:gd name="connsiteX11" fmla="*/ 546100 w 2279650"/>
                <a:gd name="connsiteY11" fmla="*/ 2552700 h 4494213"/>
                <a:gd name="connsiteX12" fmla="*/ 444500 w 2279650"/>
                <a:gd name="connsiteY12" fmla="*/ 2457450 h 4494213"/>
                <a:gd name="connsiteX13" fmla="*/ 209550 w 2279650"/>
                <a:gd name="connsiteY13" fmla="*/ 2527300 h 4494213"/>
                <a:gd name="connsiteX14" fmla="*/ 158750 w 2279650"/>
                <a:gd name="connsiteY14" fmla="*/ 2349500 h 4494213"/>
                <a:gd name="connsiteX15" fmla="*/ 0 w 2279650"/>
                <a:gd name="connsiteY15" fmla="*/ 2228850 h 4494213"/>
                <a:gd name="connsiteX16" fmla="*/ 6350 w 2279650"/>
                <a:gd name="connsiteY16" fmla="*/ 1689100 h 4494213"/>
                <a:gd name="connsiteX17" fmla="*/ 247650 w 2279650"/>
                <a:gd name="connsiteY17" fmla="*/ 1181100 h 4494213"/>
                <a:gd name="connsiteX18" fmla="*/ 387350 w 2279650"/>
                <a:gd name="connsiteY18" fmla="*/ 1200150 h 4494213"/>
                <a:gd name="connsiteX19" fmla="*/ 336550 w 2279650"/>
                <a:gd name="connsiteY19" fmla="*/ 1111250 h 4494213"/>
                <a:gd name="connsiteX20" fmla="*/ 387350 w 2279650"/>
                <a:gd name="connsiteY20" fmla="*/ 1079500 h 4494213"/>
                <a:gd name="connsiteX21" fmla="*/ 495300 w 2279650"/>
                <a:gd name="connsiteY21" fmla="*/ 1104900 h 4494213"/>
                <a:gd name="connsiteX22" fmla="*/ 755650 w 2279650"/>
                <a:gd name="connsiteY22" fmla="*/ 704850 h 4494213"/>
                <a:gd name="connsiteX23" fmla="*/ 742950 w 2279650"/>
                <a:gd name="connsiteY23" fmla="*/ 628650 h 4494213"/>
                <a:gd name="connsiteX24" fmla="*/ 685800 w 2279650"/>
                <a:gd name="connsiteY24" fmla="*/ 685800 h 4494213"/>
                <a:gd name="connsiteX25" fmla="*/ 654050 w 2279650"/>
                <a:gd name="connsiteY25" fmla="*/ 482600 h 4494213"/>
                <a:gd name="connsiteX26" fmla="*/ 660400 w 2279650"/>
                <a:gd name="connsiteY26" fmla="*/ 425450 h 4494213"/>
                <a:gd name="connsiteX27" fmla="*/ 774700 w 2279650"/>
                <a:gd name="connsiteY27" fmla="*/ 330200 h 4494213"/>
                <a:gd name="connsiteX28" fmla="*/ 838200 w 2279650"/>
                <a:gd name="connsiteY28" fmla="*/ 349250 h 4494213"/>
                <a:gd name="connsiteX29" fmla="*/ 812800 w 2279650"/>
                <a:gd name="connsiteY29" fmla="*/ 266700 h 4494213"/>
                <a:gd name="connsiteX30" fmla="*/ 1193800 w 2279650"/>
                <a:gd name="connsiteY30" fmla="*/ 0 h 4494213"/>
                <a:gd name="connsiteX31" fmla="*/ 1492250 w 2279650"/>
                <a:gd name="connsiteY31" fmla="*/ 260350 h 4494213"/>
                <a:gd name="connsiteX32" fmla="*/ 1409700 w 2279650"/>
                <a:gd name="connsiteY32" fmla="*/ 444500 h 4494213"/>
                <a:gd name="connsiteX33" fmla="*/ 1435100 w 2279650"/>
                <a:gd name="connsiteY33" fmla="*/ 527050 h 4494213"/>
                <a:gd name="connsiteX34" fmla="*/ 1384300 w 2279650"/>
                <a:gd name="connsiteY34" fmla="*/ 546100 h 4494213"/>
                <a:gd name="connsiteX35" fmla="*/ 1327150 w 2279650"/>
                <a:gd name="connsiteY35" fmla="*/ 660400 h 4494213"/>
                <a:gd name="connsiteX36" fmla="*/ 1397000 w 2279650"/>
                <a:gd name="connsiteY36" fmla="*/ 736600 h 4494213"/>
                <a:gd name="connsiteX37" fmla="*/ 1403350 w 2279650"/>
                <a:gd name="connsiteY37" fmla="*/ 819150 h 4494213"/>
                <a:gd name="connsiteX38" fmla="*/ 1504950 w 2279650"/>
                <a:gd name="connsiteY38" fmla="*/ 1022350 h 4494213"/>
                <a:gd name="connsiteX39" fmla="*/ 1492250 w 2279650"/>
                <a:gd name="connsiteY39" fmla="*/ 1168400 h 4494213"/>
                <a:gd name="connsiteX40" fmla="*/ 1422400 w 2279650"/>
                <a:gd name="connsiteY40" fmla="*/ 1187450 h 4494213"/>
                <a:gd name="connsiteX41" fmla="*/ 1339850 w 2279650"/>
                <a:gd name="connsiteY41" fmla="*/ 1644650 h 4494213"/>
                <a:gd name="connsiteX42" fmla="*/ 1219200 w 2279650"/>
                <a:gd name="connsiteY42" fmla="*/ 1574800 h 4494213"/>
                <a:gd name="connsiteX43" fmla="*/ 1187450 w 2279650"/>
                <a:gd name="connsiteY43" fmla="*/ 1644650 h 4494213"/>
                <a:gd name="connsiteX44" fmla="*/ 1358900 w 2279650"/>
                <a:gd name="connsiteY44" fmla="*/ 1816100 h 4494213"/>
                <a:gd name="connsiteX45" fmla="*/ 1327150 w 2279650"/>
                <a:gd name="connsiteY45" fmla="*/ 1905000 h 4494213"/>
                <a:gd name="connsiteX46" fmla="*/ 1403350 w 2279650"/>
                <a:gd name="connsiteY46" fmla="*/ 1930400 h 4494213"/>
                <a:gd name="connsiteX47" fmla="*/ 1574800 w 2279650"/>
                <a:gd name="connsiteY47" fmla="*/ 2190750 h 4494213"/>
                <a:gd name="connsiteX48" fmla="*/ 1612900 w 2279650"/>
                <a:gd name="connsiteY48" fmla="*/ 2184400 h 4494213"/>
                <a:gd name="connsiteX49" fmla="*/ 1752600 w 2279650"/>
                <a:gd name="connsiteY49" fmla="*/ 2368550 h 4494213"/>
                <a:gd name="connsiteX50" fmla="*/ 1555750 w 2279650"/>
                <a:gd name="connsiteY50" fmla="*/ 2451100 h 4494213"/>
                <a:gd name="connsiteX51" fmla="*/ 1479550 w 2279650"/>
                <a:gd name="connsiteY51" fmla="*/ 2343150 h 4494213"/>
                <a:gd name="connsiteX52" fmla="*/ 1397000 w 2279650"/>
                <a:gd name="connsiteY52" fmla="*/ 2413000 h 4494213"/>
                <a:gd name="connsiteX53" fmla="*/ 1181100 w 2279650"/>
                <a:gd name="connsiteY53" fmla="*/ 2089150 h 4494213"/>
                <a:gd name="connsiteX54" fmla="*/ 1130300 w 2279650"/>
                <a:gd name="connsiteY54" fmla="*/ 2139950 h 4494213"/>
                <a:gd name="connsiteX55" fmla="*/ 1155700 w 2279650"/>
                <a:gd name="connsiteY55" fmla="*/ 2241550 h 4494213"/>
                <a:gd name="connsiteX56" fmla="*/ 1117600 w 2279650"/>
                <a:gd name="connsiteY56" fmla="*/ 2292350 h 4494213"/>
                <a:gd name="connsiteX57" fmla="*/ 1498600 w 2279650"/>
                <a:gd name="connsiteY57" fmla="*/ 3143250 h 4494213"/>
                <a:gd name="connsiteX58" fmla="*/ 1657350 w 2279650"/>
                <a:gd name="connsiteY58" fmla="*/ 3860800 h 4494213"/>
                <a:gd name="connsiteX59" fmla="*/ 1841500 w 2279650"/>
                <a:gd name="connsiteY59" fmla="*/ 4222750 h 4494213"/>
                <a:gd name="connsiteX60" fmla="*/ 1905000 w 2279650"/>
                <a:gd name="connsiteY60" fmla="*/ 4171950 h 4494213"/>
                <a:gd name="connsiteX61" fmla="*/ 1981200 w 2279650"/>
                <a:gd name="connsiteY61" fmla="*/ 4222750 h 4494213"/>
                <a:gd name="connsiteX62" fmla="*/ 2279650 w 2279650"/>
                <a:gd name="connsiteY62" fmla="*/ 4229100 h 4494213"/>
                <a:gd name="connsiteX63" fmla="*/ 1860550 w 2279650"/>
                <a:gd name="connsiteY63" fmla="*/ 4438650 h 4494213"/>
                <a:gd name="connsiteX64" fmla="*/ 1816100 w 2279650"/>
                <a:gd name="connsiteY64" fmla="*/ 4419600 h 4494213"/>
                <a:gd name="connsiteX65" fmla="*/ 1797050 w 2279650"/>
                <a:gd name="connsiteY65" fmla="*/ 4483100 h 4494213"/>
                <a:gd name="connsiteX66" fmla="*/ 1625600 w 2279650"/>
                <a:gd name="connsiteY66" fmla="*/ 4489450 h 4494213"/>
                <a:gd name="connsiteX67" fmla="*/ 1657350 w 2279650"/>
                <a:gd name="connsiteY67" fmla="*/ 4400550 h 4494213"/>
                <a:gd name="connsiteX68" fmla="*/ 1200150 w 2279650"/>
                <a:gd name="connsiteY68" fmla="*/ 3403600 h 4494213"/>
                <a:gd name="connsiteX69" fmla="*/ 889000 w 2279650"/>
                <a:gd name="connsiteY69" fmla="*/ 2946400 h 4494213"/>
                <a:gd name="connsiteX70" fmla="*/ 685800 w 2279650"/>
                <a:gd name="connsiteY70" fmla="*/ 3352800 h 4494213"/>
                <a:gd name="connsiteX71" fmla="*/ 431800 w 2279650"/>
                <a:gd name="connsiteY71" fmla="*/ 4064000 h 4494213"/>
                <a:gd name="connsiteX72" fmla="*/ 450850 w 2279650"/>
                <a:gd name="connsiteY72" fmla="*/ 4148137 h 4494213"/>
                <a:gd name="connsiteX73" fmla="*/ 419100 w 2279650"/>
                <a:gd name="connsiteY73"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44475 w 2279650"/>
                <a:gd name="connsiteY9" fmla="*/ 3448844 h 4494213"/>
                <a:gd name="connsiteX10" fmla="*/ 393700 w 2279650"/>
                <a:gd name="connsiteY10" fmla="*/ 3153569 h 4494213"/>
                <a:gd name="connsiteX11" fmla="*/ 546100 w 2279650"/>
                <a:gd name="connsiteY11" fmla="*/ 2552700 h 4494213"/>
                <a:gd name="connsiteX12" fmla="*/ 444500 w 2279650"/>
                <a:gd name="connsiteY12" fmla="*/ 2457450 h 4494213"/>
                <a:gd name="connsiteX13" fmla="*/ 209550 w 2279650"/>
                <a:gd name="connsiteY13" fmla="*/ 2527300 h 4494213"/>
                <a:gd name="connsiteX14" fmla="*/ 158750 w 2279650"/>
                <a:gd name="connsiteY14" fmla="*/ 2349500 h 4494213"/>
                <a:gd name="connsiteX15" fmla="*/ 0 w 2279650"/>
                <a:gd name="connsiteY15" fmla="*/ 2228850 h 4494213"/>
                <a:gd name="connsiteX16" fmla="*/ 6350 w 2279650"/>
                <a:gd name="connsiteY16" fmla="*/ 1689100 h 4494213"/>
                <a:gd name="connsiteX17" fmla="*/ 247650 w 2279650"/>
                <a:gd name="connsiteY17" fmla="*/ 1181100 h 4494213"/>
                <a:gd name="connsiteX18" fmla="*/ 387350 w 2279650"/>
                <a:gd name="connsiteY18" fmla="*/ 1200150 h 4494213"/>
                <a:gd name="connsiteX19" fmla="*/ 336550 w 2279650"/>
                <a:gd name="connsiteY19" fmla="*/ 1111250 h 4494213"/>
                <a:gd name="connsiteX20" fmla="*/ 387350 w 2279650"/>
                <a:gd name="connsiteY20" fmla="*/ 1079500 h 4494213"/>
                <a:gd name="connsiteX21" fmla="*/ 495300 w 2279650"/>
                <a:gd name="connsiteY21" fmla="*/ 1104900 h 4494213"/>
                <a:gd name="connsiteX22" fmla="*/ 755650 w 2279650"/>
                <a:gd name="connsiteY22" fmla="*/ 704850 h 4494213"/>
                <a:gd name="connsiteX23" fmla="*/ 742950 w 2279650"/>
                <a:gd name="connsiteY23" fmla="*/ 628650 h 4494213"/>
                <a:gd name="connsiteX24" fmla="*/ 685800 w 2279650"/>
                <a:gd name="connsiteY24" fmla="*/ 685800 h 4494213"/>
                <a:gd name="connsiteX25" fmla="*/ 654050 w 2279650"/>
                <a:gd name="connsiteY25" fmla="*/ 482600 h 4494213"/>
                <a:gd name="connsiteX26" fmla="*/ 660400 w 2279650"/>
                <a:gd name="connsiteY26" fmla="*/ 425450 h 4494213"/>
                <a:gd name="connsiteX27" fmla="*/ 774700 w 2279650"/>
                <a:gd name="connsiteY27" fmla="*/ 330200 h 4494213"/>
                <a:gd name="connsiteX28" fmla="*/ 838200 w 2279650"/>
                <a:gd name="connsiteY28" fmla="*/ 349250 h 4494213"/>
                <a:gd name="connsiteX29" fmla="*/ 812800 w 2279650"/>
                <a:gd name="connsiteY29" fmla="*/ 266700 h 4494213"/>
                <a:gd name="connsiteX30" fmla="*/ 1193800 w 2279650"/>
                <a:gd name="connsiteY30" fmla="*/ 0 h 4494213"/>
                <a:gd name="connsiteX31" fmla="*/ 1492250 w 2279650"/>
                <a:gd name="connsiteY31" fmla="*/ 260350 h 4494213"/>
                <a:gd name="connsiteX32" fmla="*/ 1409700 w 2279650"/>
                <a:gd name="connsiteY32" fmla="*/ 444500 h 4494213"/>
                <a:gd name="connsiteX33" fmla="*/ 1435100 w 2279650"/>
                <a:gd name="connsiteY33" fmla="*/ 527050 h 4494213"/>
                <a:gd name="connsiteX34" fmla="*/ 1384300 w 2279650"/>
                <a:gd name="connsiteY34" fmla="*/ 546100 h 4494213"/>
                <a:gd name="connsiteX35" fmla="*/ 1327150 w 2279650"/>
                <a:gd name="connsiteY35" fmla="*/ 660400 h 4494213"/>
                <a:gd name="connsiteX36" fmla="*/ 1397000 w 2279650"/>
                <a:gd name="connsiteY36" fmla="*/ 736600 h 4494213"/>
                <a:gd name="connsiteX37" fmla="*/ 1403350 w 2279650"/>
                <a:gd name="connsiteY37" fmla="*/ 819150 h 4494213"/>
                <a:gd name="connsiteX38" fmla="*/ 1504950 w 2279650"/>
                <a:gd name="connsiteY38" fmla="*/ 1022350 h 4494213"/>
                <a:gd name="connsiteX39" fmla="*/ 1492250 w 2279650"/>
                <a:gd name="connsiteY39" fmla="*/ 1168400 h 4494213"/>
                <a:gd name="connsiteX40" fmla="*/ 1422400 w 2279650"/>
                <a:gd name="connsiteY40" fmla="*/ 1187450 h 4494213"/>
                <a:gd name="connsiteX41" fmla="*/ 1339850 w 2279650"/>
                <a:gd name="connsiteY41" fmla="*/ 1644650 h 4494213"/>
                <a:gd name="connsiteX42" fmla="*/ 1219200 w 2279650"/>
                <a:gd name="connsiteY42" fmla="*/ 1574800 h 4494213"/>
                <a:gd name="connsiteX43" fmla="*/ 1187450 w 2279650"/>
                <a:gd name="connsiteY43" fmla="*/ 1644650 h 4494213"/>
                <a:gd name="connsiteX44" fmla="*/ 1358900 w 2279650"/>
                <a:gd name="connsiteY44" fmla="*/ 1816100 h 4494213"/>
                <a:gd name="connsiteX45" fmla="*/ 1327150 w 2279650"/>
                <a:gd name="connsiteY45" fmla="*/ 1905000 h 4494213"/>
                <a:gd name="connsiteX46" fmla="*/ 1403350 w 2279650"/>
                <a:gd name="connsiteY46" fmla="*/ 1930400 h 4494213"/>
                <a:gd name="connsiteX47" fmla="*/ 1574800 w 2279650"/>
                <a:gd name="connsiteY47" fmla="*/ 2190750 h 4494213"/>
                <a:gd name="connsiteX48" fmla="*/ 1612900 w 2279650"/>
                <a:gd name="connsiteY48" fmla="*/ 2184400 h 4494213"/>
                <a:gd name="connsiteX49" fmla="*/ 1752600 w 2279650"/>
                <a:gd name="connsiteY49" fmla="*/ 2368550 h 4494213"/>
                <a:gd name="connsiteX50" fmla="*/ 1555750 w 2279650"/>
                <a:gd name="connsiteY50" fmla="*/ 2451100 h 4494213"/>
                <a:gd name="connsiteX51" fmla="*/ 1479550 w 2279650"/>
                <a:gd name="connsiteY51" fmla="*/ 2343150 h 4494213"/>
                <a:gd name="connsiteX52" fmla="*/ 1397000 w 2279650"/>
                <a:gd name="connsiteY52" fmla="*/ 2413000 h 4494213"/>
                <a:gd name="connsiteX53" fmla="*/ 1181100 w 2279650"/>
                <a:gd name="connsiteY53" fmla="*/ 2089150 h 4494213"/>
                <a:gd name="connsiteX54" fmla="*/ 1130300 w 2279650"/>
                <a:gd name="connsiteY54" fmla="*/ 2139950 h 4494213"/>
                <a:gd name="connsiteX55" fmla="*/ 1155700 w 2279650"/>
                <a:gd name="connsiteY55" fmla="*/ 2241550 h 4494213"/>
                <a:gd name="connsiteX56" fmla="*/ 1117600 w 2279650"/>
                <a:gd name="connsiteY56" fmla="*/ 2292350 h 4494213"/>
                <a:gd name="connsiteX57" fmla="*/ 1498600 w 2279650"/>
                <a:gd name="connsiteY57" fmla="*/ 3143250 h 4494213"/>
                <a:gd name="connsiteX58" fmla="*/ 1657350 w 2279650"/>
                <a:gd name="connsiteY58" fmla="*/ 3860800 h 4494213"/>
                <a:gd name="connsiteX59" fmla="*/ 1841500 w 2279650"/>
                <a:gd name="connsiteY59" fmla="*/ 4222750 h 4494213"/>
                <a:gd name="connsiteX60" fmla="*/ 1905000 w 2279650"/>
                <a:gd name="connsiteY60" fmla="*/ 4171950 h 4494213"/>
                <a:gd name="connsiteX61" fmla="*/ 1981200 w 2279650"/>
                <a:gd name="connsiteY61" fmla="*/ 4222750 h 4494213"/>
                <a:gd name="connsiteX62" fmla="*/ 2279650 w 2279650"/>
                <a:gd name="connsiteY62" fmla="*/ 4229100 h 4494213"/>
                <a:gd name="connsiteX63" fmla="*/ 1860550 w 2279650"/>
                <a:gd name="connsiteY63" fmla="*/ 4438650 h 4494213"/>
                <a:gd name="connsiteX64" fmla="*/ 1816100 w 2279650"/>
                <a:gd name="connsiteY64" fmla="*/ 4419600 h 4494213"/>
                <a:gd name="connsiteX65" fmla="*/ 1797050 w 2279650"/>
                <a:gd name="connsiteY65" fmla="*/ 4483100 h 4494213"/>
                <a:gd name="connsiteX66" fmla="*/ 1625600 w 2279650"/>
                <a:gd name="connsiteY66" fmla="*/ 4489450 h 4494213"/>
                <a:gd name="connsiteX67" fmla="*/ 1657350 w 2279650"/>
                <a:gd name="connsiteY67" fmla="*/ 4400550 h 4494213"/>
                <a:gd name="connsiteX68" fmla="*/ 1200150 w 2279650"/>
                <a:gd name="connsiteY68" fmla="*/ 3403600 h 4494213"/>
                <a:gd name="connsiteX69" fmla="*/ 889000 w 2279650"/>
                <a:gd name="connsiteY69" fmla="*/ 2946400 h 4494213"/>
                <a:gd name="connsiteX70" fmla="*/ 685800 w 2279650"/>
                <a:gd name="connsiteY70" fmla="*/ 3352800 h 4494213"/>
                <a:gd name="connsiteX71" fmla="*/ 431800 w 2279650"/>
                <a:gd name="connsiteY71" fmla="*/ 4064000 h 4494213"/>
                <a:gd name="connsiteX72" fmla="*/ 450850 w 2279650"/>
                <a:gd name="connsiteY72" fmla="*/ 4148137 h 4494213"/>
                <a:gd name="connsiteX73" fmla="*/ 419100 w 2279650"/>
                <a:gd name="connsiteY73"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44475 w 2279650"/>
                <a:gd name="connsiteY9" fmla="*/ 3448844 h 4494213"/>
                <a:gd name="connsiteX10" fmla="*/ 393700 w 2279650"/>
                <a:gd name="connsiteY10" fmla="*/ 3153569 h 4494213"/>
                <a:gd name="connsiteX11" fmla="*/ 457200 w 2279650"/>
                <a:gd name="connsiteY11" fmla="*/ 2801144 h 4494213"/>
                <a:gd name="connsiteX12" fmla="*/ 546100 w 2279650"/>
                <a:gd name="connsiteY12" fmla="*/ 2552700 h 4494213"/>
                <a:gd name="connsiteX13" fmla="*/ 444500 w 2279650"/>
                <a:gd name="connsiteY13" fmla="*/ 2457450 h 4494213"/>
                <a:gd name="connsiteX14" fmla="*/ 209550 w 2279650"/>
                <a:gd name="connsiteY14" fmla="*/ 2527300 h 4494213"/>
                <a:gd name="connsiteX15" fmla="*/ 158750 w 2279650"/>
                <a:gd name="connsiteY15" fmla="*/ 2349500 h 4494213"/>
                <a:gd name="connsiteX16" fmla="*/ 0 w 2279650"/>
                <a:gd name="connsiteY16" fmla="*/ 2228850 h 4494213"/>
                <a:gd name="connsiteX17" fmla="*/ 6350 w 2279650"/>
                <a:gd name="connsiteY17" fmla="*/ 1689100 h 4494213"/>
                <a:gd name="connsiteX18" fmla="*/ 247650 w 2279650"/>
                <a:gd name="connsiteY18" fmla="*/ 1181100 h 4494213"/>
                <a:gd name="connsiteX19" fmla="*/ 387350 w 2279650"/>
                <a:gd name="connsiteY19" fmla="*/ 1200150 h 4494213"/>
                <a:gd name="connsiteX20" fmla="*/ 336550 w 2279650"/>
                <a:gd name="connsiteY20" fmla="*/ 1111250 h 4494213"/>
                <a:gd name="connsiteX21" fmla="*/ 387350 w 2279650"/>
                <a:gd name="connsiteY21" fmla="*/ 1079500 h 4494213"/>
                <a:gd name="connsiteX22" fmla="*/ 495300 w 2279650"/>
                <a:gd name="connsiteY22" fmla="*/ 1104900 h 4494213"/>
                <a:gd name="connsiteX23" fmla="*/ 755650 w 2279650"/>
                <a:gd name="connsiteY23" fmla="*/ 704850 h 4494213"/>
                <a:gd name="connsiteX24" fmla="*/ 742950 w 2279650"/>
                <a:gd name="connsiteY24" fmla="*/ 628650 h 4494213"/>
                <a:gd name="connsiteX25" fmla="*/ 685800 w 2279650"/>
                <a:gd name="connsiteY25" fmla="*/ 685800 h 4494213"/>
                <a:gd name="connsiteX26" fmla="*/ 654050 w 2279650"/>
                <a:gd name="connsiteY26" fmla="*/ 482600 h 4494213"/>
                <a:gd name="connsiteX27" fmla="*/ 660400 w 2279650"/>
                <a:gd name="connsiteY27" fmla="*/ 425450 h 4494213"/>
                <a:gd name="connsiteX28" fmla="*/ 774700 w 2279650"/>
                <a:gd name="connsiteY28" fmla="*/ 330200 h 4494213"/>
                <a:gd name="connsiteX29" fmla="*/ 838200 w 2279650"/>
                <a:gd name="connsiteY29" fmla="*/ 349250 h 4494213"/>
                <a:gd name="connsiteX30" fmla="*/ 812800 w 2279650"/>
                <a:gd name="connsiteY30" fmla="*/ 266700 h 4494213"/>
                <a:gd name="connsiteX31" fmla="*/ 1193800 w 2279650"/>
                <a:gd name="connsiteY31" fmla="*/ 0 h 4494213"/>
                <a:gd name="connsiteX32" fmla="*/ 1492250 w 2279650"/>
                <a:gd name="connsiteY32" fmla="*/ 260350 h 4494213"/>
                <a:gd name="connsiteX33" fmla="*/ 1409700 w 2279650"/>
                <a:gd name="connsiteY33" fmla="*/ 444500 h 4494213"/>
                <a:gd name="connsiteX34" fmla="*/ 1435100 w 2279650"/>
                <a:gd name="connsiteY34" fmla="*/ 527050 h 4494213"/>
                <a:gd name="connsiteX35" fmla="*/ 1384300 w 2279650"/>
                <a:gd name="connsiteY35" fmla="*/ 546100 h 4494213"/>
                <a:gd name="connsiteX36" fmla="*/ 1327150 w 2279650"/>
                <a:gd name="connsiteY36" fmla="*/ 660400 h 4494213"/>
                <a:gd name="connsiteX37" fmla="*/ 1397000 w 2279650"/>
                <a:gd name="connsiteY37" fmla="*/ 736600 h 4494213"/>
                <a:gd name="connsiteX38" fmla="*/ 1403350 w 2279650"/>
                <a:gd name="connsiteY38" fmla="*/ 819150 h 4494213"/>
                <a:gd name="connsiteX39" fmla="*/ 1504950 w 2279650"/>
                <a:gd name="connsiteY39" fmla="*/ 1022350 h 4494213"/>
                <a:gd name="connsiteX40" fmla="*/ 1492250 w 2279650"/>
                <a:gd name="connsiteY40" fmla="*/ 1168400 h 4494213"/>
                <a:gd name="connsiteX41" fmla="*/ 1422400 w 2279650"/>
                <a:gd name="connsiteY41" fmla="*/ 1187450 h 4494213"/>
                <a:gd name="connsiteX42" fmla="*/ 1339850 w 2279650"/>
                <a:gd name="connsiteY42" fmla="*/ 1644650 h 4494213"/>
                <a:gd name="connsiteX43" fmla="*/ 1219200 w 2279650"/>
                <a:gd name="connsiteY43" fmla="*/ 1574800 h 4494213"/>
                <a:gd name="connsiteX44" fmla="*/ 1187450 w 2279650"/>
                <a:gd name="connsiteY44" fmla="*/ 1644650 h 4494213"/>
                <a:gd name="connsiteX45" fmla="*/ 1358900 w 2279650"/>
                <a:gd name="connsiteY45" fmla="*/ 1816100 h 4494213"/>
                <a:gd name="connsiteX46" fmla="*/ 1327150 w 2279650"/>
                <a:gd name="connsiteY46" fmla="*/ 1905000 h 4494213"/>
                <a:gd name="connsiteX47" fmla="*/ 1403350 w 2279650"/>
                <a:gd name="connsiteY47" fmla="*/ 1930400 h 4494213"/>
                <a:gd name="connsiteX48" fmla="*/ 1574800 w 2279650"/>
                <a:gd name="connsiteY48" fmla="*/ 2190750 h 4494213"/>
                <a:gd name="connsiteX49" fmla="*/ 1612900 w 2279650"/>
                <a:gd name="connsiteY49" fmla="*/ 2184400 h 4494213"/>
                <a:gd name="connsiteX50" fmla="*/ 1752600 w 2279650"/>
                <a:gd name="connsiteY50" fmla="*/ 2368550 h 4494213"/>
                <a:gd name="connsiteX51" fmla="*/ 1555750 w 2279650"/>
                <a:gd name="connsiteY51" fmla="*/ 2451100 h 4494213"/>
                <a:gd name="connsiteX52" fmla="*/ 1479550 w 2279650"/>
                <a:gd name="connsiteY52" fmla="*/ 2343150 h 4494213"/>
                <a:gd name="connsiteX53" fmla="*/ 1397000 w 2279650"/>
                <a:gd name="connsiteY53" fmla="*/ 2413000 h 4494213"/>
                <a:gd name="connsiteX54" fmla="*/ 1181100 w 2279650"/>
                <a:gd name="connsiteY54" fmla="*/ 2089150 h 4494213"/>
                <a:gd name="connsiteX55" fmla="*/ 1130300 w 2279650"/>
                <a:gd name="connsiteY55" fmla="*/ 2139950 h 4494213"/>
                <a:gd name="connsiteX56" fmla="*/ 1155700 w 2279650"/>
                <a:gd name="connsiteY56" fmla="*/ 2241550 h 4494213"/>
                <a:gd name="connsiteX57" fmla="*/ 1117600 w 2279650"/>
                <a:gd name="connsiteY57" fmla="*/ 2292350 h 4494213"/>
                <a:gd name="connsiteX58" fmla="*/ 1498600 w 2279650"/>
                <a:gd name="connsiteY58" fmla="*/ 3143250 h 4494213"/>
                <a:gd name="connsiteX59" fmla="*/ 1657350 w 2279650"/>
                <a:gd name="connsiteY59" fmla="*/ 3860800 h 4494213"/>
                <a:gd name="connsiteX60" fmla="*/ 1841500 w 2279650"/>
                <a:gd name="connsiteY60" fmla="*/ 4222750 h 4494213"/>
                <a:gd name="connsiteX61" fmla="*/ 1905000 w 2279650"/>
                <a:gd name="connsiteY61" fmla="*/ 4171950 h 4494213"/>
                <a:gd name="connsiteX62" fmla="*/ 1981200 w 2279650"/>
                <a:gd name="connsiteY62" fmla="*/ 4222750 h 4494213"/>
                <a:gd name="connsiteX63" fmla="*/ 2279650 w 2279650"/>
                <a:gd name="connsiteY63" fmla="*/ 4229100 h 4494213"/>
                <a:gd name="connsiteX64" fmla="*/ 1860550 w 2279650"/>
                <a:gd name="connsiteY64" fmla="*/ 4438650 h 4494213"/>
                <a:gd name="connsiteX65" fmla="*/ 1816100 w 2279650"/>
                <a:gd name="connsiteY65" fmla="*/ 4419600 h 4494213"/>
                <a:gd name="connsiteX66" fmla="*/ 1797050 w 2279650"/>
                <a:gd name="connsiteY66" fmla="*/ 4483100 h 4494213"/>
                <a:gd name="connsiteX67" fmla="*/ 1625600 w 2279650"/>
                <a:gd name="connsiteY67" fmla="*/ 4489450 h 4494213"/>
                <a:gd name="connsiteX68" fmla="*/ 1657350 w 2279650"/>
                <a:gd name="connsiteY68" fmla="*/ 4400550 h 4494213"/>
                <a:gd name="connsiteX69" fmla="*/ 1200150 w 2279650"/>
                <a:gd name="connsiteY69" fmla="*/ 3403600 h 4494213"/>
                <a:gd name="connsiteX70" fmla="*/ 889000 w 2279650"/>
                <a:gd name="connsiteY70" fmla="*/ 2946400 h 4494213"/>
                <a:gd name="connsiteX71" fmla="*/ 685800 w 2279650"/>
                <a:gd name="connsiteY71" fmla="*/ 3352800 h 4494213"/>
                <a:gd name="connsiteX72" fmla="*/ 431800 w 2279650"/>
                <a:gd name="connsiteY72" fmla="*/ 4064000 h 4494213"/>
                <a:gd name="connsiteX73" fmla="*/ 450850 w 2279650"/>
                <a:gd name="connsiteY73" fmla="*/ 4148137 h 4494213"/>
                <a:gd name="connsiteX74" fmla="*/ 419100 w 2279650"/>
                <a:gd name="connsiteY74"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44475 w 2279650"/>
                <a:gd name="connsiteY9" fmla="*/ 3448844 h 4494213"/>
                <a:gd name="connsiteX10" fmla="*/ 393700 w 2279650"/>
                <a:gd name="connsiteY10" fmla="*/ 3153569 h 4494213"/>
                <a:gd name="connsiteX11" fmla="*/ 457200 w 2279650"/>
                <a:gd name="connsiteY11" fmla="*/ 2801144 h 4494213"/>
                <a:gd name="connsiteX12" fmla="*/ 469106 w 2279650"/>
                <a:gd name="connsiteY12" fmla="*/ 2615406 h 4494213"/>
                <a:gd name="connsiteX13" fmla="*/ 546100 w 2279650"/>
                <a:gd name="connsiteY13" fmla="*/ 2552700 h 4494213"/>
                <a:gd name="connsiteX14" fmla="*/ 444500 w 2279650"/>
                <a:gd name="connsiteY14" fmla="*/ 2457450 h 4494213"/>
                <a:gd name="connsiteX15" fmla="*/ 209550 w 2279650"/>
                <a:gd name="connsiteY15" fmla="*/ 2527300 h 4494213"/>
                <a:gd name="connsiteX16" fmla="*/ 158750 w 2279650"/>
                <a:gd name="connsiteY16" fmla="*/ 2349500 h 4494213"/>
                <a:gd name="connsiteX17" fmla="*/ 0 w 2279650"/>
                <a:gd name="connsiteY17" fmla="*/ 2228850 h 4494213"/>
                <a:gd name="connsiteX18" fmla="*/ 6350 w 2279650"/>
                <a:gd name="connsiteY18" fmla="*/ 1689100 h 4494213"/>
                <a:gd name="connsiteX19" fmla="*/ 247650 w 2279650"/>
                <a:gd name="connsiteY19" fmla="*/ 1181100 h 4494213"/>
                <a:gd name="connsiteX20" fmla="*/ 387350 w 2279650"/>
                <a:gd name="connsiteY20" fmla="*/ 1200150 h 4494213"/>
                <a:gd name="connsiteX21" fmla="*/ 336550 w 2279650"/>
                <a:gd name="connsiteY21" fmla="*/ 1111250 h 4494213"/>
                <a:gd name="connsiteX22" fmla="*/ 387350 w 2279650"/>
                <a:gd name="connsiteY22" fmla="*/ 1079500 h 4494213"/>
                <a:gd name="connsiteX23" fmla="*/ 495300 w 2279650"/>
                <a:gd name="connsiteY23" fmla="*/ 1104900 h 4494213"/>
                <a:gd name="connsiteX24" fmla="*/ 755650 w 2279650"/>
                <a:gd name="connsiteY24" fmla="*/ 704850 h 4494213"/>
                <a:gd name="connsiteX25" fmla="*/ 742950 w 2279650"/>
                <a:gd name="connsiteY25" fmla="*/ 628650 h 4494213"/>
                <a:gd name="connsiteX26" fmla="*/ 685800 w 2279650"/>
                <a:gd name="connsiteY26" fmla="*/ 685800 h 4494213"/>
                <a:gd name="connsiteX27" fmla="*/ 654050 w 2279650"/>
                <a:gd name="connsiteY27" fmla="*/ 482600 h 4494213"/>
                <a:gd name="connsiteX28" fmla="*/ 660400 w 2279650"/>
                <a:gd name="connsiteY28" fmla="*/ 425450 h 4494213"/>
                <a:gd name="connsiteX29" fmla="*/ 774700 w 2279650"/>
                <a:gd name="connsiteY29" fmla="*/ 330200 h 4494213"/>
                <a:gd name="connsiteX30" fmla="*/ 838200 w 2279650"/>
                <a:gd name="connsiteY30" fmla="*/ 349250 h 4494213"/>
                <a:gd name="connsiteX31" fmla="*/ 812800 w 2279650"/>
                <a:gd name="connsiteY31" fmla="*/ 266700 h 4494213"/>
                <a:gd name="connsiteX32" fmla="*/ 1193800 w 2279650"/>
                <a:gd name="connsiteY32" fmla="*/ 0 h 4494213"/>
                <a:gd name="connsiteX33" fmla="*/ 1492250 w 2279650"/>
                <a:gd name="connsiteY33" fmla="*/ 260350 h 4494213"/>
                <a:gd name="connsiteX34" fmla="*/ 1409700 w 2279650"/>
                <a:gd name="connsiteY34" fmla="*/ 444500 h 4494213"/>
                <a:gd name="connsiteX35" fmla="*/ 1435100 w 2279650"/>
                <a:gd name="connsiteY35" fmla="*/ 527050 h 4494213"/>
                <a:gd name="connsiteX36" fmla="*/ 1384300 w 2279650"/>
                <a:gd name="connsiteY36" fmla="*/ 546100 h 4494213"/>
                <a:gd name="connsiteX37" fmla="*/ 1327150 w 2279650"/>
                <a:gd name="connsiteY37" fmla="*/ 660400 h 4494213"/>
                <a:gd name="connsiteX38" fmla="*/ 1397000 w 2279650"/>
                <a:gd name="connsiteY38" fmla="*/ 736600 h 4494213"/>
                <a:gd name="connsiteX39" fmla="*/ 1403350 w 2279650"/>
                <a:gd name="connsiteY39" fmla="*/ 819150 h 4494213"/>
                <a:gd name="connsiteX40" fmla="*/ 1504950 w 2279650"/>
                <a:gd name="connsiteY40" fmla="*/ 1022350 h 4494213"/>
                <a:gd name="connsiteX41" fmla="*/ 1492250 w 2279650"/>
                <a:gd name="connsiteY41" fmla="*/ 1168400 h 4494213"/>
                <a:gd name="connsiteX42" fmla="*/ 1422400 w 2279650"/>
                <a:gd name="connsiteY42" fmla="*/ 1187450 h 4494213"/>
                <a:gd name="connsiteX43" fmla="*/ 1339850 w 2279650"/>
                <a:gd name="connsiteY43" fmla="*/ 1644650 h 4494213"/>
                <a:gd name="connsiteX44" fmla="*/ 1219200 w 2279650"/>
                <a:gd name="connsiteY44" fmla="*/ 1574800 h 4494213"/>
                <a:gd name="connsiteX45" fmla="*/ 1187450 w 2279650"/>
                <a:gd name="connsiteY45" fmla="*/ 1644650 h 4494213"/>
                <a:gd name="connsiteX46" fmla="*/ 1358900 w 2279650"/>
                <a:gd name="connsiteY46" fmla="*/ 1816100 h 4494213"/>
                <a:gd name="connsiteX47" fmla="*/ 1327150 w 2279650"/>
                <a:gd name="connsiteY47" fmla="*/ 1905000 h 4494213"/>
                <a:gd name="connsiteX48" fmla="*/ 1403350 w 2279650"/>
                <a:gd name="connsiteY48" fmla="*/ 1930400 h 4494213"/>
                <a:gd name="connsiteX49" fmla="*/ 1574800 w 2279650"/>
                <a:gd name="connsiteY49" fmla="*/ 2190750 h 4494213"/>
                <a:gd name="connsiteX50" fmla="*/ 1612900 w 2279650"/>
                <a:gd name="connsiteY50" fmla="*/ 2184400 h 4494213"/>
                <a:gd name="connsiteX51" fmla="*/ 1752600 w 2279650"/>
                <a:gd name="connsiteY51" fmla="*/ 2368550 h 4494213"/>
                <a:gd name="connsiteX52" fmla="*/ 1555750 w 2279650"/>
                <a:gd name="connsiteY52" fmla="*/ 2451100 h 4494213"/>
                <a:gd name="connsiteX53" fmla="*/ 1479550 w 2279650"/>
                <a:gd name="connsiteY53" fmla="*/ 2343150 h 4494213"/>
                <a:gd name="connsiteX54" fmla="*/ 1397000 w 2279650"/>
                <a:gd name="connsiteY54" fmla="*/ 2413000 h 4494213"/>
                <a:gd name="connsiteX55" fmla="*/ 1181100 w 2279650"/>
                <a:gd name="connsiteY55" fmla="*/ 2089150 h 4494213"/>
                <a:gd name="connsiteX56" fmla="*/ 1130300 w 2279650"/>
                <a:gd name="connsiteY56" fmla="*/ 2139950 h 4494213"/>
                <a:gd name="connsiteX57" fmla="*/ 1155700 w 2279650"/>
                <a:gd name="connsiteY57" fmla="*/ 2241550 h 4494213"/>
                <a:gd name="connsiteX58" fmla="*/ 1117600 w 2279650"/>
                <a:gd name="connsiteY58" fmla="*/ 2292350 h 4494213"/>
                <a:gd name="connsiteX59" fmla="*/ 1498600 w 2279650"/>
                <a:gd name="connsiteY59" fmla="*/ 3143250 h 4494213"/>
                <a:gd name="connsiteX60" fmla="*/ 1657350 w 2279650"/>
                <a:gd name="connsiteY60" fmla="*/ 3860800 h 4494213"/>
                <a:gd name="connsiteX61" fmla="*/ 1841500 w 2279650"/>
                <a:gd name="connsiteY61" fmla="*/ 4222750 h 4494213"/>
                <a:gd name="connsiteX62" fmla="*/ 1905000 w 2279650"/>
                <a:gd name="connsiteY62" fmla="*/ 4171950 h 4494213"/>
                <a:gd name="connsiteX63" fmla="*/ 1981200 w 2279650"/>
                <a:gd name="connsiteY63" fmla="*/ 4222750 h 4494213"/>
                <a:gd name="connsiteX64" fmla="*/ 2279650 w 2279650"/>
                <a:gd name="connsiteY64" fmla="*/ 4229100 h 4494213"/>
                <a:gd name="connsiteX65" fmla="*/ 1860550 w 2279650"/>
                <a:gd name="connsiteY65" fmla="*/ 4438650 h 4494213"/>
                <a:gd name="connsiteX66" fmla="*/ 1816100 w 2279650"/>
                <a:gd name="connsiteY66" fmla="*/ 4419600 h 4494213"/>
                <a:gd name="connsiteX67" fmla="*/ 1797050 w 2279650"/>
                <a:gd name="connsiteY67" fmla="*/ 4483100 h 4494213"/>
                <a:gd name="connsiteX68" fmla="*/ 1625600 w 2279650"/>
                <a:gd name="connsiteY68" fmla="*/ 4489450 h 4494213"/>
                <a:gd name="connsiteX69" fmla="*/ 1657350 w 2279650"/>
                <a:gd name="connsiteY69" fmla="*/ 4400550 h 4494213"/>
                <a:gd name="connsiteX70" fmla="*/ 1200150 w 2279650"/>
                <a:gd name="connsiteY70" fmla="*/ 3403600 h 4494213"/>
                <a:gd name="connsiteX71" fmla="*/ 889000 w 2279650"/>
                <a:gd name="connsiteY71" fmla="*/ 2946400 h 4494213"/>
                <a:gd name="connsiteX72" fmla="*/ 685800 w 2279650"/>
                <a:gd name="connsiteY72" fmla="*/ 3352800 h 4494213"/>
                <a:gd name="connsiteX73" fmla="*/ 431800 w 2279650"/>
                <a:gd name="connsiteY73" fmla="*/ 4064000 h 4494213"/>
                <a:gd name="connsiteX74" fmla="*/ 450850 w 2279650"/>
                <a:gd name="connsiteY74" fmla="*/ 4148137 h 4494213"/>
                <a:gd name="connsiteX75" fmla="*/ 419100 w 2279650"/>
                <a:gd name="connsiteY75"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44475 w 2279650"/>
                <a:gd name="connsiteY9" fmla="*/ 3448844 h 4494213"/>
                <a:gd name="connsiteX10" fmla="*/ 393700 w 2279650"/>
                <a:gd name="connsiteY10" fmla="*/ 3153569 h 4494213"/>
                <a:gd name="connsiteX11" fmla="*/ 457200 w 2279650"/>
                <a:gd name="connsiteY11" fmla="*/ 2801144 h 4494213"/>
                <a:gd name="connsiteX12" fmla="*/ 504825 w 2279650"/>
                <a:gd name="connsiteY12" fmla="*/ 2670175 h 4494213"/>
                <a:gd name="connsiteX13" fmla="*/ 546100 w 2279650"/>
                <a:gd name="connsiteY13" fmla="*/ 2552700 h 4494213"/>
                <a:gd name="connsiteX14" fmla="*/ 444500 w 2279650"/>
                <a:gd name="connsiteY14" fmla="*/ 2457450 h 4494213"/>
                <a:gd name="connsiteX15" fmla="*/ 209550 w 2279650"/>
                <a:gd name="connsiteY15" fmla="*/ 2527300 h 4494213"/>
                <a:gd name="connsiteX16" fmla="*/ 158750 w 2279650"/>
                <a:gd name="connsiteY16" fmla="*/ 2349500 h 4494213"/>
                <a:gd name="connsiteX17" fmla="*/ 0 w 2279650"/>
                <a:gd name="connsiteY17" fmla="*/ 2228850 h 4494213"/>
                <a:gd name="connsiteX18" fmla="*/ 6350 w 2279650"/>
                <a:gd name="connsiteY18" fmla="*/ 1689100 h 4494213"/>
                <a:gd name="connsiteX19" fmla="*/ 247650 w 2279650"/>
                <a:gd name="connsiteY19" fmla="*/ 1181100 h 4494213"/>
                <a:gd name="connsiteX20" fmla="*/ 387350 w 2279650"/>
                <a:gd name="connsiteY20" fmla="*/ 1200150 h 4494213"/>
                <a:gd name="connsiteX21" fmla="*/ 336550 w 2279650"/>
                <a:gd name="connsiteY21" fmla="*/ 1111250 h 4494213"/>
                <a:gd name="connsiteX22" fmla="*/ 387350 w 2279650"/>
                <a:gd name="connsiteY22" fmla="*/ 1079500 h 4494213"/>
                <a:gd name="connsiteX23" fmla="*/ 495300 w 2279650"/>
                <a:gd name="connsiteY23" fmla="*/ 1104900 h 4494213"/>
                <a:gd name="connsiteX24" fmla="*/ 755650 w 2279650"/>
                <a:gd name="connsiteY24" fmla="*/ 704850 h 4494213"/>
                <a:gd name="connsiteX25" fmla="*/ 742950 w 2279650"/>
                <a:gd name="connsiteY25" fmla="*/ 628650 h 4494213"/>
                <a:gd name="connsiteX26" fmla="*/ 685800 w 2279650"/>
                <a:gd name="connsiteY26" fmla="*/ 685800 h 4494213"/>
                <a:gd name="connsiteX27" fmla="*/ 654050 w 2279650"/>
                <a:gd name="connsiteY27" fmla="*/ 482600 h 4494213"/>
                <a:gd name="connsiteX28" fmla="*/ 660400 w 2279650"/>
                <a:gd name="connsiteY28" fmla="*/ 425450 h 4494213"/>
                <a:gd name="connsiteX29" fmla="*/ 774700 w 2279650"/>
                <a:gd name="connsiteY29" fmla="*/ 330200 h 4494213"/>
                <a:gd name="connsiteX30" fmla="*/ 838200 w 2279650"/>
                <a:gd name="connsiteY30" fmla="*/ 349250 h 4494213"/>
                <a:gd name="connsiteX31" fmla="*/ 812800 w 2279650"/>
                <a:gd name="connsiteY31" fmla="*/ 266700 h 4494213"/>
                <a:gd name="connsiteX32" fmla="*/ 1193800 w 2279650"/>
                <a:gd name="connsiteY32" fmla="*/ 0 h 4494213"/>
                <a:gd name="connsiteX33" fmla="*/ 1492250 w 2279650"/>
                <a:gd name="connsiteY33" fmla="*/ 260350 h 4494213"/>
                <a:gd name="connsiteX34" fmla="*/ 1409700 w 2279650"/>
                <a:gd name="connsiteY34" fmla="*/ 444500 h 4494213"/>
                <a:gd name="connsiteX35" fmla="*/ 1435100 w 2279650"/>
                <a:gd name="connsiteY35" fmla="*/ 527050 h 4494213"/>
                <a:gd name="connsiteX36" fmla="*/ 1384300 w 2279650"/>
                <a:gd name="connsiteY36" fmla="*/ 546100 h 4494213"/>
                <a:gd name="connsiteX37" fmla="*/ 1327150 w 2279650"/>
                <a:gd name="connsiteY37" fmla="*/ 660400 h 4494213"/>
                <a:gd name="connsiteX38" fmla="*/ 1397000 w 2279650"/>
                <a:gd name="connsiteY38" fmla="*/ 736600 h 4494213"/>
                <a:gd name="connsiteX39" fmla="*/ 1403350 w 2279650"/>
                <a:gd name="connsiteY39" fmla="*/ 819150 h 4494213"/>
                <a:gd name="connsiteX40" fmla="*/ 1504950 w 2279650"/>
                <a:gd name="connsiteY40" fmla="*/ 1022350 h 4494213"/>
                <a:gd name="connsiteX41" fmla="*/ 1492250 w 2279650"/>
                <a:gd name="connsiteY41" fmla="*/ 1168400 h 4494213"/>
                <a:gd name="connsiteX42" fmla="*/ 1422400 w 2279650"/>
                <a:gd name="connsiteY42" fmla="*/ 1187450 h 4494213"/>
                <a:gd name="connsiteX43" fmla="*/ 1339850 w 2279650"/>
                <a:gd name="connsiteY43" fmla="*/ 1644650 h 4494213"/>
                <a:gd name="connsiteX44" fmla="*/ 1219200 w 2279650"/>
                <a:gd name="connsiteY44" fmla="*/ 1574800 h 4494213"/>
                <a:gd name="connsiteX45" fmla="*/ 1187450 w 2279650"/>
                <a:gd name="connsiteY45" fmla="*/ 1644650 h 4494213"/>
                <a:gd name="connsiteX46" fmla="*/ 1358900 w 2279650"/>
                <a:gd name="connsiteY46" fmla="*/ 1816100 h 4494213"/>
                <a:gd name="connsiteX47" fmla="*/ 1327150 w 2279650"/>
                <a:gd name="connsiteY47" fmla="*/ 1905000 h 4494213"/>
                <a:gd name="connsiteX48" fmla="*/ 1403350 w 2279650"/>
                <a:gd name="connsiteY48" fmla="*/ 1930400 h 4494213"/>
                <a:gd name="connsiteX49" fmla="*/ 1574800 w 2279650"/>
                <a:gd name="connsiteY49" fmla="*/ 2190750 h 4494213"/>
                <a:gd name="connsiteX50" fmla="*/ 1612900 w 2279650"/>
                <a:gd name="connsiteY50" fmla="*/ 2184400 h 4494213"/>
                <a:gd name="connsiteX51" fmla="*/ 1752600 w 2279650"/>
                <a:gd name="connsiteY51" fmla="*/ 2368550 h 4494213"/>
                <a:gd name="connsiteX52" fmla="*/ 1555750 w 2279650"/>
                <a:gd name="connsiteY52" fmla="*/ 2451100 h 4494213"/>
                <a:gd name="connsiteX53" fmla="*/ 1479550 w 2279650"/>
                <a:gd name="connsiteY53" fmla="*/ 2343150 h 4494213"/>
                <a:gd name="connsiteX54" fmla="*/ 1397000 w 2279650"/>
                <a:gd name="connsiteY54" fmla="*/ 2413000 h 4494213"/>
                <a:gd name="connsiteX55" fmla="*/ 1181100 w 2279650"/>
                <a:gd name="connsiteY55" fmla="*/ 2089150 h 4494213"/>
                <a:gd name="connsiteX56" fmla="*/ 1130300 w 2279650"/>
                <a:gd name="connsiteY56" fmla="*/ 2139950 h 4494213"/>
                <a:gd name="connsiteX57" fmla="*/ 1155700 w 2279650"/>
                <a:gd name="connsiteY57" fmla="*/ 2241550 h 4494213"/>
                <a:gd name="connsiteX58" fmla="*/ 1117600 w 2279650"/>
                <a:gd name="connsiteY58" fmla="*/ 2292350 h 4494213"/>
                <a:gd name="connsiteX59" fmla="*/ 1498600 w 2279650"/>
                <a:gd name="connsiteY59" fmla="*/ 3143250 h 4494213"/>
                <a:gd name="connsiteX60" fmla="*/ 1657350 w 2279650"/>
                <a:gd name="connsiteY60" fmla="*/ 3860800 h 4494213"/>
                <a:gd name="connsiteX61" fmla="*/ 1841500 w 2279650"/>
                <a:gd name="connsiteY61" fmla="*/ 4222750 h 4494213"/>
                <a:gd name="connsiteX62" fmla="*/ 1905000 w 2279650"/>
                <a:gd name="connsiteY62" fmla="*/ 4171950 h 4494213"/>
                <a:gd name="connsiteX63" fmla="*/ 1981200 w 2279650"/>
                <a:gd name="connsiteY63" fmla="*/ 4222750 h 4494213"/>
                <a:gd name="connsiteX64" fmla="*/ 2279650 w 2279650"/>
                <a:gd name="connsiteY64" fmla="*/ 4229100 h 4494213"/>
                <a:gd name="connsiteX65" fmla="*/ 1860550 w 2279650"/>
                <a:gd name="connsiteY65" fmla="*/ 4438650 h 4494213"/>
                <a:gd name="connsiteX66" fmla="*/ 1816100 w 2279650"/>
                <a:gd name="connsiteY66" fmla="*/ 4419600 h 4494213"/>
                <a:gd name="connsiteX67" fmla="*/ 1797050 w 2279650"/>
                <a:gd name="connsiteY67" fmla="*/ 4483100 h 4494213"/>
                <a:gd name="connsiteX68" fmla="*/ 1625600 w 2279650"/>
                <a:gd name="connsiteY68" fmla="*/ 4489450 h 4494213"/>
                <a:gd name="connsiteX69" fmla="*/ 1657350 w 2279650"/>
                <a:gd name="connsiteY69" fmla="*/ 4400550 h 4494213"/>
                <a:gd name="connsiteX70" fmla="*/ 1200150 w 2279650"/>
                <a:gd name="connsiteY70" fmla="*/ 3403600 h 4494213"/>
                <a:gd name="connsiteX71" fmla="*/ 889000 w 2279650"/>
                <a:gd name="connsiteY71" fmla="*/ 2946400 h 4494213"/>
                <a:gd name="connsiteX72" fmla="*/ 685800 w 2279650"/>
                <a:gd name="connsiteY72" fmla="*/ 3352800 h 4494213"/>
                <a:gd name="connsiteX73" fmla="*/ 431800 w 2279650"/>
                <a:gd name="connsiteY73" fmla="*/ 4064000 h 4494213"/>
                <a:gd name="connsiteX74" fmla="*/ 450850 w 2279650"/>
                <a:gd name="connsiteY74" fmla="*/ 4148137 h 4494213"/>
                <a:gd name="connsiteX75" fmla="*/ 419100 w 2279650"/>
                <a:gd name="connsiteY75"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44475 w 2279650"/>
                <a:gd name="connsiteY9" fmla="*/ 3448844 h 4494213"/>
                <a:gd name="connsiteX10" fmla="*/ 393700 w 2279650"/>
                <a:gd name="connsiteY10" fmla="*/ 3153569 h 4494213"/>
                <a:gd name="connsiteX11" fmla="*/ 457200 w 2279650"/>
                <a:gd name="connsiteY11" fmla="*/ 2801144 h 4494213"/>
                <a:gd name="connsiteX12" fmla="*/ 504825 w 2279650"/>
                <a:gd name="connsiteY12" fmla="*/ 2670175 h 4494213"/>
                <a:gd name="connsiteX13" fmla="*/ 546100 w 2279650"/>
                <a:gd name="connsiteY13" fmla="*/ 2552700 h 4494213"/>
                <a:gd name="connsiteX14" fmla="*/ 444500 w 2279650"/>
                <a:gd name="connsiteY14" fmla="*/ 2457450 h 4494213"/>
                <a:gd name="connsiteX15" fmla="*/ 209550 w 2279650"/>
                <a:gd name="connsiteY15" fmla="*/ 2527300 h 4494213"/>
                <a:gd name="connsiteX16" fmla="*/ 158750 w 2279650"/>
                <a:gd name="connsiteY16" fmla="*/ 2349500 h 4494213"/>
                <a:gd name="connsiteX17" fmla="*/ 0 w 2279650"/>
                <a:gd name="connsiteY17" fmla="*/ 2228850 h 4494213"/>
                <a:gd name="connsiteX18" fmla="*/ 6350 w 2279650"/>
                <a:gd name="connsiteY18" fmla="*/ 1689100 h 4494213"/>
                <a:gd name="connsiteX19" fmla="*/ 247650 w 2279650"/>
                <a:gd name="connsiteY19" fmla="*/ 1181100 h 4494213"/>
                <a:gd name="connsiteX20" fmla="*/ 387350 w 2279650"/>
                <a:gd name="connsiteY20" fmla="*/ 1200150 h 4494213"/>
                <a:gd name="connsiteX21" fmla="*/ 336550 w 2279650"/>
                <a:gd name="connsiteY21" fmla="*/ 1111250 h 4494213"/>
                <a:gd name="connsiteX22" fmla="*/ 387350 w 2279650"/>
                <a:gd name="connsiteY22" fmla="*/ 1079500 h 4494213"/>
                <a:gd name="connsiteX23" fmla="*/ 495300 w 2279650"/>
                <a:gd name="connsiteY23" fmla="*/ 1104900 h 4494213"/>
                <a:gd name="connsiteX24" fmla="*/ 755650 w 2279650"/>
                <a:gd name="connsiteY24" fmla="*/ 704850 h 4494213"/>
                <a:gd name="connsiteX25" fmla="*/ 742950 w 2279650"/>
                <a:gd name="connsiteY25" fmla="*/ 628650 h 4494213"/>
                <a:gd name="connsiteX26" fmla="*/ 685800 w 2279650"/>
                <a:gd name="connsiteY26" fmla="*/ 685800 h 4494213"/>
                <a:gd name="connsiteX27" fmla="*/ 654050 w 2279650"/>
                <a:gd name="connsiteY27" fmla="*/ 482600 h 4494213"/>
                <a:gd name="connsiteX28" fmla="*/ 660400 w 2279650"/>
                <a:gd name="connsiteY28" fmla="*/ 425450 h 4494213"/>
                <a:gd name="connsiteX29" fmla="*/ 774700 w 2279650"/>
                <a:gd name="connsiteY29" fmla="*/ 330200 h 4494213"/>
                <a:gd name="connsiteX30" fmla="*/ 838200 w 2279650"/>
                <a:gd name="connsiteY30" fmla="*/ 349250 h 4494213"/>
                <a:gd name="connsiteX31" fmla="*/ 812800 w 2279650"/>
                <a:gd name="connsiteY31" fmla="*/ 266700 h 4494213"/>
                <a:gd name="connsiteX32" fmla="*/ 1193800 w 2279650"/>
                <a:gd name="connsiteY32" fmla="*/ 0 h 4494213"/>
                <a:gd name="connsiteX33" fmla="*/ 1492250 w 2279650"/>
                <a:gd name="connsiteY33" fmla="*/ 260350 h 4494213"/>
                <a:gd name="connsiteX34" fmla="*/ 1409700 w 2279650"/>
                <a:gd name="connsiteY34" fmla="*/ 444500 h 4494213"/>
                <a:gd name="connsiteX35" fmla="*/ 1435100 w 2279650"/>
                <a:gd name="connsiteY35" fmla="*/ 527050 h 4494213"/>
                <a:gd name="connsiteX36" fmla="*/ 1384300 w 2279650"/>
                <a:gd name="connsiteY36" fmla="*/ 546100 h 4494213"/>
                <a:gd name="connsiteX37" fmla="*/ 1327150 w 2279650"/>
                <a:gd name="connsiteY37" fmla="*/ 660400 h 4494213"/>
                <a:gd name="connsiteX38" fmla="*/ 1397000 w 2279650"/>
                <a:gd name="connsiteY38" fmla="*/ 736600 h 4494213"/>
                <a:gd name="connsiteX39" fmla="*/ 1403350 w 2279650"/>
                <a:gd name="connsiteY39" fmla="*/ 819150 h 4494213"/>
                <a:gd name="connsiteX40" fmla="*/ 1504950 w 2279650"/>
                <a:gd name="connsiteY40" fmla="*/ 1022350 h 4494213"/>
                <a:gd name="connsiteX41" fmla="*/ 1492250 w 2279650"/>
                <a:gd name="connsiteY41" fmla="*/ 1168400 h 4494213"/>
                <a:gd name="connsiteX42" fmla="*/ 1422400 w 2279650"/>
                <a:gd name="connsiteY42" fmla="*/ 1187450 h 4494213"/>
                <a:gd name="connsiteX43" fmla="*/ 1339850 w 2279650"/>
                <a:gd name="connsiteY43" fmla="*/ 1644650 h 4494213"/>
                <a:gd name="connsiteX44" fmla="*/ 1219200 w 2279650"/>
                <a:gd name="connsiteY44" fmla="*/ 1574800 h 4494213"/>
                <a:gd name="connsiteX45" fmla="*/ 1187450 w 2279650"/>
                <a:gd name="connsiteY45" fmla="*/ 1644650 h 4494213"/>
                <a:gd name="connsiteX46" fmla="*/ 1358900 w 2279650"/>
                <a:gd name="connsiteY46" fmla="*/ 1816100 h 4494213"/>
                <a:gd name="connsiteX47" fmla="*/ 1327150 w 2279650"/>
                <a:gd name="connsiteY47" fmla="*/ 1905000 h 4494213"/>
                <a:gd name="connsiteX48" fmla="*/ 1403350 w 2279650"/>
                <a:gd name="connsiteY48" fmla="*/ 1930400 h 4494213"/>
                <a:gd name="connsiteX49" fmla="*/ 1574800 w 2279650"/>
                <a:gd name="connsiteY49" fmla="*/ 2190750 h 4494213"/>
                <a:gd name="connsiteX50" fmla="*/ 1612900 w 2279650"/>
                <a:gd name="connsiteY50" fmla="*/ 2184400 h 4494213"/>
                <a:gd name="connsiteX51" fmla="*/ 1752600 w 2279650"/>
                <a:gd name="connsiteY51" fmla="*/ 2368550 h 4494213"/>
                <a:gd name="connsiteX52" fmla="*/ 1555750 w 2279650"/>
                <a:gd name="connsiteY52" fmla="*/ 2451100 h 4494213"/>
                <a:gd name="connsiteX53" fmla="*/ 1479550 w 2279650"/>
                <a:gd name="connsiteY53" fmla="*/ 2343150 h 4494213"/>
                <a:gd name="connsiteX54" fmla="*/ 1397000 w 2279650"/>
                <a:gd name="connsiteY54" fmla="*/ 2413000 h 4494213"/>
                <a:gd name="connsiteX55" fmla="*/ 1181100 w 2279650"/>
                <a:gd name="connsiteY55" fmla="*/ 2089150 h 4494213"/>
                <a:gd name="connsiteX56" fmla="*/ 1130300 w 2279650"/>
                <a:gd name="connsiteY56" fmla="*/ 2139950 h 4494213"/>
                <a:gd name="connsiteX57" fmla="*/ 1155700 w 2279650"/>
                <a:gd name="connsiteY57" fmla="*/ 2241550 h 4494213"/>
                <a:gd name="connsiteX58" fmla="*/ 1117600 w 2279650"/>
                <a:gd name="connsiteY58" fmla="*/ 2292350 h 4494213"/>
                <a:gd name="connsiteX59" fmla="*/ 1498600 w 2279650"/>
                <a:gd name="connsiteY59" fmla="*/ 3143250 h 4494213"/>
                <a:gd name="connsiteX60" fmla="*/ 1657350 w 2279650"/>
                <a:gd name="connsiteY60" fmla="*/ 3860800 h 4494213"/>
                <a:gd name="connsiteX61" fmla="*/ 1841500 w 2279650"/>
                <a:gd name="connsiteY61" fmla="*/ 4222750 h 4494213"/>
                <a:gd name="connsiteX62" fmla="*/ 1905000 w 2279650"/>
                <a:gd name="connsiteY62" fmla="*/ 4171950 h 4494213"/>
                <a:gd name="connsiteX63" fmla="*/ 1981200 w 2279650"/>
                <a:gd name="connsiteY63" fmla="*/ 4222750 h 4494213"/>
                <a:gd name="connsiteX64" fmla="*/ 2279650 w 2279650"/>
                <a:gd name="connsiteY64" fmla="*/ 4229100 h 4494213"/>
                <a:gd name="connsiteX65" fmla="*/ 1860550 w 2279650"/>
                <a:gd name="connsiteY65" fmla="*/ 4438650 h 4494213"/>
                <a:gd name="connsiteX66" fmla="*/ 1816100 w 2279650"/>
                <a:gd name="connsiteY66" fmla="*/ 4419600 h 4494213"/>
                <a:gd name="connsiteX67" fmla="*/ 1797050 w 2279650"/>
                <a:gd name="connsiteY67" fmla="*/ 4483100 h 4494213"/>
                <a:gd name="connsiteX68" fmla="*/ 1625600 w 2279650"/>
                <a:gd name="connsiteY68" fmla="*/ 4489450 h 4494213"/>
                <a:gd name="connsiteX69" fmla="*/ 1657350 w 2279650"/>
                <a:gd name="connsiteY69" fmla="*/ 4400550 h 4494213"/>
                <a:gd name="connsiteX70" fmla="*/ 1200150 w 2279650"/>
                <a:gd name="connsiteY70" fmla="*/ 3403600 h 4494213"/>
                <a:gd name="connsiteX71" fmla="*/ 889000 w 2279650"/>
                <a:gd name="connsiteY71" fmla="*/ 2946400 h 4494213"/>
                <a:gd name="connsiteX72" fmla="*/ 685800 w 2279650"/>
                <a:gd name="connsiteY72" fmla="*/ 3352800 h 4494213"/>
                <a:gd name="connsiteX73" fmla="*/ 431800 w 2279650"/>
                <a:gd name="connsiteY73" fmla="*/ 4064000 h 4494213"/>
                <a:gd name="connsiteX74" fmla="*/ 450850 w 2279650"/>
                <a:gd name="connsiteY74" fmla="*/ 4148137 h 4494213"/>
                <a:gd name="connsiteX75" fmla="*/ 419100 w 2279650"/>
                <a:gd name="connsiteY75"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51618 w 2279650"/>
                <a:gd name="connsiteY9" fmla="*/ 3446463 h 4494213"/>
                <a:gd name="connsiteX10" fmla="*/ 393700 w 2279650"/>
                <a:gd name="connsiteY10" fmla="*/ 3153569 h 4494213"/>
                <a:gd name="connsiteX11" fmla="*/ 457200 w 2279650"/>
                <a:gd name="connsiteY11" fmla="*/ 2801144 h 4494213"/>
                <a:gd name="connsiteX12" fmla="*/ 504825 w 2279650"/>
                <a:gd name="connsiteY12" fmla="*/ 2670175 h 4494213"/>
                <a:gd name="connsiteX13" fmla="*/ 546100 w 2279650"/>
                <a:gd name="connsiteY13" fmla="*/ 2552700 h 4494213"/>
                <a:gd name="connsiteX14" fmla="*/ 444500 w 2279650"/>
                <a:gd name="connsiteY14" fmla="*/ 2457450 h 4494213"/>
                <a:gd name="connsiteX15" fmla="*/ 209550 w 2279650"/>
                <a:gd name="connsiteY15" fmla="*/ 2527300 h 4494213"/>
                <a:gd name="connsiteX16" fmla="*/ 158750 w 2279650"/>
                <a:gd name="connsiteY16" fmla="*/ 2349500 h 4494213"/>
                <a:gd name="connsiteX17" fmla="*/ 0 w 2279650"/>
                <a:gd name="connsiteY17" fmla="*/ 2228850 h 4494213"/>
                <a:gd name="connsiteX18" fmla="*/ 6350 w 2279650"/>
                <a:gd name="connsiteY18" fmla="*/ 1689100 h 4494213"/>
                <a:gd name="connsiteX19" fmla="*/ 247650 w 2279650"/>
                <a:gd name="connsiteY19" fmla="*/ 1181100 h 4494213"/>
                <a:gd name="connsiteX20" fmla="*/ 387350 w 2279650"/>
                <a:gd name="connsiteY20" fmla="*/ 1200150 h 4494213"/>
                <a:gd name="connsiteX21" fmla="*/ 336550 w 2279650"/>
                <a:gd name="connsiteY21" fmla="*/ 1111250 h 4494213"/>
                <a:gd name="connsiteX22" fmla="*/ 387350 w 2279650"/>
                <a:gd name="connsiteY22" fmla="*/ 1079500 h 4494213"/>
                <a:gd name="connsiteX23" fmla="*/ 495300 w 2279650"/>
                <a:gd name="connsiteY23" fmla="*/ 1104900 h 4494213"/>
                <a:gd name="connsiteX24" fmla="*/ 755650 w 2279650"/>
                <a:gd name="connsiteY24" fmla="*/ 704850 h 4494213"/>
                <a:gd name="connsiteX25" fmla="*/ 742950 w 2279650"/>
                <a:gd name="connsiteY25" fmla="*/ 628650 h 4494213"/>
                <a:gd name="connsiteX26" fmla="*/ 685800 w 2279650"/>
                <a:gd name="connsiteY26" fmla="*/ 685800 h 4494213"/>
                <a:gd name="connsiteX27" fmla="*/ 654050 w 2279650"/>
                <a:gd name="connsiteY27" fmla="*/ 482600 h 4494213"/>
                <a:gd name="connsiteX28" fmla="*/ 660400 w 2279650"/>
                <a:gd name="connsiteY28" fmla="*/ 425450 h 4494213"/>
                <a:gd name="connsiteX29" fmla="*/ 774700 w 2279650"/>
                <a:gd name="connsiteY29" fmla="*/ 330200 h 4494213"/>
                <a:gd name="connsiteX30" fmla="*/ 838200 w 2279650"/>
                <a:gd name="connsiteY30" fmla="*/ 349250 h 4494213"/>
                <a:gd name="connsiteX31" fmla="*/ 812800 w 2279650"/>
                <a:gd name="connsiteY31" fmla="*/ 266700 h 4494213"/>
                <a:gd name="connsiteX32" fmla="*/ 1193800 w 2279650"/>
                <a:gd name="connsiteY32" fmla="*/ 0 h 4494213"/>
                <a:gd name="connsiteX33" fmla="*/ 1492250 w 2279650"/>
                <a:gd name="connsiteY33" fmla="*/ 260350 h 4494213"/>
                <a:gd name="connsiteX34" fmla="*/ 1409700 w 2279650"/>
                <a:gd name="connsiteY34" fmla="*/ 444500 h 4494213"/>
                <a:gd name="connsiteX35" fmla="*/ 1435100 w 2279650"/>
                <a:gd name="connsiteY35" fmla="*/ 527050 h 4494213"/>
                <a:gd name="connsiteX36" fmla="*/ 1384300 w 2279650"/>
                <a:gd name="connsiteY36" fmla="*/ 546100 h 4494213"/>
                <a:gd name="connsiteX37" fmla="*/ 1327150 w 2279650"/>
                <a:gd name="connsiteY37" fmla="*/ 660400 h 4494213"/>
                <a:gd name="connsiteX38" fmla="*/ 1397000 w 2279650"/>
                <a:gd name="connsiteY38" fmla="*/ 736600 h 4494213"/>
                <a:gd name="connsiteX39" fmla="*/ 1403350 w 2279650"/>
                <a:gd name="connsiteY39" fmla="*/ 819150 h 4494213"/>
                <a:gd name="connsiteX40" fmla="*/ 1504950 w 2279650"/>
                <a:gd name="connsiteY40" fmla="*/ 1022350 h 4494213"/>
                <a:gd name="connsiteX41" fmla="*/ 1492250 w 2279650"/>
                <a:gd name="connsiteY41" fmla="*/ 1168400 h 4494213"/>
                <a:gd name="connsiteX42" fmla="*/ 1422400 w 2279650"/>
                <a:gd name="connsiteY42" fmla="*/ 1187450 h 4494213"/>
                <a:gd name="connsiteX43" fmla="*/ 1339850 w 2279650"/>
                <a:gd name="connsiteY43" fmla="*/ 1644650 h 4494213"/>
                <a:gd name="connsiteX44" fmla="*/ 1219200 w 2279650"/>
                <a:gd name="connsiteY44" fmla="*/ 1574800 h 4494213"/>
                <a:gd name="connsiteX45" fmla="*/ 1187450 w 2279650"/>
                <a:gd name="connsiteY45" fmla="*/ 1644650 h 4494213"/>
                <a:gd name="connsiteX46" fmla="*/ 1358900 w 2279650"/>
                <a:gd name="connsiteY46" fmla="*/ 1816100 h 4494213"/>
                <a:gd name="connsiteX47" fmla="*/ 1327150 w 2279650"/>
                <a:gd name="connsiteY47" fmla="*/ 1905000 h 4494213"/>
                <a:gd name="connsiteX48" fmla="*/ 1403350 w 2279650"/>
                <a:gd name="connsiteY48" fmla="*/ 1930400 h 4494213"/>
                <a:gd name="connsiteX49" fmla="*/ 1574800 w 2279650"/>
                <a:gd name="connsiteY49" fmla="*/ 2190750 h 4494213"/>
                <a:gd name="connsiteX50" fmla="*/ 1612900 w 2279650"/>
                <a:gd name="connsiteY50" fmla="*/ 2184400 h 4494213"/>
                <a:gd name="connsiteX51" fmla="*/ 1752600 w 2279650"/>
                <a:gd name="connsiteY51" fmla="*/ 2368550 h 4494213"/>
                <a:gd name="connsiteX52" fmla="*/ 1555750 w 2279650"/>
                <a:gd name="connsiteY52" fmla="*/ 2451100 h 4494213"/>
                <a:gd name="connsiteX53" fmla="*/ 1479550 w 2279650"/>
                <a:gd name="connsiteY53" fmla="*/ 2343150 h 4494213"/>
                <a:gd name="connsiteX54" fmla="*/ 1397000 w 2279650"/>
                <a:gd name="connsiteY54" fmla="*/ 2413000 h 4494213"/>
                <a:gd name="connsiteX55" fmla="*/ 1181100 w 2279650"/>
                <a:gd name="connsiteY55" fmla="*/ 2089150 h 4494213"/>
                <a:gd name="connsiteX56" fmla="*/ 1130300 w 2279650"/>
                <a:gd name="connsiteY56" fmla="*/ 2139950 h 4494213"/>
                <a:gd name="connsiteX57" fmla="*/ 1155700 w 2279650"/>
                <a:gd name="connsiteY57" fmla="*/ 2241550 h 4494213"/>
                <a:gd name="connsiteX58" fmla="*/ 1117600 w 2279650"/>
                <a:gd name="connsiteY58" fmla="*/ 2292350 h 4494213"/>
                <a:gd name="connsiteX59" fmla="*/ 1498600 w 2279650"/>
                <a:gd name="connsiteY59" fmla="*/ 3143250 h 4494213"/>
                <a:gd name="connsiteX60" fmla="*/ 1657350 w 2279650"/>
                <a:gd name="connsiteY60" fmla="*/ 3860800 h 4494213"/>
                <a:gd name="connsiteX61" fmla="*/ 1841500 w 2279650"/>
                <a:gd name="connsiteY61" fmla="*/ 4222750 h 4494213"/>
                <a:gd name="connsiteX62" fmla="*/ 1905000 w 2279650"/>
                <a:gd name="connsiteY62" fmla="*/ 4171950 h 4494213"/>
                <a:gd name="connsiteX63" fmla="*/ 1981200 w 2279650"/>
                <a:gd name="connsiteY63" fmla="*/ 4222750 h 4494213"/>
                <a:gd name="connsiteX64" fmla="*/ 2279650 w 2279650"/>
                <a:gd name="connsiteY64" fmla="*/ 4229100 h 4494213"/>
                <a:gd name="connsiteX65" fmla="*/ 1860550 w 2279650"/>
                <a:gd name="connsiteY65" fmla="*/ 4438650 h 4494213"/>
                <a:gd name="connsiteX66" fmla="*/ 1816100 w 2279650"/>
                <a:gd name="connsiteY66" fmla="*/ 4419600 h 4494213"/>
                <a:gd name="connsiteX67" fmla="*/ 1797050 w 2279650"/>
                <a:gd name="connsiteY67" fmla="*/ 4483100 h 4494213"/>
                <a:gd name="connsiteX68" fmla="*/ 1625600 w 2279650"/>
                <a:gd name="connsiteY68" fmla="*/ 4489450 h 4494213"/>
                <a:gd name="connsiteX69" fmla="*/ 1657350 w 2279650"/>
                <a:gd name="connsiteY69" fmla="*/ 4400550 h 4494213"/>
                <a:gd name="connsiteX70" fmla="*/ 1200150 w 2279650"/>
                <a:gd name="connsiteY70" fmla="*/ 3403600 h 4494213"/>
                <a:gd name="connsiteX71" fmla="*/ 889000 w 2279650"/>
                <a:gd name="connsiteY71" fmla="*/ 2946400 h 4494213"/>
                <a:gd name="connsiteX72" fmla="*/ 685800 w 2279650"/>
                <a:gd name="connsiteY72" fmla="*/ 3352800 h 4494213"/>
                <a:gd name="connsiteX73" fmla="*/ 431800 w 2279650"/>
                <a:gd name="connsiteY73" fmla="*/ 4064000 h 4494213"/>
                <a:gd name="connsiteX74" fmla="*/ 450850 w 2279650"/>
                <a:gd name="connsiteY74" fmla="*/ 4148137 h 4494213"/>
                <a:gd name="connsiteX75" fmla="*/ 419100 w 2279650"/>
                <a:gd name="connsiteY75"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51618 w 2279650"/>
                <a:gd name="connsiteY9" fmla="*/ 3446463 h 4494213"/>
                <a:gd name="connsiteX10" fmla="*/ 393700 w 2279650"/>
                <a:gd name="connsiteY10" fmla="*/ 3153569 h 4494213"/>
                <a:gd name="connsiteX11" fmla="*/ 457200 w 2279650"/>
                <a:gd name="connsiteY11" fmla="*/ 2801144 h 4494213"/>
                <a:gd name="connsiteX12" fmla="*/ 504825 w 2279650"/>
                <a:gd name="connsiteY12" fmla="*/ 2670175 h 4494213"/>
                <a:gd name="connsiteX13" fmla="*/ 546100 w 2279650"/>
                <a:gd name="connsiteY13" fmla="*/ 2552700 h 4494213"/>
                <a:gd name="connsiteX14" fmla="*/ 444500 w 2279650"/>
                <a:gd name="connsiteY14" fmla="*/ 2457450 h 4494213"/>
                <a:gd name="connsiteX15" fmla="*/ 209550 w 2279650"/>
                <a:gd name="connsiteY15" fmla="*/ 2527300 h 4494213"/>
                <a:gd name="connsiteX16" fmla="*/ 158750 w 2279650"/>
                <a:gd name="connsiteY16" fmla="*/ 2349500 h 4494213"/>
                <a:gd name="connsiteX17" fmla="*/ 0 w 2279650"/>
                <a:gd name="connsiteY17" fmla="*/ 2228850 h 4494213"/>
                <a:gd name="connsiteX18" fmla="*/ 6350 w 2279650"/>
                <a:gd name="connsiteY18" fmla="*/ 1689100 h 4494213"/>
                <a:gd name="connsiteX19" fmla="*/ 247650 w 2279650"/>
                <a:gd name="connsiteY19" fmla="*/ 1181100 h 4494213"/>
                <a:gd name="connsiteX20" fmla="*/ 387350 w 2279650"/>
                <a:gd name="connsiteY20" fmla="*/ 1200150 h 4494213"/>
                <a:gd name="connsiteX21" fmla="*/ 336550 w 2279650"/>
                <a:gd name="connsiteY21" fmla="*/ 1111250 h 4494213"/>
                <a:gd name="connsiteX22" fmla="*/ 387350 w 2279650"/>
                <a:gd name="connsiteY22" fmla="*/ 1079500 h 4494213"/>
                <a:gd name="connsiteX23" fmla="*/ 495300 w 2279650"/>
                <a:gd name="connsiteY23" fmla="*/ 1104900 h 4494213"/>
                <a:gd name="connsiteX24" fmla="*/ 755650 w 2279650"/>
                <a:gd name="connsiteY24" fmla="*/ 704850 h 4494213"/>
                <a:gd name="connsiteX25" fmla="*/ 742950 w 2279650"/>
                <a:gd name="connsiteY25" fmla="*/ 628650 h 4494213"/>
                <a:gd name="connsiteX26" fmla="*/ 685800 w 2279650"/>
                <a:gd name="connsiteY26" fmla="*/ 685800 h 4494213"/>
                <a:gd name="connsiteX27" fmla="*/ 654050 w 2279650"/>
                <a:gd name="connsiteY27" fmla="*/ 482600 h 4494213"/>
                <a:gd name="connsiteX28" fmla="*/ 660400 w 2279650"/>
                <a:gd name="connsiteY28" fmla="*/ 425450 h 4494213"/>
                <a:gd name="connsiteX29" fmla="*/ 774700 w 2279650"/>
                <a:gd name="connsiteY29" fmla="*/ 330200 h 4494213"/>
                <a:gd name="connsiteX30" fmla="*/ 838200 w 2279650"/>
                <a:gd name="connsiteY30" fmla="*/ 349250 h 4494213"/>
                <a:gd name="connsiteX31" fmla="*/ 812800 w 2279650"/>
                <a:gd name="connsiteY31" fmla="*/ 266700 h 4494213"/>
                <a:gd name="connsiteX32" fmla="*/ 1193800 w 2279650"/>
                <a:gd name="connsiteY32" fmla="*/ 0 h 4494213"/>
                <a:gd name="connsiteX33" fmla="*/ 1492250 w 2279650"/>
                <a:gd name="connsiteY33" fmla="*/ 260350 h 4494213"/>
                <a:gd name="connsiteX34" fmla="*/ 1409700 w 2279650"/>
                <a:gd name="connsiteY34" fmla="*/ 444500 h 4494213"/>
                <a:gd name="connsiteX35" fmla="*/ 1435100 w 2279650"/>
                <a:gd name="connsiteY35" fmla="*/ 527050 h 4494213"/>
                <a:gd name="connsiteX36" fmla="*/ 1384300 w 2279650"/>
                <a:gd name="connsiteY36" fmla="*/ 546100 h 4494213"/>
                <a:gd name="connsiteX37" fmla="*/ 1327150 w 2279650"/>
                <a:gd name="connsiteY37" fmla="*/ 660400 h 4494213"/>
                <a:gd name="connsiteX38" fmla="*/ 1397000 w 2279650"/>
                <a:gd name="connsiteY38" fmla="*/ 736600 h 4494213"/>
                <a:gd name="connsiteX39" fmla="*/ 1403350 w 2279650"/>
                <a:gd name="connsiteY39" fmla="*/ 819150 h 4494213"/>
                <a:gd name="connsiteX40" fmla="*/ 1504950 w 2279650"/>
                <a:gd name="connsiteY40" fmla="*/ 1022350 h 4494213"/>
                <a:gd name="connsiteX41" fmla="*/ 1492250 w 2279650"/>
                <a:gd name="connsiteY41" fmla="*/ 1168400 h 4494213"/>
                <a:gd name="connsiteX42" fmla="*/ 1422400 w 2279650"/>
                <a:gd name="connsiteY42" fmla="*/ 1187450 h 4494213"/>
                <a:gd name="connsiteX43" fmla="*/ 1339850 w 2279650"/>
                <a:gd name="connsiteY43" fmla="*/ 1644650 h 4494213"/>
                <a:gd name="connsiteX44" fmla="*/ 1219200 w 2279650"/>
                <a:gd name="connsiteY44" fmla="*/ 1574800 h 4494213"/>
                <a:gd name="connsiteX45" fmla="*/ 1187450 w 2279650"/>
                <a:gd name="connsiteY45" fmla="*/ 1644650 h 4494213"/>
                <a:gd name="connsiteX46" fmla="*/ 1358900 w 2279650"/>
                <a:gd name="connsiteY46" fmla="*/ 1816100 h 4494213"/>
                <a:gd name="connsiteX47" fmla="*/ 1327150 w 2279650"/>
                <a:gd name="connsiteY47" fmla="*/ 1905000 h 4494213"/>
                <a:gd name="connsiteX48" fmla="*/ 1403350 w 2279650"/>
                <a:gd name="connsiteY48" fmla="*/ 1930400 h 4494213"/>
                <a:gd name="connsiteX49" fmla="*/ 1574800 w 2279650"/>
                <a:gd name="connsiteY49" fmla="*/ 2190750 h 4494213"/>
                <a:gd name="connsiteX50" fmla="*/ 1612900 w 2279650"/>
                <a:gd name="connsiteY50" fmla="*/ 2184400 h 4494213"/>
                <a:gd name="connsiteX51" fmla="*/ 1752600 w 2279650"/>
                <a:gd name="connsiteY51" fmla="*/ 2368550 h 4494213"/>
                <a:gd name="connsiteX52" fmla="*/ 1555750 w 2279650"/>
                <a:gd name="connsiteY52" fmla="*/ 2451100 h 4494213"/>
                <a:gd name="connsiteX53" fmla="*/ 1479550 w 2279650"/>
                <a:gd name="connsiteY53" fmla="*/ 2343150 h 4494213"/>
                <a:gd name="connsiteX54" fmla="*/ 1397000 w 2279650"/>
                <a:gd name="connsiteY54" fmla="*/ 2413000 h 4494213"/>
                <a:gd name="connsiteX55" fmla="*/ 1181100 w 2279650"/>
                <a:gd name="connsiteY55" fmla="*/ 2089150 h 4494213"/>
                <a:gd name="connsiteX56" fmla="*/ 1130300 w 2279650"/>
                <a:gd name="connsiteY56" fmla="*/ 2139950 h 4494213"/>
                <a:gd name="connsiteX57" fmla="*/ 1155700 w 2279650"/>
                <a:gd name="connsiteY57" fmla="*/ 2241550 h 4494213"/>
                <a:gd name="connsiteX58" fmla="*/ 1117600 w 2279650"/>
                <a:gd name="connsiteY58" fmla="*/ 2292350 h 4494213"/>
                <a:gd name="connsiteX59" fmla="*/ 1498600 w 2279650"/>
                <a:gd name="connsiteY59" fmla="*/ 3143250 h 4494213"/>
                <a:gd name="connsiteX60" fmla="*/ 1657350 w 2279650"/>
                <a:gd name="connsiteY60" fmla="*/ 3860800 h 4494213"/>
                <a:gd name="connsiteX61" fmla="*/ 1841500 w 2279650"/>
                <a:gd name="connsiteY61" fmla="*/ 4222750 h 4494213"/>
                <a:gd name="connsiteX62" fmla="*/ 1905000 w 2279650"/>
                <a:gd name="connsiteY62" fmla="*/ 4171950 h 4494213"/>
                <a:gd name="connsiteX63" fmla="*/ 1981200 w 2279650"/>
                <a:gd name="connsiteY63" fmla="*/ 4222750 h 4494213"/>
                <a:gd name="connsiteX64" fmla="*/ 2279650 w 2279650"/>
                <a:gd name="connsiteY64" fmla="*/ 4229100 h 4494213"/>
                <a:gd name="connsiteX65" fmla="*/ 1860550 w 2279650"/>
                <a:gd name="connsiteY65" fmla="*/ 4438650 h 4494213"/>
                <a:gd name="connsiteX66" fmla="*/ 1816100 w 2279650"/>
                <a:gd name="connsiteY66" fmla="*/ 4419600 h 4494213"/>
                <a:gd name="connsiteX67" fmla="*/ 1797050 w 2279650"/>
                <a:gd name="connsiteY67" fmla="*/ 4483100 h 4494213"/>
                <a:gd name="connsiteX68" fmla="*/ 1625600 w 2279650"/>
                <a:gd name="connsiteY68" fmla="*/ 4489450 h 4494213"/>
                <a:gd name="connsiteX69" fmla="*/ 1657350 w 2279650"/>
                <a:gd name="connsiteY69" fmla="*/ 4400550 h 4494213"/>
                <a:gd name="connsiteX70" fmla="*/ 1200150 w 2279650"/>
                <a:gd name="connsiteY70" fmla="*/ 3403600 h 4494213"/>
                <a:gd name="connsiteX71" fmla="*/ 889000 w 2279650"/>
                <a:gd name="connsiteY71" fmla="*/ 2946400 h 4494213"/>
                <a:gd name="connsiteX72" fmla="*/ 685800 w 2279650"/>
                <a:gd name="connsiteY72" fmla="*/ 3352800 h 4494213"/>
                <a:gd name="connsiteX73" fmla="*/ 431800 w 2279650"/>
                <a:gd name="connsiteY73" fmla="*/ 4064000 h 4494213"/>
                <a:gd name="connsiteX74" fmla="*/ 450850 w 2279650"/>
                <a:gd name="connsiteY74" fmla="*/ 4148137 h 4494213"/>
                <a:gd name="connsiteX75" fmla="*/ 419100 w 2279650"/>
                <a:gd name="connsiteY75"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51618 w 2279650"/>
                <a:gd name="connsiteY9" fmla="*/ 3446463 h 4494213"/>
                <a:gd name="connsiteX10" fmla="*/ 393700 w 2279650"/>
                <a:gd name="connsiteY10" fmla="*/ 3153569 h 4494213"/>
                <a:gd name="connsiteX11" fmla="*/ 457200 w 2279650"/>
                <a:gd name="connsiteY11" fmla="*/ 2801144 h 4494213"/>
                <a:gd name="connsiteX12" fmla="*/ 504825 w 2279650"/>
                <a:gd name="connsiteY12" fmla="*/ 2670175 h 4494213"/>
                <a:gd name="connsiteX13" fmla="*/ 522288 w 2279650"/>
                <a:gd name="connsiteY13" fmla="*/ 2555082 h 4494213"/>
                <a:gd name="connsiteX14" fmla="*/ 444500 w 2279650"/>
                <a:gd name="connsiteY14" fmla="*/ 2457450 h 4494213"/>
                <a:gd name="connsiteX15" fmla="*/ 209550 w 2279650"/>
                <a:gd name="connsiteY15" fmla="*/ 2527300 h 4494213"/>
                <a:gd name="connsiteX16" fmla="*/ 158750 w 2279650"/>
                <a:gd name="connsiteY16" fmla="*/ 2349500 h 4494213"/>
                <a:gd name="connsiteX17" fmla="*/ 0 w 2279650"/>
                <a:gd name="connsiteY17" fmla="*/ 2228850 h 4494213"/>
                <a:gd name="connsiteX18" fmla="*/ 6350 w 2279650"/>
                <a:gd name="connsiteY18" fmla="*/ 1689100 h 4494213"/>
                <a:gd name="connsiteX19" fmla="*/ 247650 w 2279650"/>
                <a:gd name="connsiteY19" fmla="*/ 1181100 h 4494213"/>
                <a:gd name="connsiteX20" fmla="*/ 387350 w 2279650"/>
                <a:gd name="connsiteY20" fmla="*/ 1200150 h 4494213"/>
                <a:gd name="connsiteX21" fmla="*/ 336550 w 2279650"/>
                <a:gd name="connsiteY21" fmla="*/ 1111250 h 4494213"/>
                <a:gd name="connsiteX22" fmla="*/ 387350 w 2279650"/>
                <a:gd name="connsiteY22" fmla="*/ 1079500 h 4494213"/>
                <a:gd name="connsiteX23" fmla="*/ 495300 w 2279650"/>
                <a:gd name="connsiteY23" fmla="*/ 1104900 h 4494213"/>
                <a:gd name="connsiteX24" fmla="*/ 755650 w 2279650"/>
                <a:gd name="connsiteY24" fmla="*/ 704850 h 4494213"/>
                <a:gd name="connsiteX25" fmla="*/ 742950 w 2279650"/>
                <a:gd name="connsiteY25" fmla="*/ 628650 h 4494213"/>
                <a:gd name="connsiteX26" fmla="*/ 685800 w 2279650"/>
                <a:gd name="connsiteY26" fmla="*/ 685800 h 4494213"/>
                <a:gd name="connsiteX27" fmla="*/ 654050 w 2279650"/>
                <a:gd name="connsiteY27" fmla="*/ 482600 h 4494213"/>
                <a:gd name="connsiteX28" fmla="*/ 660400 w 2279650"/>
                <a:gd name="connsiteY28" fmla="*/ 425450 h 4494213"/>
                <a:gd name="connsiteX29" fmla="*/ 774700 w 2279650"/>
                <a:gd name="connsiteY29" fmla="*/ 330200 h 4494213"/>
                <a:gd name="connsiteX30" fmla="*/ 838200 w 2279650"/>
                <a:gd name="connsiteY30" fmla="*/ 349250 h 4494213"/>
                <a:gd name="connsiteX31" fmla="*/ 812800 w 2279650"/>
                <a:gd name="connsiteY31" fmla="*/ 266700 h 4494213"/>
                <a:gd name="connsiteX32" fmla="*/ 1193800 w 2279650"/>
                <a:gd name="connsiteY32" fmla="*/ 0 h 4494213"/>
                <a:gd name="connsiteX33" fmla="*/ 1492250 w 2279650"/>
                <a:gd name="connsiteY33" fmla="*/ 260350 h 4494213"/>
                <a:gd name="connsiteX34" fmla="*/ 1409700 w 2279650"/>
                <a:gd name="connsiteY34" fmla="*/ 444500 h 4494213"/>
                <a:gd name="connsiteX35" fmla="*/ 1435100 w 2279650"/>
                <a:gd name="connsiteY35" fmla="*/ 527050 h 4494213"/>
                <a:gd name="connsiteX36" fmla="*/ 1384300 w 2279650"/>
                <a:gd name="connsiteY36" fmla="*/ 546100 h 4494213"/>
                <a:gd name="connsiteX37" fmla="*/ 1327150 w 2279650"/>
                <a:gd name="connsiteY37" fmla="*/ 660400 h 4494213"/>
                <a:gd name="connsiteX38" fmla="*/ 1397000 w 2279650"/>
                <a:gd name="connsiteY38" fmla="*/ 736600 h 4494213"/>
                <a:gd name="connsiteX39" fmla="*/ 1403350 w 2279650"/>
                <a:gd name="connsiteY39" fmla="*/ 819150 h 4494213"/>
                <a:gd name="connsiteX40" fmla="*/ 1504950 w 2279650"/>
                <a:gd name="connsiteY40" fmla="*/ 1022350 h 4494213"/>
                <a:gd name="connsiteX41" fmla="*/ 1492250 w 2279650"/>
                <a:gd name="connsiteY41" fmla="*/ 1168400 h 4494213"/>
                <a:gd name="connsiteX42" fmla="*/ 1422400 w 2279650"/>
                <a:gd name="connsiteY42" fmla="*/ 1187450 h 4494213"/>
                <a:gd name="connsiteX43" fmla="*/ 1339850 w 2279650"/>
                <a:gd name="connsiteY43" fmla="*/ 1644650 h 4494213"/>
                <a:gd name="connsiteX44" fmla="*/ 1219200 w 2279650"/>
                <a:gd name="connsiteY44" fmla="*/ 1574800 h 4494213"/>
                <a:gd name="connsiteX45" fmla="*/ 1187450 w 2279650"/>
                <a:gd name="connsiteY45" fmla="*/ 1644650 h 4494213"/>
                <a:gd name="connsiteX46" fmla="*/ 1358900 w 2279650"/>
                <a:gd name="connsiteY46" fmla="*/ 1816100 h 4494213"/>
                <a:gd name="connsiteX47" fmla="*/ 1327150 w 2279650"/>
                <a:gd name="connsiteY47" fmla="*/ 1905000 h 4494213"/>
                <a:gd name="connsiteX48" fmla="*/ 1403350 w 2279650"/>
                <a:gd name="connsiteY48" fmla="*/ 1930400 h 4494213"/>
                <a:gd name="connsiteX49" fmla="*/ 1574800 w 2279650"/>
                <a:gd name="connsiteY49" fmla="*/ 2190750 h 4494213"/>
                <a:gd name="connsiteX50" fmla="*/ 1612900 w 2279650"/>
                <a:gd name="connsiteY50" fmla="*/ 2184400 h 4494213"/>
                <a:gd name="connsiteX51" fmla="*/ 1752600 w 2279650"/>
                <a:gd name="connsiteY51" fmla="*/ 2368550 h 4494213"/>
                <a:gd name="connsiteX52" fmla="*/ 1555750 w 2279650"/>
                <a:gd name="connsiteY52" fmla="*/ 2451100 h 4494213"/>
                <a:gd name="connsiteX53" fmla="*/ 1479550 w 2279650"/>
                <a:gd name="connsiteY53" fmla="*/ 2343150 h 4494213"/>
                <a:gd name="connsiteX54" fmla="*/ 1397000 w 2279650"/>
                <a:gd name="connsiteY54" fmla="*/ 2413000 h 4494213"/>
                <a:gd name="connsiteX55" fmla="*/ 1181100 w 2279650"/>
                <a:gd name="connsiteY55" fmla="*/ 2089150 h 4494213"/>
                <a:gd name="connsiteX56" fmla="*/ 1130300 w 2279650"/>
                <a:gd name="connsiteY56" fmla="*/ 2139950 h 4494213"/>
                <a:gd name="connsiteX57" fmla="*/ 1155700 w 2279650"/>
                <a:gd name="connsiteY57" fmla="*/ 2241550 h 4494213"/>
                <a:gd name="connsiteX58" fmla="*/ 1117600 w 2279650"/>
                <a:gd name="connsiteY58" fmla="*/ 2292350 h 4494213"/>
                <a:gd name="connsiteX59" fmla="*/ 1498600 w 2279650"/>
                <a:gd name="connsiteY59" fmla="*/ 3143250 h 4494213"/>
                <a:gd name="connsiteX60" fmla="*/ 1657350 w 2279650"/>
                <a:gd name="connsiteY60" fmla="*/ 3860800 h 4494213"/>
                <a:gd name="connsiteX61" fmla="*/ 1841500 w 2279650"/>
                <a:gd name="connsiteY61" fmla="*/ 4222750 h 4494213"/>
                <a:gd name="connsiteX62" fmla="*/ 1905000 w 2279650"/>
                <a:gd name="connsiteY62" fmla="*/ 4171950 h 4494213"/>
                <a:gd name="connsiteX63" fmla="*/ 1981200 w 2279650"/>
                <a:gd name="connsiteY63" fmla="*/ 4222750 h 4494213"/>
                <a:gd name="connsiteX64" fmla="*/ 2279650 w 2279650"/>
                <a:gd name="connsiteY64" fmla="*/ 4229100 h 4494213"/>
                <a:gd name="connsiteX65" fmla="*/ 1860550 w 2279650"/>
                <a:gd name="connsiteY65" fmla="*/ 4438650 h 4494213"/>
                <a:gd name="connsiteX66" fmla="*/ 1816100 w 2279650"/>
                <a:gd name="connsiteY66" fmla="*/ 4419600 h 4494213"/>
                <a:gd name="connsiteX67" fmla="*/ 1797050 w 2279650"/>
                <a:gd name="connsiteY67" fmla="*/ 4483100 h 4494213"/>
                <a:gd name="connsiteX68" fmla="*/ 1625600 w 2279650"/>
                <a:gd name="connsiteY68" fmla="*/ 4489450 h 4494213"/>
                <a:gd name="connsiteX69" fmla="*/ 1657350 w 2279650"/>
                <a:gd name="connsiteY69" fmla="*/ 4400550 h 4494213"/>
                <a:gd name="connsiteX70" fmla="*/ 1200150 w 2279650"/>
                <a:gd name="connsiteY70" fmla="*/ 3403600 h 4494213"/>
                <a:gd name="connsiteX71" fmla="*/ 889000 w 2279650"/>
                <a:gd name="connsiteY71" fmla="*/ 2946400 h 4494213"/>
                <a:gd name="connsiteX72" fmla="*/ 685800 w 2279650"/>
                <a:gd name="connsiteY72" fmla="*/ 3352800 h 4494213"/>
                <a:gd name="connsiteX73" fmla="*/ 431800 w 2279650"/>
                <a:gd name="connsiteY73" fmla="*/ 4064000 h 4494213"/>
                <a:gd name="connsiteX74" fmla="*/ 450850 w 2279650"/>
                <a:gd name="connsiteY74" fmla="*/ 4148137 h 4494213"/>
                <a:gd name="connsiteX75" fmla="*/ 419100 w 2279650"/>
                <a:gd name="connsiteY75" fmla="*/ 4222750 h 4494213"/>
                <a:gd name="connsiteX0" fmla="*/ 419100 w 2279650"/>
                <a:gd name="connsiteY0" fmla="*/ 4222750 h 4494213"/>
                <a:gd name="connsiteX1" fmla="*/ 590550 w 2279650"/>
                <a:gd name="connsiteY1" fmla="*/ 4346575 h 4494213"/>
                <a:gd name="connsiteX2" fmla="*/ 744538 w 2279650"/>
                <a:gd name="connsiteY2" fmla="*/ 4411662 h 4494213"/>
                <a:gd name="connsiteX3" fmla="*/ 749300 w 2279650"/>
                <a:gd name="connsiteY3" fmla="*/ 4489450 h 4494213"/>
                <a:gd name="connsiteX4" fmla="*/ 342899 w 2279650"/>
                <a:gd name="connsiteY4" fmla="*/ 4472781 h 4494213"/>
                <a:gd name="connsiteX5" fmla="*/ 309563 w 2279650"/>
                <a:gd name="connsiteY5" fmla="*/ 4494213 h 4494213"/>
                <a:gd name="connsiteX6" fmla="*/ 120650 w 2279650"/>
                <a:gd name="connsiteY6" fmla="*/ 4470400 h 4494213"/>
                <a:gd name="connsiteX7" fmla="*/ 126207 w 2279650"/>
                <a:gd name="connsiteY7" fmla="*/ 4394200 h 4494213"/>
                <a:gd name="connsiteX8" fmla="*/ 198437 w 2279650"/>
                <a:gd name="connsiteY8" fmla="*/ 3752850 h 4494213"/>
                <a:gd name="connsiteX9" fmla="*/ 251618 w 2279650"/>
                <a:gd name="connsiteY9" fmla="*/ 3446463 h 4494213"/>
                <a:gd name="connsiteX10" fmla="*/ 393700 w 2279650"/>
                <a:gd name="connsiteY10" fmla="*/ 3153569 h 4494213"/>
                <a:gd name="connsiteX11" fmla="*/ 457200 w 2279650"/>
                <a:gd name="connsiteY11" fmla="*/ 2801144 h 4494213"/>
                <a:gd name="connsiteX12" fmla="*/ 504825 w 2279650"/>
                <a:gd name="connsiteY12" fmla="*/ 2670175 h 4494213"/>
                <a:gd name="connsiteX13" fmla="*/ 522288 w 2279650"/>
                <a:gd name="connsiteY13" fmla="*/ 2555082 h 4494213"/>
                <a:gd name="connsiteX14" fmla="*/ 444500 w 2279650"/>
                <a:gd name="connsiteY14" fmla="*/ 2457450 h 4494213"/>
                <a:gd name="connsiteX15" fmla="*/ 209550 w 2279650"/>
                <a:gd name="connsiteY15" fmla="*/ 2527300 h 4494213"/>
                <a:gd name="connsiteX16" fmla="*/ 158750 w 2279650"/>
                <a:gd name="connsiteY16" fmla="*/ 2349500 h 4494213"/>
                <a:gd name="connsiteX17" fmla="*/ 0 w 2279650"/>
                <a:gd name="connsiteY17" fmla="*/ 2228850 h 4494213"/>
                <a:gd name="connsiteX18" fmla="*/ 6350 w 2279650"/>
                <a:gd name="connsiteY18" fmla="*/ 1689100 h 4494213"/>
                <a:gd name="connsiteX19" fmla="*/ 247650 w 2279650"/>
                <a:gd name="connsiteY19" fmla="*/ 1181100 h 4494213"/>
                <a:gd name="connsiteX20" fmla="*/ 387350 w 2279650"/>
                <a:gd name="connsiteY20" fmla="*/ 1200150 h 4494213"/>
                <a:gd name="connsiteX21" fmla="*/ 336550 w 2279650"/>
                <a:gd name="connsiteY21" fmla="*/ 1111250 h 4494213"/>
                <a:gd name="connsiteX22" fmla="*/ 387350 w 2279650"/>
                <a:gd name="connsiteY22" fmla="*/ 1079500 h 4494213"/>
                <a:gd name="connsiteX23" fmla="*/ 495300 w 2279650"/>
                <a:gd name="connsiteY23" fmla="*/ 1104900 h 4494213"/>
                <a:gd name="connsiteX24" fmla="*/ 755650 w 2279650"/>
                <a:gd name="connsiteY24" fmla="*/ 704850 h 4494213"/>
                <a:gd name="connsiteX25" fmla="*/ 742950 w 2279650"/>
                <a:gd name="connsiteY25" fmla="*/ 628650 h 4494213"/>
                <a:gd name="connsiteX26" fmla="*/ 685800 w 2279650"/>
                <a:gd name="connsiteY26" fmla="*/ 685800 h 4494213"/>
                <a:gd name="connsiteX27" fmla="*/ 654050 w 2279650"/>
                <a:gd name="connsiteY27" fmla="*/ 482600 h 4494213"/>
                <a:gd name="connsiteX28" fmla="*/ 660400 w 2279650"/>
                <a:gd name="connsiteY28" fmla="*/ 425450 h 4494213"/>
                <a:gd name="connsiteX29" fmla="*/ 774700 w 2279650"/>
                <a:gd name="connsiteY29" fmla="*/ 330200 h 4494213"/>
                <a:gd name="connsiteX30" fmla="*/ 838200 w 2279650"/>
                <a:gd name="connsiteY30" fmla="*/ 349250 h 4494213"/>
                <a:gd name="connsiteX31" fmla="*/ 812800 w 2279650"/>
                <a:gd name="connsiteY31" fmla="*/ 266700 h 4494213"/>
                <a:gd name="connsiteX32" fmla="*/ 1193800 w 2279650"/>
                <a:gd name="connsiteY32" fmla="*/ 0 h 4494213"/>
                <a:gd name="connsiteX33" fmla="*/ 1492250 w 2279650"/>
                <a:gd name="connsiteY33" fmla="*/ 260350 h 4494213"/>
                <a:gd name="connsiteX34" fmla="*/ 1409700 w 2279650"/>
                <a:gd name="connsiteY34" fmla="*/ 444500 h 4494213"/>
                <a:gd name="connsiteX35" fmla="*/ 1435100 w 2279650"/>
                <a:gd name="connsiteY35" fmla="*/ 527050 h 4494213"/>
                <a:gd name="connsiteX36" fmla="*/ 1384300 w 2279650"/>
                <a:gd name="connsiteY36" fmla="*/ 546100 h 4494213"/>
                <a:gd name="connsiteX37" fmla="*/ 1327150 w 2279650"/>
                <a:gd name="connsiteY37" fmla="*/ 660400 h 4494213"/>
                <a:gd name="connsiteX38" fmla="*/ 1397000 w 2279650"/>
                <a:gd name="connsiteY38" fmla="*/ 736600 h 4494213"/>
                <a:gd name="connsiteX39" fmla="*/ 1403350 w 2279650"/>
                <a:gd name="connsiteY39" fmla="*/ 819150 h 4494213"/>
                <a:gd name="connsiteX40" fmla="*/ 1504950 w 2279650"/>
                <a:gd name="connsiteY40" fmla="*/ 1022350 h 4494213"/>
                <a:gd name="connsiteX41" fmla="*/ 1492250 w 2279650"/>
                <a:gd name="connsiteY41" fmla="*/ 1168400 h 4494213"/>
                <a:gd name="connsiteX42" fmla="*/ 1422400 w 2279650"/>
                <a:gd name="connsiteY42" fmla="*/ 1187450 h 4494213"/>
                <a:gd name="connsiteX43" fmla="*/ 1339850 w 2279650"/>
                <a:gd name="connsiteY43" fmla="*/ 1644650 h 4494213"/>
                <a:gd name="connsiteX44" fmla="*/ 1219200 w 2279650"/>
                <a:gd name="connsiteY44" fmla="*/ 1574800 h 4494213"/>
                <a:gd name="connsiteX45" fmla="*/ 1187450 w 2279650"/>
                <a:gd name="connsiteY45" fmla="*/ 1644650 h 4494213"/>
                <a:gd name="connsiteX46" fmla="*/ 1358900 w 2279650"/>
                <a:gd name="connsiteY46" fmla="*/ 1816100 h 4494213"/>
                <a:gd name="connsiteX47" fmla="*/ 1327150 w 2279650"/>
                <a:gd name="connsiteY47" fmla="*/ 1905000 h 4494213"/>
                <a:gd name="connsiteX48" fmla="*/ 1403350 w 2279650"/>
                <a:gd name="connsiteY48" fmla="*/ 1930400 h 4494213"/>
                <a:gd name="connsiteX49" fmla="*/ 1574800 w 2279650"/>
                <a:gd name="connsiteY49" fmla="*/ 2190750 h 4494213"/>
                <a:gd name="connsiteX50" fmla="*/ 1612900 w 2279650"/>
                <a:gd name="connsiteY50" fmla="*/ 2184400 h 4494213"/>
                <a:gd name="connsiteX51" fmla="*/ 1752600 w 2279650"/>
                <a:gd name="connsiteY51" fmla="*/ 2368550 h 4494213"/>
                <a:gd name="connsiteX52" fmla="*/ 1555750 w 2279650"/>
                <a:gd name="connsiteY52" fmla="*/ 2451100 h 4494213"/>
                <a:gd name="connsiteX53" fmla="*/ 1479550 w 2279650"/>
                <a:gd name="connsiteY53" fmla="*/ 2343150 h 4494213"/>
                <a:gd name="connsiteX54" fmla="*/ 1397000 w 2279650"/>
                <a:gd name="connsiteY54" fmla="*/ 2413000 h 4494213"/>
                <a:gd name="connsiteX55" fmla="*/ 1181100 w 2279650"/>
                <a:gd name="connsiteY55" fmla="*/ 2089150 h 4494213"/>
                <a:gd name="connsiteX56" fmla="*/ 1130300 w 2279650"/>
                <a:gd name="connsiteY56" fmla="*/ 2139950 h 4494213"/>
                <a:gd name="connsiteX57" fmla="*/ 1155700 w 2279650"/>
                <a:gd name="connsiteY57" fmla="*/ 2241550 h 4494213"/>
                <a:gd name="connsiteX58" fmla="*/ 1117600 w 2279650"/>
                <a:gd name="connsiteY58" fmla="*/ 2292350 h 4494213"/>
                <a:gd name="connsiteX59" fmla="*/ 1498600 w 2279650"/>
                <a:gd name="connsiteY59" fmla="*/ 3143250 h 4494213"/>
                <a:gd name="connsiteX60" fmla="*/ 1657350 w 2279650"/>
                <a:gd name="connsiteY60" fmla="*/ 3860800 h 4494213"/>
                <a:gd name="connsiteX61" fmla="*/ 1841500 w 2279650"/>
                <a:gd name="connsiteY61" fmla="*/ 4222750 h 4494213"/>
                <a:gd name="connsiteX62" fmla="*/ 1905000 w 2279650"/>
                <a:gd name="connsiteY62" fmla="*/ 4171950 h 4494213"/>
                <a:gd name="connsiteX63" fmla="*/ 1981200 w 2279650"/>
                <a:gd name="connsiteY63" fmla="*/ 4222750 h 4494213"/>
                <a:gd name="connsiteX64" fmla="*/ 2279650 w 2279650"/>
                <a:gd name="connsiteY64" fmla="*/ 4229100 h 4494213"/>
                <a:gd name="connsiteX65" fmla="*/ 1860550 w 2279650"/>
                <a:gd name="connsiteY65" fmla="*/ 4438650 h 4494213"/>
                <a:gd name="connsiteX66" fmla="*/ 1816100 w 2279650"/>
                <a:gd name="connsiteY66" fmla="*/ 4419600 h 4494213"/>
                <a:gd name="connsiteX67" fmla="*/ 1797050 w 2279650"/>
                <a:gd name="connsiteY67" fmla="*/ 4483100 h 4494213"/>
                <a:gd name="connsiteX68" fmla="*/ 1625600 w 2279650"/>
                <a:gd name="connsiteY68" fmla="*/ 4489450 h 4494213"/>
                <a:gd name="connsiteX69" fmla="*/ 1657350 w 2279650"/>
                <a:gd name="connsiteY69" fmla="*/ 4400550 h 4494213"/>
                <a:gd name="connsiteX70" fmla="*/ 1200150 w 2279650"/>
                <a:gd name="connsiteY70" fmla="*/ 3403600 h 4494213"/>
                <a:gd name="connsiteX71" fmla="*/ 889000 w 2279650"/>
                <a:gd name="connsiteY71" fmla="*/ 2946400 h 4494213"/>
                <a:gd name="connsiteX72" fmla="*/ 685800 w 2279650"/>
                <a:gd name="connsiteY72" fmla="*/ 3352800 h 4494213"/>
                <a:gd name="connsiteX73" fmla="*/ 431800 w 2279650"/>
                <a:gd name="connsiteY73" fmla="*/ 4064000 h 4494213"/>
                <a:gd name="connsiteX74" fmla="*/ 450850 w 2279650"/>
                <a:gd name="connsiteY74" fmla="*/ 4148137 h 4494213"/>
                <a:gd name="connsiteX75" fmla="*/ 419100 w 2279650"/>
                <a:gd name="connsiteY75" fmla="*/ 4222750 h 4494213"/>
                <a:gd name="connsiteX0" fmla="*/ 428625 w 2289175"/>
                <a:gd name="connsiteY0" fmla="*/ 4222750 h 4494213"/>
                <a:gd name="connsiteX1" fmla="*/ 600075 w 2289175"/>
                <a:gd name="connsiteY1" fmla="*/ 4346575 h 4494213"/>
                <a:gd name="connsiteX2" fmla="*/ 754063 w 2289175"/>
                <a:gd name="connsiteY2" fmla="*/ 4411662 h 4494213"/>
                <a:gd name="connsiteX3" fmla="*/ 758825 w 2289175"/>
                <a:gd name="connsiteY3" fmla="*/ 4489450 h 4494213"/>
                <a:gd name="connsiteX4" fmla="*/ 352424 w 2289175"/>
                <a:gd name="connsiteY4" fmla="*/ 4472781 h 4494213"/>
                <a:gd name="connsiteX5" fmla="*/ 319088 w 2289175"/>
                <a:gd name="connsiteY5" fmla="*/ 4494213 h 4494213"/>
                <a:gd name="connsiteX6" fmla="*/ 130175 w 2289175"/>
                <a:gd name="connsiteY6" fmla="*/ 4470400 h 4494213"/>
                <a:gd name="connsiteX7" fmla="*/ 135732 w 2289175"/>
                <a:gd name="connsiteY7" fmla="*/ 4394200 h 4494213"/>
                <a:gd name="connsiteX8" fmla="*/ 207962 w 2289175"/>
                <a:gd name="connsiteY8" fmla="*/ 3752850 h 4494213"/>
                <a:gd name="connsiteX9" fmla="*/ 261143 w 2289175"/>
                <a:gd name="connsiteY9" fmla="*/ 3446463 h 4494213"/>
                <a:gd name="connsiteX10" fmla="*/ 403225 w 2289175"/>
                <a:gd name="connsiteY10" fmla="*/ 3153569 h 4494213"/>
                <a:gd name="connsiteX11" fmla="*/ 466725 w 2289175"/>
                <a:gd name="connsiteY11" fmla="*/ 2801144 h 4494213"/>
                <a:gd name="connsiteX12" fmla="*/ 514350 w 2289175"/>
                <a:gd name="connsiteY12" fmla="*/ 2670175 h 4494213"/>
                <a:gd name="connsiteX13" fmla="*/ 531813 w 2289175"/>
                <a:gd name="connsiteY13" fmla="*/ 2555082 h 4494213"/>
                <a:gd name="connsiteX14" fmla="*/ 454025 w 2289175"/>
                <a:gd name="connsiteY14" fmla="*/ 2457450 h 4494213"/>
                <a:gd name="connsiteX15" fmla="*/ 219075 w 2289175"/>
                <a:gd name="connsiteY15" fmla="*/ 2527300 h 4494213"/>
                <a:gd name="connsiteX16" fmla="*/ 168275 w 2289175"/>
                <a:gd name="connsiteY16" fmla="*/ 2349500 h 4494213"/>
                <a:gd name="connsiteX17" fmla="*/ 0 w 2289175"/>
                <a:gd name="connsiteY17" fmla="*/ 2209800 h 4494213"/>
                <a:gd name="connsiteX18" fmla="*/ 15875 w 2289175"/>
                <a:gd name="connsiteY18" fmla="*/ 1689100 h 4494213"/>
                <a:gd name="connsiteX19" fmla="*/ 257175 w 2289175"/>
                <a:gd name="connsiteY19" fmla="*/ 1181100 h 4494213"/>
                <a:gd name="connsiteX20" fmla="*/ 396875 w 2289175"/>
                <a:gd name="connsiteY20" fmla="*/ 1200150 h 4494213"/>
                <a:gd name="connsiteX21" fmla="*/ 346075 w 2289175"/>
                <a:gd name="connsiteY21" fmla="*/ 1111250 h 4494213"/>
                <a:gd name="connsiteX22" fmla="*/ 396875 w 2289175"/>
                <a:gd name="connsiteY22" fmla="*/ 1079500 h 4494213"/>
                <a:gd name="connsiteX23" fmla="*/ 504825 w 2289175"/>
                <a:gd name="connsiteY23" fmla="*/ 1104900 h 4494213"/>
                <a:gd name="connsiteX24" fmla="*/ 765175 w 2289175"/>
                <a:gd name="connsiteY24" fmla="*/ 704850 h 4494213"/>
                <a:gd name="connsiteX25" fmla="*/ 752475 w 2289175"/>
                <a:gd name="connsiteY25" fmla="*/ 628650 h 4494213"/>
                <a:gd name="connsiteX26" fmla="*/ 695325 w 2289175"/>
                <a:gd name="connsiteY26" fmla="*/ 685800 h 4494213"/>
                <a:gd name="connsiteX27" fmla="*/ 663575 w 2289175"/>
                <a:gd name="connsiteY27" fmla="*/ 482600 h 4494213"/>
                <a:gd name="connsiteX28" fmla="*/ 669925 w 2289175"/>
                <a:gd name="connsiteY28" fmla="*/ 425450 h 4494213"/>
                <a:gd name="connsiteX29" fmla="*/ 784225 w 2289175"/>
                <a:gd name="connsiteY29" fmla="*/ 330200 h 4494213"/>
                <a:gd name="connsiteX30" fmla="*/ 847725 w 2289175"/>
                <a:gd name="connsiteY30" fmla="*/ 349250 h 4494213"/>
                <a:gd name="connsiteX31" fmla="*/ 822325 w 2289175"/>
                <a:gd name="connsiteY31" fmla="*/ 266700 h 4494213"/>
                <a:gd name="connsiteX32" fmla="*/ 1203325 w 2289175"/>
                <a:gd name="connsiteY32" fmla="*/ 0 h 4494213"/>
                <a:gd name="connsiteX33" fmla="*/ 1501775 w 2289175"/>
                <a:gd name="connsiteY33" fmla="*/ 260350 h 4494213"/>
                <a:gd name="connsiteX34" fmla="*/ 1419225 w 2289175"/>
                <a:gd name="connsiteY34" fmla="*/ 444500 h 4494213"/>
                <a:gd name="connsiteX35" fmla="*/ 1444625 w 2289175"/>
                <a:gd name="connsiteY35" fmla="*/ 527050 h 4494213"/>
                <a:gd name="connsiteX36" fmla="*/ 1393825 w 2289175"/>
                <a:gd name="connsiteY36" fmla="*/ 546100 h 4494213"/>
                <a:gd name="connsiteX37" fmla="*/ 1336675 w 2289175"/>
                <a:gd name="connsiteY37" fmla="*/ 660400 h 4494213"/>
                <a:gd name="connsiteX38" fmla="*/ 1406525 w 2289175"/>
                <a:gd name="connsiteY38" fmla="*/ 736600 h 4494213"/>
                <a:gd name="connsiteX39" fmla="*/ 1412875 w 2289175"/>
                <a:gd name="connsiteY39" fmla="*/ 819150 h 4494213"/>
                <a:gd name="connsiteX40" fmla="*/ 1514475 w 2289175"/>
                <a:gd name="connsiteY40" fmla="*/ 1022350 h 4494213"/>
                <a:gd name="connsiteX41" fmla="*/ 1501775 w 2289175"/>
                <a:gd name="connsiteY41" fmla="*/ 1168400 h 4494213"/>
                <a:gd name="connsiteX42" fmla="*/ 1431925 w 2289175"/>
                <a:gd name="connsiteY42" fmla="*/ 1187450 h 4494213"/>
                <a:gd name="connsiteX43" fmla="*/ 1349375 w 2289175"/>
                <a:gd name="connsiteY43" fmla="*/ 1644650 h 4494213"/>
                <a:gd name="connsiteX44" fmla="*/ 1228725 w 2289175"/>
                <a:gd name="connsiteY44" fmla="*/ 1574800 h 4494213"/>
                <a:gd name="connsiteX45" fmla="*/ 1196975 w 2289175"/>
                <a:gd name="connsiteY45" fmla="*/ 1644650 h 4494213"/>
                <a:gd name="connsiteX46" fmla="*/ 1368425 w 2289175"/>
                <a:gd name="connsiteY46" fmla="*/ 1816100 h 4494213"/>
                <a:gd name="connsiteX47" fmla="*/ 1336675 w 2289175"/>
                <a:gd name="connsiteY47" fmla="*/ 1905000 h 4494213"/>
                <a:gd name="connsiteX48" fmla="*/ 1412875 w 2289175"/>
                <a:gd name="connsiteY48" fmla="*/ 1930400 h 4494213"/>
                <a:gd name="connsiteX49" fmla="*/ 1584325 w 2289175"/>
                <a:gd name="connsiteY49" fmla="*/ 2190750 h 4494213"/>
                <a:gd name="connsiteX50" fmla="*/ 1622425 w 2289175"/>
                <a:gd name="connsiteY50" fmla="*/ 2184400 h 4494213"/>
                <a:gd name="connsiteX51" fmla="*/ 1762125 w 2289175"/>
                <a:gd name="connsiteY51" fmla="*/ 2368550 h 4494213"/>
                <a:gd name="connsiteX52" fmla="*/ 1565275 w 2289175"/>
                <a:gd name="connsiteY52" fmla="*/ 2451100 h 4494213"/>
                <a:gd name="connsiteX53" fmla="*/ 1489075 w 2289175"/>
                <a:gd name="connsiteY53" fmla="*/ 2343150 h 4494213"/>
                <a:gd name="connsiteX54" fmla="*/ 1406525 w 2289175"/>
                <a:gd name="connsiteY54" fmla="*/ 2413000 h 4494213"/>
                <a:gd name="connsiteX55" fmla="*/ 1190625 w 2289175"/>
                <a:gd name="connsiteY55" fmla="*/ 2089150 h 4494213"/>
                <a:gd name="connsiteX56" fmla="*/ 1139825 w 2289175"/>
                <a:gd name="connsiteY56" fmla="*/ 2139950 h 4494213"/>
                <a:gd name="connsiteX57" fmla="*/ 1165225 w 2289175"/>
                <a:gd name="connsiteY57" fmla="*/ 2241550 h 4494213"/>
                <a:gd name="connsiteX58" fmla="*/ 1127125 w 2289175"/>
                <a:gd name="connsiteY58" fmla="*/ 2292350 h 4494213"/>
                <a:gd name="connsiteX59" fmla="*/ 1508125 w 2289175"/>
                <a:gd name="connsiteY59" fmla="*/ 3143250 h 4494213"/>
                <a:gd name="connsiteX60" fmla="*/ 1666875 w 2289175"/>
                <a:gd name="connsiteY60" fmla="*/ 3860800 h 4494213"/>
                <a:gd name="connsiteX61" fmla="*/ 1851025 w 2289175"/>
                <a:gd name="connsiteY61" fmla="*/ 4222750 h 4494213"/>
                <a:gd name="connsiteX62" fmla="*/ 1914525 w 2289175"/>
                <a:gd name="connsiteY62" fmla="*/ 4171950 h 4494213"/>
                <a:gd name="connsiteX63" fmla="*/ 1990725 w 2289175"/>
                <a:gd name="connsiteY63" fmla="*/ 4222750 h 4494213"/>
                <a:gd name="connsiteX64" fmla="*/ 2289175 w 2289175"/>
                <a:gd name="connsiteY64" fmla="*/ 4229100 h 4494213"/>
                <a:gd name="connsiteX65" fmla="*/ 1870075 w 2289175"/>
                <a:gd name="connsiteY65" fmla="*/ 4438650 h 4494213"/>
                <a:gd name="connsiteX66" fmla="*/ 1825625 w 2289175"/>
                <a:gd name="connsiteY66" fmla="*/ 4419600 h 4494213"/>
                <a:gd name="connsiteX67" fmla="*/ 1806575 w 2289175"/>
                <a:gd name="connsiteY67" fmla="*/ 4483100 h 4494213"/>
                <a:gd name="connsiteX68" fmla="*/ 1635125 w 2289175"/>
                <a:gd name="connsiteY68" fmla="*/ 4489450 h 4494213"/>
                <a:gd name="connsiteX69" fmla="*/ 1666875 w 2289175"/>
                <a:gd name="connsiteY69" fmla="*/ 4400550 h 4494213"/>
                <a:gd name="connsiteX70" fmla="*/ 1209675 w 2289175"/>
                <a:gd name="connsiteY70" fmla="*/ 3403600 h 4494213"/>
                <a:gd name="connsiteX71" fmla="*/ 898525 w 2289175"/>
                <a:gd name="connsiteY71" fmla="*/ 2946400 h 4494213"/>
                <a:gd name="connsiteX72" fmla="*/ 695325 w 2289175"/>
                <a:gd name="connsiteY72" fmla="*/ 3352800 h 4494213"/>
                <a:gd name="connsiteX73" fmla="*/ 441325 w 2289175"/>
                <a:gd name="connsiteY73" fmla="*/ 4064000 h 4494213"/>
                <a:gd name="connsiteX74" fmla="*/ 460375 w 2289175"/>
                <a:gd name="connsiteY74" fmla="*/ 4148137 h 4494213"/>
                <a:gd name="connsiteX75" fmla="*/ 428625 w 2289175"/>
                <a:gd name="connsiteY75" fmla="*/ 4222750 h 4494213"/>
                <a:gd name="connsiteX0" fmla="*/ 428625 w 2289175"/>
                <a:gd name="connsiteY0" fmla="*/ 4222750 h 4494213"/>
                <a:gd name="connsiteX1" fmla="*/ 600075 w 2289175"/>
                <a:gd name="connsiteY1" fmla="*/ 4346575 h 4494213"/>
                <a:gd name="connsiteX2" fmla="*/ 754063 w 2289175"/>
                <a:gd name="connsiteY2" fmla="*/ 4411662 h 4494213"/>
                <a:gd name="connsiteX3" fmla="*/ 758825 w 2289175"/>
                <a:gd name="connsiteY3" fmla="*/ 4489450 h 4494213"/>
                <a:gd name="connsiteX4" fmla="*/ 352424 w 2289175"/>
                <a:gd name="connsiteY4" fmla="*/ 4472781 h 4494213"/>
                <a:gd name="connsiteX5" fmla="*/ 319088 w 2289175"/>
                <a:gd name="connsiteY5" fmla="*/ 4494213 h 4494213"/>
                <a:gd name="connsiteX6" fmla="*/ 130175 w 2289175"/>
                <a:gd name="connsiteY6" fmla="*/ 4470400 h 4494213"/>
                <a:gd name="connsiteX7" fmla="*/ 135732 w 2289175"/>
                <a:gd name="connsiteY7" fmla="*/ 4394200 h 4494213"/>
                <a:gd name="connsiteX8" fmla="*/ 207962 w 2289175"/>
                <a:gd name="connsiteY8" fmla="*/ 3752850 h 4494213"/>
                <a:gd name="connsiteX9" fmla="*/ 261143 w 2289175"/>
                <a:gd name="connsiteY9" fmla="*/ 3446463 h 4494213"/>
                <a:gd name="connsiteX10" fmla="*/ 403225 w 2289175"/>
                <a:gd name="connsiteY10" fmla="*/ 3153569 h 4494213"/>
                <a:gd name="connsiteX11" fmla="*/ 466725 w 2289175"/>
                <a:gd name="connsiteY11" fmla="*/ 2801144 h 4494213"/>
                <a:gd name="connsiteX12" fmla="*/ 514350 w 2289175"/>
                <a:gd name="connsiteY12" fmla="*/ 2670175 h 4494213"/>
                <a:gd name="connsiteX13" fmla="*/ 531813 w 2289175"/>
                <a:gd name="connsiteY13" fmla="*/ 2555082 h 4494213"/>
                <a:gd name="connsiteX14" fmla="*/ 454025 w 2289175"/>
                <a:gd name="connsiteY14" fmla="*/ 2457450 h 4494213"/>
                <a:gd name="connsiteX15" fmla="*/ 219075 w 2289175"/>
                <a:gd name="connsiteY15" fmla="*/ 2527300 h 4494213"/>
                <a:gd name="connsiteX16" fmla="*/ 168275 w 2289175"/>
                <a:gd name="connsiteY16" fmla="*/ 2349500 h 4494213"/>
                <a:gd name="connsiteX17" fmla="*/ 0 w 2289175"/>
                <a:gd name="connsiteY17" fmla="*/ 2209800 h 4494213"/>
                <a:gd name="connsiteX18" fmla="*/ 15875 w 2289175"/>
                <a:gd name="connsiteY18" fmla="*/ 1689100 h 4494213"/>
                <a:gd name="connsiteX19" fmla="*/ 245269 w 2289175"/>
                <a:gd name="connsiteY19" fmla="*/ 1223962 h 4494213"/>
                <a:gd name="connsiteX20" fmla="*/ 396875 w 2289175"/>
                <a:gd name="connsiteY20" fmla="*/ 1200150 h 4494213"/>
                <a:gd name="connsiteX21" fmla="*/ 346075 w 2289175"/>
                <a:gd name="connsiteY21" fmla="*/ 1111250 h 4494213"/>
                <a:gd name="connsiteX22" fmla="*/ 396875 w 2289175"/>
                <a:gd name="connsiteY22" fmla="*/ 1079500 h 4494213"/>
                <a:gd name="connsiteX23" fmla="*/ 504825 w 2289175"/>
                <a:gd name="connsiteY23" fmla="*/ 1104900 h 4494213"/>
                <a:gd name="connsiteX24" fmla="*/ 765175 w 2289175"/>
                <a:gd name="connsiteY24" fmla="*/ 704850 h 4494213"/>
                <a:gd name="connsiteX25" fmla="*/ 752475 w 2289175"/>
                <a:gd name="connsiteY25" fmla="*/ 628650 h 4494213"/>
                <a:gd name="connsiteX26" fmla="*/ 695325 w 2289175"/>
                <a:gd name="connsiteY26" fmla="*/ 685800 h 4494213"/>
                <a:gd name="connsiteX27" fmla="*/ 663575 w 2289175"/>
                <a:gd name="connsiteY27" fmla="*/ 482600 h 4494213"/>
                <a:gd name="connsiteX28" fmla="*/ 669925 w 2289175"/>
                <a:gd name="connsiteY28" fmla="*/ 425450 h 4494213"/>
                <a:gd name="connsiteX29" fmla="*/ 784225 w 2289175"/>
                <a:gd name="connsiteY29" fmla="*/ 330200 h 4494213"/>
                <a:gd name="connsiteX30" fmla="*/ 847725 w 2289175"/>
                <a:gd name="connsiteY30" fmla="*/ 349250 h 4494213"/>
                <a:gd name="connsiteX31" fmla="*/ 822325 w 2289175"/>
                <a:gd name="connsiteY31" fmla="*/ 266700 h 4494213"/>
                <a:gd name="connsiteX32" fmla="*/ 1203325 w 2289175"/>
                <a:gd name="connsiteY32" fmla="*/ 0 h 4494213"/>
                <a:gd name="connsiteX33" fmla="*/ 1501775 w 2289175"/>
                <a:gd name="connsiteY33" fmla="*/ 260350 h 4494213"/>
                <a:gd name="connsiteX34" fmla="*/ 1419225 w 2289175"/>
                <a:gd name="connsiteY34" fmla="*/ 444500 h 4494213"/>
                <a:gd name="connsiteX35" fmla="*/ 1444625 w 2289175"/>
                <a:gd name="connsiteY35" fmla="*/ 527050 h 4494213"/>
                <a:gd name="connsiteX36" fmla="*/ 1393825 w 2289175"/>
                <a:gd name="connsiteY36" fmla="*/ 546100 h 4494213"/>
                <a:gd name="connsiteX37" fmla="*/ 1336675 w 2289175"/>
                <a:gd name="connsiteY37" fmla="*/ 660400 h 4494213"/>
                <a:gd name="connsiteX38" fmla="*/ 1406525 w 2289175"/>
                <a:gd name="connsiteY38" fmla="*/ 736600 h 4494213"/>
                <a:gd name="connsiteX39" fmla="*/ 1412875 w 2289175"/>
                <a:gd name="connsiteY39" fmla="*/ 819150 h 4494213"/>
                <a:gd name="connsiteX40" fmla="*/ 1514475 w 2289175"/>
                <a:gd name="connsiteY40" fmla="*/ 1022350 h 4494213"/>
                <a:gd name="connsiteX41" fmla="*/ 1501775 w 2289175"/>
                <a:gd name="connsiteY41" fmla="*/ 1168400 h 4494213"/>
                <a:gd name="connsiteX42" fmla="*/ 1431925 w 2289175"/>
                <a:gd name="connsiteY42" fmla="*/ 1187450 h 4494213"/>
                <a:gd name="connsiteX43" fmla="*/ 1349375 w 2289175"/>
                <a:gd name="connsiteY43" fmla="*/ 1644650 h 4494213"/>
                <a:gd name="connsiteX44" fmla="*/ 1228725 w 2289175"/>
                <a:gd name="connsiteY44" fmla="*/ 1574800 h 4494213"/>
                <a:gd name="connsiteX45" fmla="*/ 1196975 w 2289175"/>
                <a:gd name="connsiteY45" fmla="*/ 1644650 h 4494213"/>
                <a:gd name="connsiteX46" fmla="*/ 1368425 w 2289175"/>
                <a:gd name="connsiteY46" fmla="*/ 1816100 h 4494213"/>
                <a:gd name="connsiteX47" fmla="*/ 1336675 w 2289175"/>
                <a:gd name="connsiteY47" fmla="*/ 1905000 h 4494213"/>
                <a:gd name="connsiteX48" fmla="*/ 1412875 w 2289175"/>
                <a:gd name="connsiteY48" fmla="*/ 1930400 h 4494213"/>
                <a:gd name="connsiteX49" fmla="*/ 1584325 w 2289175"/>
                <a:gd name="connsiteY49" fmla="*/ 2190750 h 4494213"/>
                <a:gd name="connsiteX50" fmla="*/ 1622425 w 2289175"/>
                <a:gd name="connsiteY50" fmla="*/ 2184400 h 4494213"/>
                <a:gd name="connsiteX51" fmla="*/ 1762125 w 2289175"/>
                <a:gd name="connsiteY51" fmla="*/ 2368550 h 4494213"/>
                <a:gd name="connsiteX52" fmla="*/ 1565275 w 2289175"/>
                <a:gd name="connsiteY52" fmla="*/ 2451100 h 4494213"/>
                <a:gd name="connsiteX53" fmla="*/ 1489075 w 2289175"/>
                <a:gd name="connsiteY53" fmla="*/ 2343150 h 4494213"/>
                <a:gd name="connsiteX54" fmla="*/ 1406525 w 2289175"/>
                <a:gd name="connsiteY54" fmla="*/ 2413000 h 4494213"/>
                <a:gd name="connsiteX55" fmla="*/ 1190625 w 2289175"/>
                <a:gd name="connsiteY55" fmla="*/ 2089150 h 4494213"/>
                <a:gd name="connsiteX56" fmla="*/ 1139825 w 2289175"/>
                <a:gd name="connsiteY56" fmla="*/ 2139950 h 4494213"/>
                <a:gd name="connsiteX57" fmla="*/ 1165225 w 2289175"/>
                <a:gd name="connsiteY57" fmla="*/ 2241550 h 4494213"/>
                <a:gd name="connsiteX58" fmla="*/ 1127125 w 2289175"/>
                <a:gd name="connsiteY58" fmla="*/ 2292350 h 4494213"/>
                <a:gd name="connsiteX59" fmla="*/ 1508125 w 2289175"/>
                <a:gd name="connsiteY59" fmla="*/ 3143250 h 4494213"/>
                <a:gd name="connsiteX60" fmla="*/ 1666875 w 2289175"/>
                <a:gd name="connsiteY60" fmla="*/ 3860800 h 4494213"/>
                <a:gd name="connsiteX61" fmla="*/ 1851025 w 2289175"/>
                <a:gd name="connsiteY61" fmla="*/ 4222750 h 4494213"/>
                <a:gd name="connsiteX62" fmla="*/ 1914525 w 2289175"/>
                <a:gd name="connsiteY62" fmla="*/ 4171950 h 4494213"/>
                <a:gd name="connsiteX63" fmla="*/ 1990725 w 2289175"/>
                <a:gd name="connsiteY63" fmla="*/ 4222750 h 4494213"/>
                <a:gd name="connsiteX64" fmla="*/ 2289175 w 2289175"/>
                <a:gd name="connsiteY64" fmla="*/ 4229100 h 4494213"/>
                <a:gd name="connsiteX65" fmla="*/ 1870075 w 2289175"/>
                <a:gd name="connsiteY65" fmla="*/ 4438650 h 4494213"/>
                <a:gd name="connsiteX66" fmla="*/ 1825625 w 2289175"/>
                <a:gd name="connsiteY66" fmla="*/ 4419600 h 4494213"/>
                <a:gd name="connsiteX67" fmla="*/ 1806575 w 2289175"/>
                <a:gd name="connsiteY67" fmla="*/ 4483100 h 4494213"/>
                <a:gd name="connsiteX68" fmla="*/ 1635125 w 2289175"/>
                <a:gd name="connsiteY68" fmla="*/ 4489450 h 4494213"/>
                <a:gd name="connsiteX69" fmla="*/ 1666875 w 2289175"/>
                <a:gd name="connsiteY69" fmla="*/ 4400550 h 4494213"/>
                <a:gd name="connsiteX70" fmla="*/ 1209675 w 2289175"/>
                <a:gd name="connsiteY70" fmla="*/ 3403600 h 4494213"/>
                <a:gd name="connsiteX71" fmla="*/ 898525 w 2289175"/>
                <a:gd name="connsiteY71" fmla="*/ 2946400 h 4494213"/>
                <a:gd name="connsiteX72" fmla="*/ 695325 w 2289175"/>
                <a:gd name="connsiteY72" fmla="*/ 3352800 h 4494213"/>
                <a:gd name="connsiteX73" fmla="*/ 441325 w 2289175"/>
                <a:gd name="connsiteY73" fmla="*/ 4064000 h 4494213"/>
                <a:gd name="connsiteX74" fmla="*/ 460375 w 2289175"/>
                <a:gd name="connsiteY74" fmla="*/ 4148137 h 4494213"/>
                <a:gd name="connsiteX75" fmla="*/ 428625 w 2289175"/>
                <a:gd name="connsiteY75" fmla="*/ 4222750 h 4494213"/>
                <a:gd name="connsiteX0" fmla="*/ 428625 w 2289175"/>
                <a:gd name="connsiteY0" fmla="*/ 4222750 h 4494213"/>
                <a:gd name="connsiteX1" fmla="*/ 600075 w 2289175"/>
                <a:gd name="connsiteY1" fmla="*/ 4346575 h 4494213"/>
                <a:gd name="connsiteX2" fmla="*/ 754063 w 2289175"/>
                <a:gd name="connsiteY2" fmla="*/ 4411662 h 4494213"/>
                <a:gd name="connsiteX3" fmla="*/ 758825 w 2289175"/>
                <a:gd name="connsiteY3" fmla="*/ 4489450 h 4494213"/>
                <a:gd name="connsiteX4" fmla="*/ 352424 w 2289175"/>
                <a:gd name="connsiteY4" fmla="*/ 4472781 h 4494213"/>
                <a:gd name="connsiteX5" fmla="*/ 319088 w 2289175"/>
                <a:gd name="connsiteY5" fmla="*/ 4494213 h 4494213"/>
                <a:gd name="connsiteX6" fmla="*/ 130175 w 2289175"/>
                <a:gd name="connsiteY6" fmla="*/ 4470400 h 4494213"/>
                <a:gd name="connsiteX7" fmla="*/ 135732 w 2289175"/>
                <a:gd name="connsiteY7" fmla="*/ 4394200 h 4494213"/>
                <a:gd name="connsiteX8" fmla="*/ 207962 w 2289175"/>
                <a:gd name="connsiteY8" fmla="*/ 3752850 h 4494213"/>
                <a:gd name="connsiteX9" fmla="*/ 261143 w 2289175"/>
                <a:gd name="connsiteY9" fmla="*/ 3446463 h 4494213"/>
                <a:gd name="connsiteX10" fmla="*/ 403225 w 2289175"/>
                <a:gd name="connsiteY10" fmla="*/ 3153569 h 4494213"/>
                <a:gd name="connsiteX11" fmla="*/ 466725 w 2289175"/>
                <a:gd name="connsiteY11" fmla="*/ 2801144 h 4494213"/>
                <a:gd name="connsiteX12" fmla="*/ 514350 w 2289175"/>
                <a:gd name="connsiteY12" fmla="*/ 2670175 h 4494213"/>
                <a:gd name="connsiteX13" fmla="*/ 531813 w 2289175"/>
                <a:gd name="connsiteY13" fmla="*/ 2555082 h 4494213"/>
                <a:gd name="connsiteX14" fmla="*/ 454025 w 2289175"/>
                <a:gd name="connsiteY14" fmla="*/ 2457450 h 4494213"/>
                <a:gd name="connsiteX15" fmla="*/ 219075 w 2289175"/>
                <a:gd name="connsiteY15" fmla="*/ 2527300 h 4494213"/>
                <a:gd name="connsiteX16" fmla="*/ 168275 w 2289175"/>
                <a:gd name="connsiteY16" fmla="*/ 2349500 h 4494213"/>
                <a:gd name="connsiteX17" fmla="*/ 0 w 2289175"/>
                <a:gd name="connsiteY17" fmla="*/ 2209800 h 4494213"/>
                <a:gd name="connsiteX18" fmla="*/ 15875 w 2289175"/>
                <a:gd name="connsiteY18" fmla="*/ 1689100 h 4494213"/>
                <a:gd name="connsiteX19" fmla="*/ 245269 w 2289175"/>
                <a:gd name="connsiteY19" fmla="*/ 1223962 h 4494213"/>
                <a:gd name="connsiteX20" fmla="*/ 396875 w 2289175"/>
                <a:gd name="connsiteY20" fmla="*/ 1200150 h 4494213"/>
                <a:gd name="connsiteX21" fmla="*/ 346075 w 2289175"/>
                <a:gd name="connsiteY21" fmla="*/ 1111250 h 4494213"/>
                <a:gd name="connsiteX22" fmla="*/ 396875 w 2289175"/>
                <a:gd name="connsiteY22" fmla="*/ 1079500 h 4494213"/>
                <a:gd name="connsiteX23" fmla="*/ 504825 w 2289175"/>
                <a:gd name="connsiteY23" fmla="*/ 1104900 h 4494213"/>
                <a:gd name="connsiteX24" fmla="*/ 765175 w 2289175"/>
                <a:gd name="connsiteY24" fmla="*/ 704850 h 4494213"/>
                <a:gd name="connsiteX25" fmla="*/ 752475 w 2289175"/>
                <a:gd name="connsiteY25" fmla="*/ 628650 h 4494213"/>
                <a:gd name="connsiteX26" fmla="*/ 695325 w 2289175"/>
                <a:gd name="connsiteY26" fmla="*/ 685800 h 4494213"/>
                <a:gd name="connsiteX27" fmla="*/ 663575 w 2289175"/>
                <a:gd name="connsiteY27" fmla="*/ 482600 h 4494213"/>
                <a:gd name="connsiteX28" fmla="*/ 669925 w 2289175"/>
                <a:gd name="connsiteY28" fmla="*/ 425450 h 4494213"/>
                <a:gd name="connsiteX29" fmla="*/ 784225 w 2289175"/>
                <a:gd name="connsiteY29" fmla="*/ 330200 h 4494213"/>
                <a:gd name="connsiteX30" fmla="*/ 847725 w 2289175"/>
                <a:gd name="connsiteY30" fmla="*/ 349250 h 4494213"/>
                <a:gd name="connsiteX31" fmla="*/ 822325 w 2289175"/>
                <a:gd name="connsiteY31" fmla="*/ 266700 h 4494213"/>
                <a:gd name="connsiteX32" fmla="*/ 1203325 w 2289175"/>
                <a:gd name="connsiteY32" fmla="*/ 0 h 4494213"/>
                <a:gd name="connsiteX33" fmla="*/ 1501775 w 2289175"/>
                <a:gd name="connsiteY33" fmla="*/ 260350 h 4494213"/>
                <a:gd name="connsiteX34" fmla="*/ 1419225 w 2289175"/>
                <a:gd name="connsiteY34" fmla="*/ 444500 h 4494213"/>
                <a:gd name="connsiteX35" fmla="*/ 1444625 w 2289175"/>
                <a:gd name="connsiteY35" fmla="*/ 527050 h 4494213"/>
                <a:gd name="connsiteX36" fmla="*/ 1393825 w 2289175"/>
                <a:gd name="connsiteY36" fmla="*/ 546100 h 4494213"/>
                <a:gd name="connsiteX37" fmla="*/ 1336675 w 2289175"/>
                <a:gd name="connsiteY37" fmla="*/ 660400 h 4494213"/>
                <a:gd name="connsiteX38" fmla="*/ 1406525 w 2289175"/>
                <a:gd name="connsiteY38" fmla="*/ 736600 h 4494213"/>
                <a:gd name="connsiteX39" fmla="*/ 1412875 w 2289175"/>
                <a:gd name="connsiteY39" fmla="*/ 819150 h 4494213"/>
                <a:gd name="connsiteX40" fmla="*/ 1514475 w 2289175"/>
                <a:gd name="connsiteY40" fmla="*/ 1022350 h 4494213"/>
                <a:gd name="connsiteX41" fmla="*/ 1501775 w 2289175"/>
                <a:gd name="connsiteY41" fmla="*/ 1168400 h 4494213"/>
                <a:gd name="connsiteX42" fmla="*/ 1431925 w 2289175"/>
                <a:gd name="connsiteY42" fmla="*/ 1187450 h 4494213"/>
                <a:gd name="connsiteX43" fmla="*/ 1349375 w 2289175"/>
                <a:gd name="connsiteY43" fmla="*/ 1644650 h 4494213"/>
                <a:gd name="connsiteX44" fmla="*/ 1228725 w 2289175"/>
                <a:gd name="connsiteY44" fmla="*/ 1574800 h 4494213"/>
                <a:gd name="connsiteX45" fmla="*/ 1196975 w 2289175"/>
                <a:gd name="connsiteY45" fmla="*/ 1644650 h 4494213"/>
                <a:gd name="connsiteX46" fmla="*/ 1368425 w 2289175"/>
                <a:gd name="connsiteY46" fmla="*/ 1816100 h 4494213"/>
                <a:gd name="connsiteX47" fmla="*/ 1336675 w 2289175"/>
                <a:gd name="connsiteY47" fmla="*/ 1905000 h 4494213"/>
                <a:gd name="connsiteX48" fmla="*/ 1412875 w 2289175"/>
                <a:gd name="connsiteY48" fmla="*/ 1930400 h 4494213"/>
                <a:gd name="connsiteX49" fmla="*/ 1584325 w 2289175"/>
                <a:gd name="connsiteY49" fmla="*/ 2190750 h 4494213"/>
                <a:gd name="connsiteX50" fmla="*/ 1622425 w 2289175"/>
                <a:gd name="connsiteY50" fmla="*/ 2184400 h 4494213"/>
                <a:gd name="connsiteX51" fmla="*/ 1762125 w 2289175"/>
                <a:gd name="connsiteY51" fmla="*/ 2368550 h 4494213"/>
                <a:gd name="connsiteX52" fmla="*/ 1565275 w 2289175"/>
                <a:gd name="connsiteY52" fmla="*/ 2451100 h 4494213"/>
                <a:gd name="connsiteX53" fmla="*/ 1489075 w 2289175"/>
                <a:gd name="connsiteY53" fmla="*/ 2343150 h 4494213"/>
                <a:gd name="connsiteX54" fmla="*/ 1406525 w 2289175"/>
                <a:gd name="connsiteY54" fmla="*/ 2413000 h 4494213"/>
                <a:gd name="connsiteX55" fmla="*/ 1190625 w 2289175"/>
                <a:gd name="connsiteY55" fmla="*/ 2089150 h 4494213"/>
                <a:gd name="connsiteX56" fmla="*/ 1139825 w 2289175"/>
                <a:gd name="connsiteY56" fmla="*/ 2139950 h 4494213"/>
                <a:gd name="connsiteX57" fmla="*/ 1165225 w 2289175"/>
                <a:gd name="connsiteY57" fmla="*/ 2241550 h 4494213"/>
                <a:gd name="connsiteX58" fmla="*/ 1127125 w 2289175"/>
                <a:gd name="connsiteY58" fmla="*/ 2292350 h 4494213"/>
                <a:gd name="connsiteX59" fmla="*/ 1508125 w 2289175"/>
                <a:gd name="connsiteY59" fmla="*/ 3143250 h 4494213"/>
                <a:gd name="connsiteX60" fmla="*/ 1666875 w 2289175"/>
                <a:gd name="connsiteY60" fmla="*/ 3860800 h 4494213"/>
                <a:gd name="connsiteX61" fmla="*/ 1851025 w 2289175"/>
                <a:gd name="connsiteY61" fmla="*/ 4222750 h 4494213"/>
                <a:gd name="connsiteX62" fmla="*/ 1914525 w 2289175"/>
                <a:gd name="connsiteY62" fmla="*/ 4171950 h 4494213"/>
                <a:gd name="connsiteX63" fmla="*/ 1990725 w 2289175"/>
                <a:gd name="connsiteY63" fmla="*/ 4222750 h 4494213"/>
                <a:gd name="connsiteX64" fmla="*/ 2289175 w 2289175"/>
                <a:gd name="connsiteY64" fmla="*/ 4229100 h 4494213"/>
                <a:gd name="connsiteX65" fmla="*/ 1870075 w 2289175"/>
                <a:gd name="connsiteY65" fmla="*/ 4438650 h 4494213"/>
                <a:gd name="connsiteX66" fmla="*/ 1825625 w 2289175"/>
                <a:gd name="connsiteY66" fmla="*/ 4419600 h 4494213"/>
                <a:gd name="connsiteX67" fmla="*/ 1806575 w 2289175"/>
                <a:gd name="connsiteY67" fmla="*/ 4483100 h 4494213"/>
                <a:gd name="connsiteX68" fmla="*/ 1635125 w 2289175"/>
                <a:gd name="connsiteY68" fmla="*/ 4489450 h 4494213"/>
                <a:gd name="connsiteX69" fmla="*/ 1666875 w 2289175"/>
                <a:gd name="connsiteY69" fmla="*/ 4400550 h 4494213"/>
                <a:gd name="connsiteX70" fmla="*/ 1209675 w 2289175"/>
                <a:gd name="connsiteY70" fmla="*/ 3403600 h 4494213"/>
                <a:gd name="connsiteX71" fmla="*/ 898525 w 2289175"/>
                <a:gd name="connsiteY71" fmla="*/ 2946400 h 4494213"/>
                <a:gd name="connsiteX72" fmla="*/ 695325 w 2289175"/>
                <a:gd name="connsiteY72" fmla="*/ 3352800 h 4494213"/>
                <a:gd name="connsiteX73" fmla="*/ 441325 w 2289175"/>
                <a:gd name="connsiteY73" fmla="*/ 4064000 h 4494213"/>
                <a:gd name="connsiteX74" fmla="*/ 460375 w 2289175"/>
                <a:gd name="connsiteY74" fmla="*/ 4148137 h 4494213"/>
                <a:gd name="connsiteX75" fmla="*/ 428625 w 2289175"/>
                <a:gd name="connsiteY75" fmla="*/ 4222750 h 4494213"/>
                <a:gd name="connsiteX0" fmla="*/ 428625 w 2289175"/>
                <a:gd name="connsiteY0" fmla="*/ 4222750 h 4494213"/>
                <a:gd name="connsiteX1" fmla="*/ 600075 w 2289175"/>
                <a:gd name="connsiteY1" fmla="*/ 4346575 h 4494213"/>
                <a:gd name="connsiteX2" fmla="*/ 754063 w 2289175"/>
                <a:gd name="connsiteY2" fmla="*/ 4411662 h 4494213"/>
                <a:gd name="connsiteX3" fmla="*/ 758825 w 2289175"/>
                <a:gd name="connsiteY3" fmla="*/ 4489450 h 4494213"/>
                <a:gd name="connsiteX4" fmla="*/ 352424 w 2289175"/>
                <a:gd name="connsiteY4" fmla="*/ 4472781 h 4494213"/>
                <a:gd name="connsiteX5" fmla="*/ 319088 w 2289175"/>
                <a:gd name="connsiteY5" fmla="*/ 4494213 h 4494213"/>
                <a:gd name="connsiteX6" fmla="*/ 130175 w 2289175"/>
                <a:gd name="connsiteY6" fmla="*/ 4470400 h 4494213"/>
                <a:gd name="connsiteX7" fmla="*/ 135732 w 2289175"/>
                <a:gd name="connsiteY7" fmla="*/ 4394200 h 4494213"/>
                <a:gd name="connsiteX8" fmla="*/ 207962 w 2289175"/>
                <a:gd name="connsiteY8" fmla="*/ 3752850 h 4494213"/>
                <a:gd name="connsiteX9" fmla="*/ 261143 w 2289175"/>
                <a:gd name="connsiteY9" fmla="*/ 3446463 h 4494213"/>
                <a:gd name="connsiteX10" fmla="*/ 403225 w 2289175"/>
                <a:gd name="connsiteY10" fmla="*/ 3153569 h 4494213"/>
                <a:gd name="connsiteX11" fmla="*/ 466725 w 2289175"/>
                <a:gd name="connsiteY11" fmla="*/ 2801144 h 4494213"/>
                <a:gd name="connsiteX12" fmla="*/ 514350 w 2289175"/>
                <a:gd name="connsiteY12" fmla="*/ 2670175 h 4494213"/>
                <a:gd name="connsiteX13" fmla="*/ 531813 w 2289175"/>
                <a:gd name="connsiteY13" fmla="*/ 2555082 h 4494213"/>
                <a:gd name="connsiteX14" fmla="*/ 454025 w 2289175"/>
                <a:gd name="connsiteY14" fmla="*/ 2457450 h 4494213"/>
                <a:gd name="connsiteX15" fmla="*/ 219075 w 2289175"/>
                <a:gd name="connsiteY15" fmla="*/ 2527300 h 4494213"/>
                <a:gd name="connsiteX16" fmla="*/ 168275 w 2289175"/>
                <a:gd name="connsiteY16" fmla="*/ 2349500 h 4494213"/>
                <a:gd name="connsiteX17" fmla="*/ 0 w 2289175"/>
                <a:gd name="connsiteY17" fmla="*/ 2209800 h 4494213"/>
                <a:gd name="connsiteX18" fmla="*/ 15875 w 2289175"/>
                <a:gd name="connsiteY18" fmla="*/ 1689100 h 4494213"/>
                <a:gd name="connsiteX19" fmla="*/ 245269 w 2289175"/>
                <a:gd name="connsiteY19" fmla="*/ 1223962 h 4494213"/>
                <a:gd name="connsiteX20" fmla="*/ 396875 w 2289175"/>
                <a:gd name="connsiteY20" fmla="*/ 1200150 h 4494213"/>
                <a:gd name="connsiteX21" fmla="*/ 346075 w 2289175"/>
                <a:gd name="connsiteY21" fmla="*/ 1111250 h 4494213"/>
                <a:gd name="connsiteX22" fmla="*/ 396875 w 2289175"/>
                <a:gd name="connsiteY22" fmla="*/ 1079500 h 4494213"/>
                <a:gd name="connsiteX23" fmla="*/ 504825 w 2289175"/>
                <a:gd name="connsiteY23" fmla="*/ 1104900 h 4494213"/>
                <a:gd name="connsiteX24" fmla="*/ 765175 w 2289175"/>
                <a:gd name="connsiteY24" fmla="*/ 704850 h 4494213"/>
                <a:gd name="connsiteX25" fmla="*/ 752475 w 2289175"/>
                <a:gd name="connsiteY25" fmla="*/ 628650 h 4494213"/>
                <a:gd name="connsiteX26" fmla="*/ 695325 w 2289175"/>
                <a:gd name="connsiteY26" fmla="*/ 685800 h 4494213"/>
                <a:gd name="connsiteX27" fmla="*/ 663575 w 2289175"/>
                <a:gd name="connsiteY27" fmla="*/ 482600 h 4494213"/>
                <a:gd name="connsiteX28" fmla="*/ 669925 w 2289175"/>
                <a:gd name="connsiteY28" fmla="*/ 425450 h 4494213"/>
                <a:gd name="connsiteX29" fmla="*/ 784225 w 2289175"/>
                <a:gd name="connsiteY29" fmla="*/ 330200 h 4494213"/>
                <a:gd name="connsiteX30" fmla="*/ 847725 w 2289175"/>
                <a:gd name="connsiteY30" fmla="*/ 349250 h 4494213"/>
                <a:gd name="connsiteX31" fmla="*/ 822325 w 2289175"/>
                <a:gd name="connsiteY31" fmla="*/ 266700 h 4494213"/>
                <a:gd name="connsiteX32" fmla="*/ 1203325 w 2289175"/>
                <a:gd name="connsiteY32" fmla="*/ 0 h 4494213"/>
                <a:gd name="connsiteX33" fmla="*/ 1501775 w 2289175"/>
                <a:gd name="connsiteY33" fmla="*/ 260350 h 4494213"/>
                <a:gd name="connsiteX34" fmla="*/ 1419225 w 2289175"/>
                <a:gd name="connsiteY34" fmla="*/ 444500 h 4494213"/>
                <a:gd name="connsiteX35" fmla="*/ 1444625 w 2289175"/>
                <a:gd name="connsiteY35" fmla="*/ 527050 h 4494213"/>
                <a:gd name="connsiteX36" fmla="*/ 1393825 w 2289175"/>
                <a:gd name="connsiteY36" fmla="*/ 546100 h 4494213"/>
                <a:gd name="connsiteX37" fmla="*/ 1336675 w 2289175"/>
                <a:gd name="connsiteY37" fmla="*/ 660400 h 4494213"/>
                <a:gd name="connsiteX38" fmla="*/ 1406525 w 2289175"/>
                <a:gd name="connsiteY38" fmla="*/ 736600 h 4494213"/>
                <a:gd name="connsiteX39" fmla="*/ 1412875 w 2289175"/>
                <a:gd name="connsiteY39" fmla="*/ 819150 h 4494213"/>
                <a:gd name="connsiteX40" fmla="*/ 1514475 w 2289175"/>
                <a:gd name="connsiteY40" fmla="*/ 1022350 h 4494213"/>
                <a:gd name="connsiteX41" fmla="*/ 1501775 w 2289175"/>
                <a:gd name="connsiteY41" fmla="*/ 1168400 h 4494213"/>
                <a:gd name="connsiteX42" fmla="*/ 1431925 w 2289175"/>
                <a:gd name="connsiteY42" fmla="*/ 1187450 h 4494213"/>
                <a:gd name="connsiteX43" fmla="*/ 1349375 w 2289175"/>
                <a:gd name="connsiteY43" fmla="*/ 1644650 h 4494213"/>
                <a:gd name="connsiteX44" fmla="*/ 1228725 w 2289175"/>
                <a:gd name="connsiteY44" fmla="*/ 1574800 h 4494213"/>
                <a:gd name="connsiteX45" fmla="*/ 1196975 w 2289175"/>
                <a:gd name="connsiteY45" fmla="*/ 1644650 h 4494213"/>
                <a:gd name="connsiteX46" fmla="*/ 1368425 w 2289175"/>
                <a:gd name="connsiteY46" fmla="*/ 1816100 h 4494213"/>
                <a:gd name="connsiteX47" fmla="*/ 1336675 w 2289175"/>
                <a:gd name="connsiteY47" fmla="*/ 1905000 h 4494213"/>
                <a:gd name="connsiteX48" fmla="*/ 1412875 w 2289175"/>
                <a:gd name="connsiteY48" fmla="*/ 1930400 h 4494213"/>
                <a:gd name="connsiteX49" fmla="*/ 1584325 w 2289175"/>
                <a:gd name="connsiteY49" fmla="*/ 2190750 h 4494213"/>
                <a:gd name="connsiteX50" fmla="*/ 1622425 w 2289175"/>
                <a:gd name="connsiteY50" fmla="*/ 2184400 h 4494213"/>
                <a:gd name="connsiteX51" fmla="*/ 1762125 w 2289175"/>
                <a:gd name="connsiteY51" fmla="*/ 2368550 h 4494213"/>
                <a:gd name="connsiteX52" fmla="*/ 1565275 w 2289175"/>
                <a:gd name="connsiteY52" fmla="*/ 2451100 h 4494213"/>
                <a:gd name="connsiteX53" fmla="*/ 1489075 w 2289175"/>
                <a:gd name="connsiteY53" fmla="*/ 2343150 h 4494213"/>
                <a:gd name="connsiteX54" fmla="*/ 1406525 w 2289175"/>
                <a:gd name="connsiteY54" fmla="*/ 2413000 h 4494213"/>
                <a:gd name="connsiteX55" fmla="*/ 1190625 w 2289175"/>
                <a:gd name="connsiteY55" fmla="*/ 2089150 h 4494213"/>
                <a:gd name="connsiteX56" fmla="*/ 1139825 w 2289175"/>
                <a:gd name="connsiteY56" fmla="*/ 2139950 h 4494213"/>
                <a:gd name="connsiteX57" fmla="*/ 1165225 w 2289175"/>
                <a:gd name="connsiteY57" fmla="*/ 2241550 h 4494213"/>
                <a:gd name="connsiteX58" fmla="*/ 1127125 w 2289175"/>
                <a:gd name="connsiteY58" fmla="*/ 2292350 h 4494213"/>
                <a:gd name="connsiteX59" fmla="*/ 1508125 w 2289175"/>
                <a:gd name="connsiteY59" fmla="*/ 3143250 h 4494213"/>
                <a:gd name="connsiteX60" fmla="*/ 1666875 w 2289175"/>
                <a:gd name="connsiteY60" fmla="*/ 3860800 h 4494213"/>
                <a:gd name="connsiteX61" fmla="*/ 1851025 w 2289175"/>
                <a:gd name="connsiteY61" fmla="*/ 4222750 h 4494213"/>
                <a:gd name="connsiteX62" fmla="*/ 1914525 w 2289175"/>
                <a:gd name="connsiteY62" fmla="*/ 4171950 h 4494213"/>
                <a:gd name="connsiteX63" fmla="*/ 1990725 w 2289175"/>
                <a:gd name="connsiteY63" fmla="*/ 4222750 h 4494213"/>
                <a:gd name="connsiteX64" fmla="*/ 2289175 w 2289175"/>
                <a:gd name="connsiteY64" fmla="*/ 4229100 h 4494213"/>
                <a:gd name="connsiteX65" fmla="*/ 1870075 w 2289175"/>
                <a:gd name="connsiteY65" fmla="*/ 4438650 h 4494213"/>
                <a:gd name="connsiteX66" fmla="*/ 1825625 w 2289175"/>
                <a:gd name="connsiteY66" fmla="*/ 4419600 h 4494213"/>
                <a:gd name="connsiteX67" fmla="*/ 1806575 w 2289175"/>
                <a:gd name="connsiteY67" fmla="*/ 4483100 h 4494213"/>
                <a:gd name="connsiteX68" fmla="*/ 1635125 w 2289175"/>
                <a:gd name="connsiteY68" fmla="*/ 4489450 h 4494213"/>
                <a:gd name="connsiteX69" fmla="*/ 1666875 w 2289175"/>
                <a:gd name="connsiteY69" fmla="*/ 4400550 h 4494213"/>
                <a:gd name="connsiteX70" fmla="*/ 1209675 w 2289175"/>
                <a:gd name="connsiteY70" fmla="*/ 3403600 h 4494213"/>
                <a:gd name="connsiteX71" fmla="*/ 898525 w 2289175"/>
                <a:gd name="connsiteY71" fmla="*/ 2946400 h 4494213"/>
                <a:gd name="connsiteX72" fmla="*/ 695325 w 2289175"/>
                <a:gd name="connsiteY72" fmla="*/ 3352800 h 4494213"/>
                <a:gd name="connsiteX73" fmla="*/ 441325 w 2289175"/>
                <a:gd name="connsiteY73" fmla="*/ 4064000 h 4494213"/>
                <a:gd name="connsiteX74" fmla="*/ 460375 w 2289175"/>
                <a:gd name="connsiteY74" fmla="*/ 4148137 h 4494213"/>
                <a:gd name="connsiteX75" fmla="*/ 428625 w 2289175"/>
                <a:gd name="connsiteY75" fmla="*/ 4222750 h 4494213"/>
                <a:gd name="connsiteX0" fmla="*/ 450824 w 2311374"/>
                <a:gd name="connsiteY0" fmla="*/ 4222750 h 4494213"/>
                <a:gd name="connsiteX1" fmla="*/ 622274 w 2311374"/>
                <a:gd name="connsiteY1" fmla="*/ 4346575 h 4494213"/>
                <a:gd name="connsiteX2" fmla="*/ 776262 w 2311374"/>
                <a:gd name="connsiteY2" fmla="*/ 4411662 h 4494213"/>
                <a:gd name="connsiteX3" fmla="*/ 781024 w 2311374"/>
                <a:gd name="connsiteY3" fmla="*/ 4489450 h 4494213"/>
                <a:gd name="connsiteX4" fmla="*/ 374623 w 2311374"/>
                <a:gd name="connsiteY4" fmla="*/ 4472781 h 4494213"/>
                <a:gd name="connsiteX5" fmla="*/ 341287 w 2311374"/>
                <a:gd name="connsiteY5" fmla="*/ 4494213 h 4494213"/>
                <a:gd name="connsiteX6" fmla="*/ 152374 w 2311374"/>
                <a:gd name="connsiteY6" fmla="*/ 4470400 h 4494213"/>
                <a:gd name="connsiteX7" fmla="*/ 157931 w 2311374"/>
                <a:gd name="connsiteY7" fmla="*/ 4394200 h 4494213"/>
                <a:gd name="connsiteX8" fmla="*/ 230161 w 2311374"/>
                <a:gd name="connsiteY8" fmla="*/ 3752850 h 4494213"/>
                <a:gd name="connsiteX9" fmla="*/ 283342 w 2311374"/>
                <a:gd name="connsiteY9" fmla="*/ 3446463 h 4494213"/>
                <a:gd name="connsiteX10" fmla="*/ 425424 w 2311374"/>
                <a:gd name="connsiteY10" fmla="*/ 3153569 h 4494213"/>
                <a:gd name="connsiteX11" fmla="*/ 488924 w 2311374"/>
                <a:gd name="connsiteY11" fmla="*/ 2801144 h 4494213"/>
                <a:gd name="connsiteX12" fmla="*/ 536549 w 2311374"/>
                <a:gd name="connsiteY12" fmla="*/ 2670175 h 4494213"/>
                <a:gd name="connsiteX13" fmla="*/ 554012 w 2311374"/>
                <a:gd name="connsiteY13" fmla="*/ 2555082 h 4494213"/>
                <a:gd name="connsiteX14" fmla="*/ 476224 w 2311374"/>
                <a:gd name="connsiteY14" fmla="*/ 2457450 h 4494213"/>
                <a:gd name="connsiteX15" fmla="*/ 241274 w 2311374"/>
                <a:gd name="connsiteY15" fmla="*/ 2527300 h 4494213"/>
                <a:gd name="connsiteX16" fmla="*/ 190474 w 2311374"/>
                <a:gd name="connsiteY16" fmla="*/ 2349500 h 4494213"/>
                <a:gd name="connsiteX17" fmla="*/ 22199 w 2311374"/>
                <a:gd name="connsiteY17" fmla="*/ 2209800 h 4494213"/>
                <a:gd name="connsiteX18" fmla="*/ 38074 w 2311374"/>
                <a:gd name="connsiteY18" fmla="*/ 1689100 h 4494213"/>
                <a:gd name="connsiteX19" fmla="*/ 267468 w 2311374"/>
                <a:gd name="connsiteY19" fmla="*/ 1223962 h 4494213"/>
                <a:gd name="connsiteX20" fmla="*/ 419074 w 2311374"/>
                <a:gd name="connsiteY20" fmla="*/ 1200150 h 4494213"/>
                <a:gd name="connsiteX21" fmla="*/ 368274 w 2311374"/>
                <a:gd name="connsiteY21" fmla="*/ 1111250 h 4494213"/>
                <a:gd name="connsiteX22" fmla="*/ 419074 w 2311374"/>
                <a:gd name="connsiteY22" fmla="*/ 1079500 h 4494213"/>
                <a:gd name="connsiteX23" fmla="*/ 527024 w 2311374"/>
                <a:gd name="connsiteY23" fmla="*/ 1104900 h 4494213"/>
                <a:gd name="connsiteX24" fmla="*/ 787374 w 2311374"/>
                <a:gd name="connsiteY24" fmla="*/ 704850 h 4494213"/>
                <a:gd name="connsiteX25" fmla="*/ 774674 w 2311374"/>
                <a:gd name="connsiteY25" fmla="*/ 628650 h 4494213"/>
                <a:gd name="connsiteX26" fmla="*/ 717524 w 2311374"/>
                <a:gd name="connsiteY26" fmla="*/ 685800 h 4494213"/>
                <a:gd name="connsiteX27" fmla="*/ 685774 w 2311374"/>
                <a:gd name="connsiteY27" fmla="*/ 482600 h 4494213"/>
                <a:gd name="connsiteX28" fmla="*/ 692124 w 2311374"/>
                <a:gd name="connsiteY28" fmla="*/ 425450 h 4494213"/>
                <a:gd name="connsiteX29" fmla="*/ 806424 w 2311374"/>
                <a:gd name="connsiteY29" fmla="*/ 330200 h 4494213"/>
                <a:gd name="connsiteX30" fmla="*/ 869924 w 2311374"/>
                <a:gd name="connsiteY30" fmla="*/ 349250 h 4494213"/>
                <a:gd name="connsiteX31" fmla="*/ 844524 w 2311374"/>
                <a:gd name="connsiteY31" fmla="*/ 266700 h 4494213"/>
                <a:gd name="connsiteX32" fmla="*/ 1225524 w 2311374"/>
                <a:gd name="connsiteY32" fmla="*/ 0 h 4494213"/>
                <a:gd name="connsiteX33" fmla="*/ 1523974 w 2311374"/>
                <a:gd name="connsiteY33" fmla="*/ 260350 h 4494213"/>
                <a:gd name="connsiteX34" fmla="*/ 1441424 w 2311374"/>
                <a:gd name="connsiteY34" fmla="*/ 444500 h 4494213"/>
                <a:gd name="connsiteX35" fmla="*/ 1466824 w 2311374"/>
                <a:gd name="connsiteY35" fmla="*/ 527050 h 4494213"/>
                <a:gd name="connsiteX36" fmla="*/ 1416024 w 2311374"/>
                <a:gd name="connsiteY36" fmla="*/ 546100 h 4494213"/>
                <a:gd name="connsiteX37" fmla="*/ 1358874 w 2311374"/>
                <a:gd name="connsiteY37" fmla="*/ 660400 h 4494213"/>
                <a:gd name="connsiteX38" fmla="*/ 1428724 w 2311374"/>
                <a:gd name="connsiteY38" fmla="*/ 736600 h 4494213"/>
                <a:gd name="connsiteX39" fmla="*/ 1435074 w 2311374"/>
                <a:gd name="connsiteY39" fmla="*/ 819150 h 4494213"/>
                <a:gd name="connsiteX40" fmla="*/ 1536674 w 2311374"/>
                <a:gd name="connsiteY40" fmla="*/ 1022350 h 4494213"/>
                <a:gd name="connsiteX41" fmla="*/ 1523974 w 2311374"/>
                <a:gd name="connsiteY41" fmla="*/ 1168400 h 4494213"/>
                <a:gd name="connsiteX42" fmla="*/ 1454124 w 2311374"/>
                <a:gd name="connsiteY42" fmla="*/ 1187450 h 4494213"/>
                <a:gd name="connsiteX43" fmla="*/ 1371574 w 2311374"/>
                <a:gd name="connsiteY43" fmla="*/ 1644650 h 4494213"/>
                <a:gd name="connsiteX44" fmla="*/ 1250924 w 2311374"/>
                <a:gd name="connsiteY44" fmla="*/ 1574800 h 4494213"/>
                <a:gd name="connsiteX45" fmla="*/ 1219174 w 2311374"/>
                <a:gd name="connsiteY45" fmla="*/ 1644650 h 4494213"/>
                <a:gd name="connsiteX46" fmla="*/ 1390624 w 2311374"/>
                <a:gd name="connsiteY46" fmla="*/ 1816100 h 4494213"/>
                <a:gd name="connsiteX47" fmla="*/ 1358874 w 2311374"/>
                <a:gd name="connsiteY47" fmla="*/ 1905000 h 4494213"/>
                <a:gd name="connsiteX48" fmla="*/ 1435074 w 2311374"/>
                <a:gd name="connsiteY48" fmla="*/ 1930400 h 4494213"/>
                <a:gd name="connsiteX49" fmla="*/ 1606524 w 2311374"/>
                <a:gd name="connsiteY49" fmla="*/ 2190750 h 4494213"/>
                <a:gd name="connsiteX50" fmla="*/ 1644624 w 2311374"/>
                <a:gd name="connsiteY50" fmla="*/ 2184400 h 4494213"/>
                <a:gd name="connsiteX51" fmla="*/ 1784324 w 2311374"/>
                <a:gd name="connsiteY51" fmla="*/ 2368550 h 4494213"/>
                <a:gd name="connsiteX52" fmla="*/ 1587474 w 2311374"/>
                <a:gd name="connsiteY52" fmla="*/ 2451100 h 4494213"/>
                <a:gd name="connsiteX53" fmla="*/ 1511274 w 2311374"/>
                <a:gd name="connsiteY53" fmla="*/ 2343150 h 4494213"/>
                <a:gd name="connsiteX54" fmla="*/ 1428724 w 2311374"/>
                <a:gd name="connsiteY54" fmla="*/ 2413000 h 4494213"/>
                <a:gd name="connsiteX55" fmla="*/ 1212824 w 2311374"/>
                <a:gd name="connsiteY55" fmla="*/ 2089150 h 4494213"/>
                <a:gd name="connsiteX56" fmla="*/ 1162024 w 2311374"/>
                <a:gd name="connsiteY56" fmla="*/ 2139950 h 4494213"/>
                <a:gd name="connsiteX57" fmla="*/ 1187424 w 2311374"/>
                <a:gd name="connsiteY57" fmla="*/ 2241550 h 4494213"/>
                <a:gd name="connsiteX58" fmla="*/ 1149324 w 2311374"/>
                <a:gd name="connsiteY58" fmla="*/ 2292350 h 4494213"/>
                <a:gd name="connsiteX59" fmla="*/ 1530324 w 2311374"/>
                <a:gd name="connsiteY59" fmla="*/ 3143250 h 4494213"/>
                <a:gd name="connsiteX60" fmla="*/ 1689074 w 2311374"/>
                <a:gd name="connsiteY60" fmla="*/ 3860800 h 4494213"/>
                <a:gd name="connsiteX61" fmla="*/ 1873224 w 2311374"/>
                <a:gd name="connsiteY61" fmla="*/ 4222750 h 4494213"/>
                <a:gd name="connsiteX62" fmla="*/ 1936724 w 2311374"/>
                <a:gd name="connsiteY62" fmla="*/ 4171950 h 4494213"/>
                <a:gd name="connsiteX63" fmla="*/ 2012924 w 2311374"/>
                <a:gd name="connsiteY63" fmla="*/ 4222750 h 4494213"/>
                <a:gd name="connsiteX64" fmla="*/ 2311374 w 2311374"/>
                <a:gd name="connsiteY64" fmla="*/ 4229100 h 4494213"/>
                <a:gd name="connsiteX65" fmla="*/ 1892274 w 2311374"/>
                <a:gd name="connsiteY65" fmla="*/ 4438650 h 4494213"/>
                <a:gd name="connsiteX66" fmla="*/ 1847824 w 2311374"/>
                <a:gd name="connsiteY66" fmla="*/ 4419600 h 4494213"/>
                <a:gd name="connsiteX67" fmla="*/ 1828774 w 2311374"/>
                <a:gd name="connsiteY67" fmla="*/ 4483100 h 4494213"/>
                <a:gd name="connsiteX68" fmla="*/ 1657324 w 2311374"/>
                <a:gd name="connsiteY68" fmla="*/ 4489450 h 4494213"/>
                <a:gd name="connsiteX69" fmla="*/ 1689074 w 2311374"/>
                <a:gd name="connsiteY69" fmla="*/ 4400550 h 4494213"/>
                <a:gd name="connsiteX70" fmla="*/ 1231874 w 2311374"/>
                <a:gd name="connsiteY70" fmla="*/ 3403600 h 4494213"/>
                <a:gd name="connsiteX71" fmla="*/ 920724 w 2311374"/>
                <a:gd name="connsiteY71" fmla="*/ 2946400 h 4494213"/>
                <a:gd name="connsiteX72" fmla="*/ 717524 w 2311374"/>
                <a:gd name="connsiteY72" fmla="*/ 3352800 h 4494213"/>
                <a:gd name="connsiteX73" fmla="*/ 463524 w 2311374"/>
                <a:gd name="connsiteY73" fmla="*/ 4064000 h 4494213"/>
                <a:gd name="connsiteX74" fmla="*/ 482574 w 2311374"/>
                <a:gd name="connsiteY74" fmla="*/ 4148137 h 4494213"/>
                <a:gd name="connsiteX75" fmla="*/ 450824 w 2311374"/>
                <a:gd name="connsiteY75"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59151 w 2302251"/>
                <a:gd name="connsiteY22" fmla="*/ 1111250 h 4494213"/>
                <a:gd name="connsiteX23" fmla="*/ 409951 w 2302251"/>
                <a:gd name="connsiteY23" fmla="*/ 1079500 h 4494213"/>
                <a:gd name="connsiteX24" fmla="*/ 517901 w 2302251"/>
                <a:gd name="connsiteY24" fmla="*/ 1104900 h 4494213"/>
                <a:gd name="connsiteX25" fmla="*/ 778251 w 2302251"/>
                <a:gd name="connsiteY25" fmla="*/ 704850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59151 w 2302251"/>
                <a:gd name="connsiteY22" fmla="*/ 1111250 h 4494213"/>
                <a:gd name="connsiteX23" fmla="*/ 409951 w 2302251"/>
                <a:gd name="connsiteY23" fmla="*/ 1079500 h 4494213"/>
                <a:gd name="connsiteX24" fmla="*/ 517901 w 2302251"/>
                <a:gd name="connsiteY24" fmla="*/ 1104900 h 4494213"/>
                <a:gd name="connsiteX25" fmla="*/ 778251 w 2302251"/>
                <a:gd name="connsiteY25" fmla="*/ 704850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59151 w 2302251"/>
                <a:gd name="connsiteY22" fmla="*/ 1111250 h 4494213"/>
                <a:gd name="connsiteX23" fmla="*/ 409951 w 2302251"/>
                <a:gd name="connsiteY23" fmla="*/ 1079500 h 4494213"/>
                <a:gd name="connsiteX24" fmla="*/ 517901 w 2302251"/>
                <a:gd name="connsiteY24" fmla="*/ 1104900 h 4494213"/>
                <a:gd name="connsiteX25" fmla="*/ 778251 w 2302251"/>
                <a:gd name="connsiteY25" fmla="*/ 704850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59151 w 2302251"/>
                <a:gd name="connsiteY22" fmla="*/ 1111250 h 4494213"/>
                <a:gd name="connsiteX23" fmla="*/ 421857 w 2302251"/>
                <a:gd name="connsiteY23" fmla="*/ 1089025 h 4494213"/>
                <a:gd name="connsiteX24" fmla="*/ 517901 w 2302251"/>
                <a:gd name="connsiteY24" fmla="*/ 1104900 h 4494213"/>
                <a:gd name="connsiteX25" fmla="*/ 778251 w 2302251"/>
                <a:gd name="connsiteY25" fmla="*/ 704850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75819 w 2302251"/>
                <a:gd name="connsiteY22" fmla="*/ 1116013 h 4494213"/>
                <a:gd name="connsiteX23" fmla="*/ 421857 w 2302251"/>
                <a:gd name="connsiteY23" fmla="*/ 1089025 h 4494213"/>
                <a:gd name="connsiteX24" fmla="*/ 517901 w 2302251"/>
                <a:gd name="connsiteY24" fmla="*/ 1104900 h 4494213"/>
                <a:gd name="connsiteX25" fmla="*/ 778251 w 2302251"/>
                <a:gd name="connsiteY25" fmla="*/ 704850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75819 w 2302251"/>
                <a:gd name="connsiteY22" fmla="*/ 1116013 h 4494213"/>
                <a:gd name="connsiteX23" fmla="*/ 421857 w 2302251"/>
                <a:gd name="connsiteY23" fmla="*/ 1089025 h 4494213"/>
                <a:gd name="connsiteX24" fmla="*/ 517901 w 2302251"/>
                <a:gd name="connsiteY24" fmla="*/ 1104900 h 4494213"/>
                <a:gd name="connsiteX25" fmla="*/ 778251 w 2302251"/>
                <a:gd name="connsiteY25" fmla="*/ 704850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75819 w 2302251"/>
                <a:gd name="connsiteY22" fmla="*/ 1116013 h 4494213"/>
                <a:gd name="connsiteX23" fmla="*/ 421857 w 2302251"/>
                <a:gd name="connsiteY23" fmla="*/ 1089025 h 4494213"/>
                <a:gd name="connsiteX24" fmla="*/ 517901 w 2302251"/>
                <a:gd name="connsiteY24" fmla="*/ 1104900 h 4494213"/>
                <a:gd name="connsiteX25" fmla="*/ 742532 w 2302251"/>
                <a:gd name="connsiteY25" fmla="*/ 738188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75819 w 2302251"/>
                <a:gd name="connsiteY22" fmla="*/ 1116013 h 4494213"/>
                <a:gd name="connsiteX23" fmla="*/ 421857 w 2302251"/>
                <a:gd name="connsiteY23" fmla="*/ 1089025 h 4494213"/>
                <a:gd name="connsiteX24" fmla="*/ 517901 w 2302251"/>
                <a:gd name="connsiteY24" fmla="*/ 1104900 h 4494213"/>
                <a:gd name="connsiteX25" fmla="*/ 742532 w 2302251"/>
                <a:gd name="connsiteY25" fmla="*/ 738188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75819 w 2302251"/>
                <a:gd name="connsiteY22" fmla="*/ 1116013 h 4494213"/>
                <a:gd name="connsiteX23" fmla="*/ 421857 w 2302251"/>
                <a:gd name="connsiteY23" fmla="*/ 1089025 h 4494213"/>
                <a:gd name="connsiteX24" fmla="*/ 517901 w 2302251"/>
                <a:gd name="connsiteY24" fmla="*/ 1104900 h 4494213"/>
                <a:gd name="connsiteX25" fmla="*/ 742532 w 2302251"/>
                <a:gd name="connsiteY25" fmla="*/ 738188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22750 h 4494213"/>
                <a:gd name="connsiteX1" fmla="*/ 613151 w 2302251"/>
                <a:gd name="connsiteY1" fmla="*/ 4346575 h 4494213"/>
                <a:gd name="connsiteX2" fmla="*/ 767139 w 2302251"/>
                <a:gd name="connsiteY2" fmla="*/ 4411662 h 4494213"/>
                <a:gd name="connsiteX3" fmla="*/ 771901 w 2302251"/>
                <a:gd name="connsiteY3" fmla="*/ 4489450 h 4494213"/>
                <a:gd name="connsiteX4" fmla="*/ 365500 w 2302251"/>
                <a:gd name="connsiteY4" fmla="*/ 4472781 h 4494213"/>
                <a:gd name="connsiteX5" fmla="*/ 332164 w 2302251"/>
                <a:gd name="connsiteY5" fmla="*/ 4494213 h 4494213"/>
                <a:gd name="connsiteX6" fmla="*/ 143251 w 2302251"/>
                <a:gd name="connsiteY6" fmla="*/ 4470400 h 4494213"/>
                <a:gd name="connsiteX7" fmla="*/ 148808 w 2302251"/>
                <a:gd name="connsiteY7" fmla="*/ 4394200 h 4494213"/>
                <a:gd name="connsiteX8" fmla="*/ 221038 w 2302251"/>
                <a:gd name="connsiteY8" fmla="*/ 3752850 h 4494213"/>
                <a:gd name="connsiteX9" fmla="*/ 274219 w 2302251"/>
                <a:gd name="connsiteY9" fmla="*/ 3446463 h 4494213"/>
                <a:gd name="connsiteX10" fmla="*/ 416301 w 2302251"/>
                <a:gd name="connsiteY10" fmla="*/ 3153569 h 4494213"/>
                <a:gd name="connsiteX11" fmla="*/ 479801 w 2302251"/>
                <a:gd name="connsiteY11" fmla="*/ 2801144 h 4494213"/>
                <a:gd name="connsiteX12" fmla="*/ 527426 w 2302251"/>
                <a:gd name="connsiteY12" fmla="*/ 2670175 h 4494213"/>
                <a:gd name="connsiteX13" fmla="*/ 544889 w 2302251"/>
                <a:gd name="connsiteY13" fmla="*/ 2555082 h 4494213"/>
                <a:gd name="connsiteX14" fmla="*/ 467101 w 2302251"/>
                <a:gd name="connsiteY14" fmla="*/ 2457450 h 4494213"/>
                <a:gd name="connsiteX15" fmla="*/ 232151 w 2302251"/>
                <a:gd name="connsiteY15" fmla="*/ 2527300 h 4494213"/>
                <a:gd name="connsiteX16" fmla="*/ 181351 w 2302251"/>
                <a:gd name="connsiteY16" fmla="*/ 2349500 h 4494213"/>
                <a:gd name="connsiteX17" fmla="*/ 13076 w 2302251"/>
                <a:gd name="connsiteY17" fmla="*/ 2209800 h 4494213"/>
                <a:gd name="connsiteX18" fmla="*/ 20221 w 2302251"/>
                <a:gd name="connsiteY18" fmla="*/ 1831975 h 4494213"/>
                <a:gd name="connsiteX19" fmla="*/ 28951 w 2302251"/>
                <a:gd name="connsiteY19" fmla="*/ 1689100 h 4494213"/>
                <a:gd name="connsiteX20" fmla="*/ 258345 w 2302251"/>
                <a:gd name="connsiteY20" fmla="*/ 1223962 h 4494213"/>
                <a:gd name="connsiteX21" fmla="*/ 409951 w 2302251"/>
                <a:gd name="connsiteY21" fmla="*/ 1200150 h 4494213"/>
                <a:gd name="connsiteX22" fmla="*/ 375819 w 2302251"/>
                <a:gd name="connsiteY22" fmla="*/ 1116013 h 4494213"/>
                <a:gd name="connsiteX23" fmla="*/ 421857 w 2302251"/>
                <a:gd name="connsiteY23" fmla="*/ 1089025 h 4494213"/>
                <a:gd name="connsiteX24" fmla="*/ 517901 w 2302251"/>
                <a:gd name="connsiteY24" fmla="*/ 1104900 h 4494213"/>
                <a:gd name="connsiteX25" fmla="*/ 742532 w 2302251"/>
                <a:gd name="connsiteY25" fmla="*/ 738188 h 4494213"/>
                <a:gd name="connsiteX26" fmla="*/ 765551 w 2302251"/>
                <a:gd name="connsiteY26" fmla="*/ 628650 h 4494213"/>
                <a:gd name="connsiteX27" fmla="*/ 708401 w 2302251"/>
                <a:gd name="connsiteY27" fmla="*/ 685800 h 4494213"/>
                <a:gd name="connsiteX28" fmla="*/ 676651 w 2302251"/>
                <a:gd name="connsiteY28" fmla="*/ 482600 h 4494213"/>
                <a:gd name="connsiteX29" fmla="*/ 683001 w 2302251"/>
                <a:gd name="connsiteY29" fmla="*/ 425450 h 4494213"/>
                <a:gd name="connsiteX30" fmla="*/ 797301 w 2302251"/>
                <a:gd name="connsiteY30" fmla="*/ 330200 h 4494213"/>
                <a:gd name="connsiteX31" fmla="*/ 860801 w 2302251"/>
                <a:gd name="connsiteY31" fmla="*/ 349250 h 4494213"/>
                <a:gd name="connsiteX32" fmla="*/ 835401 w 2302251"/>
                <a:gd name="connsiteY32" fmla="*/ 266700 h 4494213"/>
                <a:gd name="connsiteX33" fmla="*/ 1216401 w 2302251"/>
                <a:gd name="connsiteY33" fmla="*/ 0 h 4494213"/>
                <a:gd name="connsiteX34" fmla="*/ 1514851 w 2302251"/>
                <a:gd name="connsiteY34" fmla="*/ 260350 h 4494213"/>
                <a:gd name="connsiteX35" fmla="*/ 1432301 w 2302251"/>
                <a:gd name="connsiteY35" fmla="*/ 444500 h 4494213"/>
                <a:gd name="connsiteX36" fmla="*/ 1457701 w 2302251"/>
                <a:gd name="connsiteY36" fmla="*/ 527050 h 4494213"/>
                <a:gd name="connsiteX37" fmla="*/ 1406901 w 2302251"/>
                <a:gd name="connsiteY37" fmla="*/ 546100 h 4494213"/>
                <a:gd name="connsiteX38" fmla="*/ 1349751 w 2302251"/>
                <a:gd name="connsiteY38" fmla="*/ 660400 h 4494213"/>
                <a:gd name="connsiteX39" fmla="*/ 1419601 w 2302251"/>
                <a:gd name="connsiteY39" fmla="*/ 736600 h 4494213"/>
                <a:gd name="connsiteX40" fmla="*/ 1425951 w 2302251"/>
                <a:gd name="connsiteY40" fmla="*/ 819150 h 4494213"/>
                <a:gd name="connsiteX41" fmla="*/ 1527551 w 2302251"/>
                <a:gd name="connsiteY41" fmla="*/ 1022350 h 4494213"/>
                <a:gd name="connsiteX42" fmla="*/ 1514851 w 2302251"/>
                <a:gd name="connsiteY42" fmla="*/ 1168400 h 4494213"/>
                <a:gd name="connsiteX43" fmla="*/ 1445001 w 2302251"/>
                <a:gd name="connsiteY43" fmla="*/ 1187450 h 4494213"/>
                <a:gd name="connsiteX44" fmla="*/ 1362451 w 2302251"/>
                <a:gd name="connsiteY44" fmla="*/ 1644650 h 4494213"/>
                <a:gd name="connsiteX45" fmla="*/ 1241801 w 2302251"/>
                <a:gd name="connsiteY45" fmla="*/ 1574800 h 4494213"/>
                <a:gd name="connsiteX46" fmla="*/ 1210051 w 2302251"/>
                <a:gd name="connsiteY46" fmla="*/ 1644650 h 4494213"/>
                <a:gd name="connsiteX47" fmla="*/ 1381501 w 2302251"/>
                <a:gd name="connsiteY47" fmla="*/ 1816100 h 4494213"/>
                <a:gd name="connsiteX48" fmla="*/ 1349751 w 2302251"/>
                <a:gd name="connsiteY48" fmla="*/ 1905000 h 4494213"/>
                <a:gd name="connsiteX49" fmla="*/ 1425951 w 2302251"/>
                <a:gd name="connsiteY49" fmla="*/ 1930400 h 4494213"/>
                <a:gd name="connsiteX50" fmla="*/ 1597401 w 2302251"/>
                <a:gd name="connsiteY50" fmla="*/ 2190750 h 4494213"/>
                <a:gd name="connsiteX51" fmla="*/ 1635501 w 2302251"/>
                <a:gd name="connsiteY51" fmla="*/ 2184400 h 4494213"/>
                <a:gd name="connsiteX52" fmla="*/ 1775201 w 2302251"/>
                <a:gd name="connsiteY52" fmla="*/ 2368550 h 4494213"/>
                <a:gd name="connsiteX53" fmla="*/ 1578351 w 2302251"/>
                <a:gd name="connsiteY53" fmla="*/ 2451100 h 4494213"/>
                <a:gd name="connsiteX54" fmla="*/ 1502151 w 2302251"/>
                <a:gd name="connsiteY54" fmla="*/ 2343150 h 4494213"/>
                <a:gd name="connsiteX55" fmla="*/ 1419601 w 2302251"/>
                <a:gd name="connsiteY55" fmla="*/ 2413000 h 4494213"/>
                <a:gd name="connsiteX56" fmla="*/ 1203701 w 2302251"/>
                <a:gd name="connsiteY56" fmla="*/ 2089150 h 4494213"/>
                <a:gd name="connsiteX57" fmla="*/ 1152901 w 2302251"/>
                <a:gd name="connsiteY57" fmla="*/ 2139950 h 4494213"/>
                <a:gd name="connsiteX58" fmla="*/ 1178301 w 2302251"/>
                <a:gd name="connsiteY58" fmla="*/ 2241550 h 4494213"/>
                <a:gd name="connsiteX59" fmla="*/ 1140201 w 2302251"/>
                <a:gd name="connsiteY59" fmla="*/ 2292350 h 4494213"/>
                <a:gd name="connsiteX60" fmla="*/ 1521201 w 2302251"/>
                <a:gd name="connsiteY60" fmla="*/ 3143250 h 4494213"/>
                <a:gd name="connsiteX61" fmla="*/ 1679951 w 2302251"/>
                <a:gd name="connsiteY61" fmla="*/ 3860800 h 4494213"/>
                <a:gd name="connsiteX62" fmla="*/ 1864101 w 2302251"/>
                <a:gd name="connsiteY62" fmla="*/ 4222750 h 4494213"/>
                <a:gd name="connsiteX63" fmla="*/ 1927601 w 2302251"/>
                <a:gd name="connsiteY63" fmla="*/ 4171950 h 4494213"/>
                <a:gd name="connsiteX64" fmla="*/ 2003801 w 2302251"/>
                <a:gd name="connsiteY64" fmla="*/ 4222750 h 4494213"/>
                <a:gd name="connsiteX65" fmla="*/ 2302251 w 2302251"/>
                <a:gd name="connsiteY65" fmla="*/ 4229100 h 4494213"/>
                <a:gd name="connsiteX66" fmla="*/ 1883151 w 2302251"/>
                <a:gd name="connsiteY66" fmla="*/ 4438650 h 4494213"/>
                <a:gd name="connsiteX67" fmla="*/ 1838701 w 2302251"/>
                <a:gd name="connsiteY67" fmla="*/ 4419600 h 4494213"/>
                <a:gd name="connsiteX68" fmla="*/ 1819651 w 2302251"/>
                <a:gd name="connsiteY68" fmla="*/ 4483100 h 4494213"/>
                <a:gd name="connsiteX69" fmla="*/ 1648201 w 2302251"/>
                <a:gd name="connsiteY69" fmla="*/ 4489450 h 4494213"/>
                <a:gd name="connsiteX70" fmla="*/ 1679951 w 2302251"/>
                <a:gd name="connsiteY70" fmla="*/ 4400550 h 4494213"/>
                <a:gd name="connsiteX71" fmla="*/ 1222751 w 2302251"/>
                <a:gd name="connsiteY71" fmla="*/ 3403600 h 4494213"/>
                <a:gd name="connsiteX72" fmla="*/ 911601 w 2302251"/>
                <a:gd name="connsiteY72" fmla="*/ 2946400 h 4494213"/>
                <a:gd name="connsiteX73" fmla="*/ 708401 w 2302251"/>
                <a:gd name="connsiteY73" fmla="*/ 3352800 h 4494213"/>
                <a:gd name="connsiteX74" fmla="*/ 454401 w 2302251"/>
                <a:gd name="connsiteY74" fmla="*/ 4064000 h 4494213"/>
                <a:gd name="connsiteX75" fmla="*/ 473451 w 2302251"/>
                <a:gd name="connsiteY75" fmla="*/ 4148137 h 4494213"/>
                <a:gd name="connsiteX76" fmla="*/ 441701 w 2302251"/>
                <a:gd name="connsiteY76" fmla="*/ 4222750 h 4494213"/>
                <a:gd name="connsiteX0" fmla="*/ 441701 w 2302251"/>
                <a:gd name="connsiteY0" fmla="*/ 4240241 h 4511704"/>
                <a:gd name="connsiteX1" fmla="*/ 613151 w 2302251"/>
                <a:gd name="connsiteY1" fmla="*/ 4364066 h 4511704"/>
                <a:gd name="connsiteX2" fmla="*/ 767139 w 2302251"/>
                <a:gd name="connsiteY2" fmla="*/ 4429153 h 4511704"/>
                <a:gd name="connsiteX3" fmla="*/ 771901 w 2302251"/>
                <a:gd name="connsiteY3" fmla="*/ 4506941 h 4511704"/>
                <a:gd name="connsiteX4" fmla="*/ 365500 w 2302251"/>
                <a:gd name="connsiteY4" fmla="*/ 4490272 h 4511704"/>
                <a:gd name="connsiteX5" fmla="*/ 332164 w 2302251"/>
                <a:gd name="connsiteY5" fmla="*/ 4511704 h 4511704"/>
                <a:gd name="connsiteX6" fmla="*/ 143251 w 2302251"/>
                <a:gd name="connsiteY6" fmla="*/ 4487891 h 4511704"/>
                <a:gd name="connsiteX7" fmla="*/ 148808 w 2302251"/>
                <a:gd name="connsiteY7" fmla="*/ 4411691 h 4511704"/>
                <a:gd name="connsiteX8" fmla="*/ 221038 w 2302251"/>
                <a:gd name="connsiteY8" fmla="*/ 3770341 h 4511704"/>
                <a:gd name="connsiteX9" fmla="*/ 274219 w 2302251"/>
                <a:gd name="connsiteY9" fmla="*/ 3463954 h 4511704"/>
                <a:gd name="connsiteX10" fmla="*/ 416301 w 2302251"/>
                <a:gd name="connsiteY10" fmla="*/ 3171060 h 4511704"/>
                <a:gd name="connsiteX11" fmla="*/ 479801 w 2302251"/>
                <a:gd name="connsiteY11" fmla="*/ 2818635 h 4511704"/>
                <a:gd name="connsiteX12" fmla="*/ 527426 w 2302251"/>
                <a:gd name="connsiteY12" fmla="*/ 2687666 h 4511704"/>
                <a:gd name="connsiteX13" fmla="*/ 544889 w 2302251"/>
                <a:gd name="connsiteY13" fmla="*/ 2572573 h 4511704"/>
                <a:gd name="connsiteX14" fmla="*/ 467101 w 2302251"/>
                <a:gd name="connsiteY14" fmla="*/ 2474941 h 4511704"/>
                <a:gd name="connsiteX15" fmla="*/ 232151 w 2302251"/>
                <a:gd name="connsiteY15" fmla="*/ 2544791 h 4511704"/>
                <a:gd name="connsiteX16" fmla="*/ 181351 w 2302251"/>
                <a:gd name="connsiteY16" fmla="*/ 2366991 h 4511704"/>
                <a:gd name="connsiteX17" fmla="*/ 13076 w 2302251"/>
                <a:gd name="connsiteY17" fmla="*/ 2227291 h 4511704"/>
                <a:gd name="connsiteX18" fmla="*/ 20221 w 2302251"/>
                <a:gd name="connsiteY18" fmla="*/ 1849466 h 4511704"/>
                <a:gd name="connsiteX19" fmla="*/ 28951 w 2302251"/>
                <a:gd name="connsiteY19" fmla="*/ 1706591 h 4511704"/>
                <a:gd name="connsiteX20" fmla="*/ 258345 w 2302251"/>
                <a:gd name="connsiteY20" fmla="*/ 1241453 h 4511704"/>
                <a:gd name="connsiteX21" fmla="*/ 409951 w 2302251"/>
                <a:gd name="connsiteY21" fmla="*/ 1217641 h 4511704"/>
                <a:gd name="connsiteX22" fmla="*/ 375819 w 2302251"/>
                <a:gd name="connsiteY22" fmla="*/ 1133504 h 4511704"/>
                <a:gd name="connsiteX23" fmla="*/ 421857 w 2302251"/>
                <a:gd name="connsiteY23" fmla="*/ 1106516 h 4511704"/>
                <a:gd name="connsiteX24" fmla="*/ 517901 w 2302251"/>
                <a:gd name="connsiteY24" fmla="*/ 1122391 h 4511704"/>
                <a:gd name="connsiteX25" fmla="*/ 742532 w 2302251"/>
                <a:gd name="connsiteY25" fmla="*/ 755679 h 4511704"/>
                <a:gd name="connsiteX26" fmla="*/ 765551 w 2302251"/>
                <a:gd name="connsiteY26" fmla="*/ 646141 h 4511704"/>
                <a:gd name="connsiteX27" fmla="*/ 708401 w 2302251"/>
                <a:gd name="connsiteY27" fmla="*/ 703291 h 4511704"/>
                <a:gd name="connsiteX28" fmla="*/ 676651 w 2302251"/>
                <a:gd name="connsiteY28" fmla="*/ 500091 h 4511704"/>
                <a:gd name="connsiteX29" fmla="*/ 683001 w 2302251"/>
                <a:gd name="connsiteY29" fmla="*/ 442941 h 4511704"/>
                <a:gd name="connsiteX30" fmla="*/ 797301 w 2302251"/>
                <a:gd name="connsiteY30" fmla="*/ 347691 h 4511704"/>
                <a:gd name="connsiteX31" fmla="*/ 860801 w 2302251"/>
                <a:gd name="connsiteY31" fmla="*/ 366741 h 4511704"/>
                <a:gd name="connsiteX32" fmla="*/ 835401 w 2302251"/>
                <a:gd name="connsiteY32" fmla="*/ 284191 h 4511704"/>
                <a:gd name="connsiteX33" fmla="*/ 1216401 w 2302251"/>
                <a:gd name="connsiteY33" fmla="*/ 17491 h 4511704"/>
                <a:gd name="connsiteX34" fmla="*/ 1514851 w 2302251"/>
                <a:gd name="connsiteY34" fmla="*/ 277841 h 4511704"/>
                <a:gd name="connsiteX35" fmla="*/ 1432301 w 2302251"/>
                <a:gd name="connsiteY35" fmla="*/ 461991 h 4511704"/>
                <a:gd name="connsiteX36" fmla="*/ 1457701 w 2302251"/>
                <a:gd name="connsiteY36" fmla="*/ 544541 h 4511704"/>
                <a:gd name="connsiteX37" fmla="*/ 1406901 w 2302251"/>
                <a:gd name="connsiteY37" fmla="*/ 563591 h 4511704"/>
                <a:gd name="connsiteX38" fmla="*/ 1349751 w 2302251"/>
                <a:gd name="connsiteY38" fmla="*/ 677891 h 4511704"/>
                <a:gd name="connsiteX39" fmla="*/ 1419601 w 2302251"/>
                <a:gd name="connsiteY39" fmla="*/ 754091 h 4511704"/>
                <a:gd name="connsiteX40" fmla="*/ 1425951 w 2302251"/>
                <a:gd name="connsiteY40" fmla="*/ 836641 h 4511704"/>
                <a:gd name="connsiteX41" fmla="*/ 1527551 w 2302251"/>
                <a:gd name="connsiteY41" fmla="*/ 1039841 h 4511704"/>
                <a:gd name="connsiteX42" fmla="*/ 1514851 w 2302251"/>
                <a:gd name="connsiteY42" fmla="*/ 1185891 h 4511704"/>
                <a:gd name="connsiteX43" fmla="*/ 1445001 w 2302251"/>
                <a:gd name="connsiteY43" fmla="*/ 1204941 h 4511704"/>
                <a:gd name="connsiteX44" fmla="*/ 1362451 w 2302251"/>
                <a:gd name="connsiteY44" fmla="*/ 1662141 h 4511704"/>
                <a:gd name="connsiteX45" fmla="*/ 1241801 w 2302251"/>
                <a:gd name="connsiteY45" fmla="*/ 1592291 h 4511704"/>
                <a:gd name="connsiteX46" fmla="*/ 1210051 w 2302251"/>
                <a:gd name="connsiteY46" fmla="*/ 1662141 h 4511704"/>
                <a:gd name="connsiteX47" fmla="*/ 1381501 w 2302251"/>
                <a:gd name="connsiteY47" fmla="*/ 1833591 h 4511704"/>
                <a:gd name="connsiteX48" fmla="*/ 1349751 w 2302251"/>
                <a:gd name="connsiteY48" fmla="*/ 1922491 h 4511704"/>
                <a:gd name="connsiteX49" fmla="*/ 1425951 w 2302251"/>
                <a:gd name="connsiteY49" fmla="*/ 1947891 h 4511704"/>
                <a:gd name="connsiteX50" fmla="*/ 1597401 w 2302251"/>
                <a:gd name="connsiteY50" fmla="*/ 2208241 h 4511704"/>
                <a:gd name="connsiteX51" fmla="*/ 1635501 w 2302251"/>
                <a:gd name="connsiteY51" fmla="*/ 2201891 h 4511704"/>
                <a:gd name="connsiteX52" fmla="*/ 1775201 w 2302251"/>
                <a:gd name="connsiteY52" fmla="*/ 2386041 h 4511704"/>
                <a:gd name="connsiteX53" fmla="*/ 1578351 w 2302251"/>
                <a:gd name="connsiteY53" fmla="*/ 2468591 h 4511704"/>
                <a:gd name="connsiteX54" fmla="*/ 1502151 w 2302251"/>
                <a:gd name="connsiteY54" fmla="*/ 2360641 h 4511704"/>
                <a:gd name="connsiteX55" fmla="*/ 1419601 w 2302251"/>
                <a:gd name="connsiteY55" fmla="*/ 2430491 h 4511704"/>
                <a:gd name="connsiteX56" fmla="*/ 1203701 w 2302251"/>
                <a:gd name="connsiteY56" fmla="*/ 2106641 h 4511704"/>
                <a:gd name="connsiteX57" fmla="*/ 1152901 w 2302251"/>
                <a:gd name="connsiteY57" fmla="*/ 2157441 h 4511704"/>
                <a:gd name="connsiteX58" fmla="*/ 1178301 w 2302251"/>
                <a:gd name="connsiteY58" fmla="*/ 2259041 h 4511704"/>
                <a:gd name="connsiteX59" fmla="*/ 1140201 w 2302251"/>
                <a:gd name="connsiteY59" fmla="*/ 2309841 h 4511704"/>
                <a:gd name="connsiteX60" fmla="*/ 1521201 w 2302251"/>
                <a:gd name="connsiteY60" fmla="*/ 3160741 h 4511704"/>
                <a:gd name="connsiteX61" fmla="*/ 1679951 w 2302251"/>
                <a:gd name="connsiteY61" fmla="*/ 3878291 h 4511704"/>
                <a:gd name="connsiteX62" fmla="*/ 1864101 w 2302251"/>
                <a:gd name="connsiteY62" fmla="*/ 4240241 h 4511704"/>
                <a:gd name="connsiteX63" fmla="*/ 1927601 w 2302251"/>
                <a:gd name="connsiteY63" fmla="*/ 4189441 h 4511704"/>
                <a:gd name="connsiteX64" fmla="*/ 2003801 w 2302251"/>
                <a:gd name="connsiteY64" fmla="*/ 4240241 h 4511704"/>
                <a:gd name="connsiteX65" fmla="*/ 2302251 w 2302251"/>
                <a:gd name="connsiteY65" fmla="*/ 4246591 h 4511704"/>
                <a:gd name="connsiteX66" fmla="*/ 1883151 w 2302251"/>
                <a:gd name="connsiteY66" fmla="*/ 4456141 h 4511704"/>
                <a:gd name="connsiteX67" fmla="*/ 1838701 w 2302251"/>
                <a:gd name="connsiteY67" fmla="*/ 4437091 h 4511704"/>
                <a:gd name="connsiteX68" fmla="*/ 1819651 w 2302251"/>
                <a:gd name="connsiteY68" fmla="*/ 4500591 h 4511704"/>
                <a:gd name="connsiteX69" fmla="*/ 1648201 w 2302251"/>
                <a:gd name="connsiteY69" fmla="*/ 4506941 h 4511704"/>
                <a:gd name="connsiteX70" fmla="*/ 1679951 w 2302251"/>
                <a:gd name="connsiteY70" fmla="*/ 4418041 h 4511704"/>
                <a:gd name="connsiteX71" fmla="*/ 1222751 w 2302251"/>
                <a:gd name="connsiteY71" fmla="*/ 3421091 h 4511704"/>
                <a:gd name="connsiteX72" fmla="*/ 911601 w 2302251"/>
                <a:gd name="connsiteY72" fmla="*/ 2963891 h 4511704"/>
                <a:gd name="connsiteX73" fmla="*/ 708401 w 2302251"/>
                <a:gd name="connsiteY73" fmla="*/ 3370291 h 4511704"/>
                <a:gd name="connsiteX74" fmla="*/ 454401 w 2302251"/>
                <a:gd name="connsiteY74" fmla="*/ 4081491 h 4511704"/>
                <a:gd name="connsiteX75" fmla="*/ 473451 w 2302251"/>
                <a:gd name="connsiteY75" fmla="*/ 4165628 h 4511704"/>
                <a:gd name="connsiteX76" fmla="*/ 441701 w 2302251"/>
                <a:gd name="connsiteY76" fmla="*/ 4240241 h 4511704"/>
                <a:gd name="connsiteX0" fmla="*/ 441701 w 2302251"/>
                <a:gd name="connsiteY0" fmla="*/ 4224245 h 4495708"/>
                <a:gd name="connsiteX1" fmla="*/ 613151 w 2302251"/>
                <a:gd name="connsiteY1" fmla="*/ 4348070 h 4495708"/>
                <a:gd name="connsiteX2" fmla="*/ 767139 w 2302251"/>
                <a:gd name="connsiteY2" fmla="*/ 4413157 h 4495708"/>
                <a:gd name="connsiteX3" fmla="*/ 771901 w 2302251"/>
                <a:gd name="connsiteY3" fmla="*/ 4490945 h 4495708"/>
                <a:gd name="connsiteX4" fmla="*/ 365500 w 2302251"/>
                <a:gd name="connsiteY4" fmla="*/ 4474276 h 4495708"/>
                <a:gd name="connsiteX5" fmla="*/ 332164 w 2302251"/>
                <a:gd name="connsiteY5" fmla="*/ 4495708 h 4495708"/>
                <a:gd name="connsiteX6" fmla="*/ 143251 w 2302251"/>
                <a:gd name="connsiteY6" fmla="*/ 4471895 h 4495708"/>
                <a:gd name="connsiteX7" fmla="*/ 148808 w 2302251"/>
                <a:gd name="connsiteY7" fmla="*/ 4395695 h 4495708"/>
                <a:gd name="connsiteX8" fmla="*/ 221038 w 2302251"/>
                <a:gd name="connsiteY8" fmla="*/ 3754345 h 4495708"/>
                <a:gd name="connsiteX9" fmla="*/ 274219 w 2302251"/>
                <a:gd name="connsiteY9" fmla="*/ 3447958 h 4495708"/>
                <a:gd name="connsiteX10" fmla="*/ 416301 w 2302251"/>
                <a:gd name="connsiteY10" fmla="*/ 3155064 h 4495708"/>
                <a:gd name="connsiteX11" fmla="*/ 479801 w 2302251"/>
                <a:gd name="connsiteY11" fmla="*/ 2802639 h 4495708"/>
                <a:gd name="connsiteX12" fmla="*/ 527426 w 2302251"/>
                <a:gd name="connsiteY12" fmla="*/ 2671670 h 4495708"/>
                <a:gd name="connsiteX13" fmla="*/ 544889 w 2302251"/>
                <a:gd name="connsiteY13" fmla="*/ 2556577 h 4495708"/>
                <a:gd name="connsiteX14" fmla="*/ 467101 w 2302251"/>
                <a:gd name="connsiteY14" fmla="*/ 2458945 h 4495708"/>
                <a:gd name="connsiteX15" fmla="*/ 232151 w 2302251"/>
                <a:gd name="connsiteY15" fmla="*/ 2528795 h 4495708"/>
                <a:gd name="connsiteX16" fmla="*/ 181351 w 2302251"/>
                <a:gd name="connsiteY16" fmla="*/ 2350995 h 4495708"/>
                <a:gd name="connsiteX17" fmla="*/ 13076 w 2302251"/>
                <a:gd name="connsiteY17" fmla="*/ 2211295 h 4495708"/>
                <a:gd name="connsiteX18" fmla="*/ 20221 w 2302251"/>
                <a:gd name="connsiteY18" fmla="*/ 1833470 h 4495708"/>
                <a:gd name="connsiteX19" fmla="*/ 28951 w 2302251"/>
                <a:gd name="connsiteY19" fmla="*/ 1690595 h 4495708"/>
                <a:gd name="connsiteX20" fmla="*/ 258345 w 2302251"/>
                <a:gd name="connsiteY20" fmla="*/ 1225457 h 4495708"/>
                <a:gd name="connsiteX21" fmla="*/ 409951 w 2302251"/>
                <a:gd name="connsiteY21" fmla="*/ 1201645 h 4495708"/>
                <a:gd name="connsiteX22" fmla="*/ 375819 w 2302251"/>
                <a:gd name="connsiteY22" fmla="*/ 1117508 h 4495708"/>
                <a:gd name="connsiteX23" fmla="*/ 421857 w 2302251"/>
                <a:gd name="connsiteY23" fmla="*/ 1090520 h 4495708"/>
                <a:gd name="connsiteX24" fmla="*/ 517901 w 2302251"/>
                <a:gd name="connsiteY24" fmla="*/ 1106395 h 4495708"/>
                <a:gd name="connsiteX25" fmla="*/ 742532 w 2302251"/>
                <a:gd name="connsiteY25" fmla="*/ 739683 h 4495708"/>
                <a:gd name="connsiteX26" fmla="*/ 765551 w 2302251"/>
                <a:gd name="connsiteY26" fmla="*/ 630145 h 4495708"/>
                <a:gd name="connsiteX27" fmla="*/ 708401 w 2302251"/>
                <a:gd name="connsiteY27" fmla="*/ 687295 h 4495708"/>
                <a:gd name="connsiteX28" fmla="*/ 676651 w 2302251"/>
                <a:gd name="connsiteY28" fmla="*/ 484095 h 4495708"/>
                <a:gd name="connsiteX29" fmla="*/ 683001 w 2302251"/>
                <a:gd name="connsiteY29" fmla="*/ 426945 h 4495708"/>
                <a:gd name="connsiteX30" fmla="*/ 797301 w 2302251"/>
                <a:gd name="connsiteY30" fmla="*/ 331695 h 4495708"/>
                <a:gd name="connsiteX31" fmla="*/ 860801 w 2302251"/>
                <a:gd name="connsiteY31" fmla="*/ 350745 h 4495708"/>
                <a:gd name="connsiteX32" fmla="*/ 835401 w 2302251"/>
                <a:gd name="connsiteY32" fmla="*/ 268195 h 4495708"/>
                <a:gd name="connsiteX33" fmla="*/ 1216401 w 2302251"/>
                <a:gd name="connsiteY33" fmla="*/ 1495 h 4495708"/>
                <a:gd name="connsiteX34" fmla="*/ 1514851 w 2302251"/>
                <a:gd name="connsiteY34" fmla="*/ 261845 h 4495708"/>
                <a:gd name="connsiteX35" fmla="*/ 1432301 w 2302251"/>
                <a:gd name="connsiteY35" fmla="*/ 445995 h 4495708"/>
                <a:gd name="connsiteX36" fmla="*/ 1457701 w 2302251"/>
                <a:gd name="connsiteY36" fmla="*/ 528545 h 4495708"/>
                <a:gd name="connsiteX37" fmla="*/ 1406901 w 2302251"/>
                <a:gd name="connsiteY37" fmla="*/ 547595 h 4495708"/>
                <a:gd name="connsiteX38" fmla="*/ 1349751 w 2302251"/>
                <a:gd name="connsiteY38" fmla="*/ 661895 h 4495708"/>
                <a:gd name="connsiteX39" fmla="*/ 1419601 w 2302251"/>
                <a:gd name="connsiteY39" fmla="*/ 738095 h 4495708"/>
                <a:gd name="connsiteX40" fmla="*/ 1425951 w 2302251"/>
                <a:gd name="connsiteY40" fmla="*/ 820645 h 4495708"/>
                <a:gd name="connsiteX41" fmla="*/ 1527551 w 2302251"/>
                <a:gd name="connsiteY41" fmla="*/ 1023845 h 4495708"/>
                <a:gd name="connsiteX42" fmla="*/ 1514851 w 2302251"/>
                <a:gd name="connsiteY42" fmla="*/ 1169895 h 4495708"/>
                <a:gd name="connsiteX43" fmla="*/ 1445001 w 2302251"/>
                <a:gd name="connsiteY43" fmla="*/ 1188945 h 4495708"/>
                <a:gd name="connsiteX44" fmla="*/ 1362451 w 2302251"/>
                <a:gd name="connsiteY44" fmla="*/ 1646145 h 4495708"/>
                <a:gd name="connsiteX45" fmla="*/ 1241801 w 2302251"/>
                <a:gd name="connsiteY45" fmla="*/ 1576295 h 4495708"/>
                <a:gd name="connsiteX46" fmla="*/ 1210051 w 2302251"/>
                <a:gd name="connsiteY46" fmla="*/ 1646145 h 4495708"/>
                <a:gd name="connsiteX47" fmla="*/ 1381501 w 2302251"/>
                <a:gd name="connsiteY47" fmla="*/ 1817595 h 4495708"/>
                <a:gd name="connsiteX48" fmla="*/ 1349751 w 2302251"/>
                <a:gd name="connsiteY48" fmla="*/ 1906495 h 4495708"/>
                <a:gd name="connsiteX49" fmla="*/ 1425951 w 2302251"/>
                <a:gd name="connsiteY49" fmla="*/ 1931895 h 4495708"/>
                <a:gd name="connsiteX50" fmla="*/ 1597401 w 2302251"/>
                <a:gd name="connsiteY50" fmla="*/ 2192245 h 4495708"/>
                <a:gd name="connsiteX51" fmla="*/ 1635501 w 2302251"/>
                <a:gd name="connsiteY51" fmla="*/ 2185895 h 4495708"/>
                <a:gd name="connsiteX52" fmla="*/ 1775201 w 2302251"/>
                <a:gd name="connsiteY52" fmla="*/ 2370045 h 4495708"/>
                <a:gd name="connsiteX53" fmla="*/ 1578351 w 2302251"/>
                <a:gd name="connsiteY53" fmla="*/ 2452595 h 4495708"/>
                <a:gd name="connsiteX54" fmla="*/ 1502151 w 2302251"/>
                <a:gd name="connsiteY54" fmla="*/ 2344645 h 4495708"/>
                <a:gd name="connsiteX55" fmla="*/ 1419601 w 2302251"/>
                <a:gd name="connsiteY55" fmla="*/ 2414495 h 4495708"/>
                <a:gd name="connsiteX56" fmla="*/ 1203701 w 2302251"/>
                <a:gd name="connsiteY56" fmla="*/ 2090645 h 4495708"/>
                <a:gd name="connsiteX57" fmla="*/ 1152901 w 2302251"/>
                <a:gd name="connsiteY57" fmla="*/ 2141445 h 4495708"/>
                <a:gd name="connsiteX58" fmla="*/ 1178301 w 2302251"/>
                <a:gd name="connsiteY58" fmla="*/ 2243045 h 4495708"/>
                <a:gd name="connsiteX59" fmla="*/ 1140201 w 2302251"/>
                <a:gd name="connsiteY59" fmla="*/ 2293845 h 4495708"/>
                <a:gd name="connsiteX60" fmla="*/ 1521201 w 2302251"/>
                <a:gd name="connsiteY60" fmla="*/ 3144745 h 4495708"/>
                <a:gd name="connsiteX61" fmla="*/ 1679951 w 2302251"/>
                <a:gd name="connsiteY61" fmla="*/ 3862295 h 4495708"/>
                <a:gd name="connsiteX62" fmla="*/ 1864101 w 2302251"/>
                <a:gd name="connsiteY62" fmla="*/ 4224245 h 4495708"/>
                <a:gd name="connsiteX63" fmla="*/ 1927601 w 2302251"/>
                <a:gd name="connsiteY63" fmla="*/ 4173445 h 4495708"/>
                <a:gd name="connsiteX64" fmla="*/ 2003801 w 2302251"/>
                <a:gd name="connsiteY64" fmla="*/ 4224245 h 4495708"/>
                <a:gd name="connsiteX65" fmla="*/ 2302251 w 2302251"/>
                <a:gd name="connsiteY65" fmla="*/ 4230595 h 4495708"/>
                <a:gd name="connsiteX66" fmla="*/ 1883151 w 2302251"/>
                <a:gd name="connsiteY66" fmla="*/ 4440145 h 4495708"/>
                <a:gd name="connsiteX67" fmla="*/ 1838701 w 2302251"/>
                <a:gd name="connsiteY67" fmla="*/ 4421095 h 4495708"/>
                <a:gd name="connsiteX68" fmla="*/ 1819651 w 2302251"/>
                <a:gd name="connsiteY68" fmla="*/ 4484595 h 4495708"/>
                <a:gd name="connsiteX69" fmla="*/ 1648201 w 2302251"/>
                <a:gd name="connsiteY69" fmla="*/ 4490945 h 4495708"/>
                <a:gd name="connsiteX70" fmla="*/ 1679951 w 2302251"/>
                <a:gd name="connsiteY70" fmla="*/ 4402045 h 4495708"/>
                <a:gd name="connsiteX71" fmla="*/ 1222751 w 2302251"/>
                <a:gd name="connsiteY71" fmla="*/ 3405095 h 4495708"/>
                <a:gd name="connsiteX72" fmla="*/ 911601 w 2302251"/>
                <a:gd name="connsiteY72" fmla="*/ 2947895 h 4495708"/>
                <a:gd name="connsiteX73" fmla="*/ 708401 w 2302251"/>
                <a:gd name="connsiteY73" fmla="*/ 3354295 h 4495708"/>
                <a:gd name="connsiteX74" fmla="*/ 454401 w 2302251"/>
                <a:gd name="connsiteY74" fmla="*/ 4065495 h 4495708"/>
                <a:gd name="connsiteX75" fmla="*/ 473451 w 2302251"/>
                <a:gd name="connsiteY75" fmla="*/ 4149632 h 4495708"/>
                <a:gd name="connsiteX76" fmla="*/ 441701 w 2302251"/>
                <a:gd name="connsiteY76" fmla="*/ 4224245 h 4495708"/>
                <a:gd name="connsiteX0" fmla="*/ 441701 w 2302251"/>
                <a:gd name="connsiteY0" fmla="*/ 4229494 h 4500957"/>
                <a:gd name="connsiteX1" fmla="*/ 613151 w 2302251"/>
                <a:gd name="connsiteY1" fmla="*/ 4353319 h 4500957"/>
                <a:gd name="connsiteX2" fmla="*/ 767139 w 2302251"/>
                <a:gd name="connsiteY2" fmla="*/ 4418406 h 4500957"/>
                <a:gd name="connsiteX3" fmla="*/ 771901 w 2302251"/>
                <a:gd name="connsiteY3" fmla="*/ 4496194 h 4500957"/>
                <a:gd name="connsiteX4" fmla="*/ 365500 w 2302251"/>
                <a:gd name="connsiteY4" fmla="*/ 4479525 h 4500957"/>
                <a:gd name="connsiteX5" fmla="*/ 332164 w 2302251"/>
                <a:gd name="connsiteY5" fmla="*/ 4500957 h 4500957"/>
                <a:gd name="connsiteX6" fmla="*/ 143251 w 2302251"/>
                <a:gd name="connsiteY6" fmla="*/ 4477144 h 4500957"/>
                <a:gd name="connsiteX7" fmla="*/ 148808 w 2302251"/>
                <a:gd name="connsiteY7" fmla="*/ 4400944 h 4500957"/>
                <a:gd name="connsiteX8" fmla="*/ 221038 w 2302251"/>
                <a:gd name="connsiteY8" fmla="*/ 3759594 h 4500957"/>
                <a:gd name="connsiteX9" fmla="*/ 274219 w 2302251"/>
                <a:gd name="connsiteY9" fmla="*/ 3453207 h 4500957"/>
                <a:gd name="connsiteX10" fmla="*/ 416301 w 2302251"/>
                <a:gd name="connsiteY10" fmla="*/ 3160313 h 4500957"/>
                <a:gd name="connsiteX11" fmla="*/ 479801 w 2302251"/>
                <a:gd name="connsiteY11" fmla="*/ 2807888 h 4500957"/>
                <a:gd name="connsiteX12" fmla="*/ 527426 w 2302251"/>
                <a:gd name="connsiteY12" fmla="*/ 2676919 h 4500957"/>
                <a:gd name="connsiteX13" fmla="*/ 544889 w 2302251"/>
                <a:gd name="connsiteY13" fmla="*/ 2561826 h 4500957"/>
                <a:gd name="connsiteX14" fmla="*/ 467101 w 2302251"/>
                <a:gd name="connsiteY14" fmla="*/ 2464194 h 4500957"/>
                <a:gd name="connsiteX15" fmla="*/ 232151 w 2302251"/>
                <a:gd name="connsiteY15" fmla="*/ 2534044 h 4500957"/>
                <a:gd name="connsiteX16" fmla="*/ 181351 w 2302251"/>
                <a:gd name="connsiteY16" fmla="*/ 2356244 h 4500957"/>
                <a:gd name="connsiteX17" fmla="*/ 13076 w 2302251"/>
                <a:gd name="connsiteY17" fmla="*/ 2216544 h 4500957"/>
                <a:gd name="connsiteX18" fmla="*/ 20221 w 2302251"/>
                <a:gd name="connsiteY18" fmla="*/ 1838719 h 4500957"/>
                <a:gd name="connsiteX19" fmla="*/ 28951 w 2302251"/>
                <a:gd name="connsiteY19" fmla="*/ 1695844 h 4500957"/>
                <a:gd name="connsiteX20" fmla="*/ 258345 w 2302251"/>
                <a:gd name="connsiteY20" fmla="*/ 1230706 h 4500957"/>
                <a:gd name="connsiteX21" fmla="*/ 409951 w 2302251"/>
                <a:gd name="connsiteY21" fmla="*/ 1206894 h 4500957"/>
                <a:gd name="connsiteX22" fmla="*/ 375819 w 2302251"/>
                <a:gd name="connsiteY22" fmla="*/ 1122757 h 4500957"/>
                <a:gd name="connsiteX23" fmla="*/ 421857 w 2302251"/>
                <a:gd name="connsiteY23" fmla="*/ 1095769 h 4500957"/>
                <a:gd name="connsiteX24" fmla="*/ 517901 w 2302251"/>
                <a:gd name="connsiteY24" fmla="*/ 1111644 h 4500957"/>
                <a:gd name="connsiteX25" fmla="*/ 742532 w 2302251"/>
                <a:gd name="connsiteY25" fmla="*/ 744932 h 4500957"/>
                <a:gd name="connsiteX26" fmla="*/ 765551 w 2302251"/>
                <a:gd name="connsiteY26" fmla="*/ 635394 h 4500957"/>
                <a:gd name="connsiteX27" fmla="*/ 708401 w 2302251"/>
                <a:gd name="connsiteY27" fmla="*/ 692544 h 4500957"/>
                <a:gd name="connsiteX28" fmla="*/ 676651 w 2302251"/>
                <a:gd name="connsiteY28" fmla="*/ 489344 h 4500957"/>
                <a:gd name="connsiteX29" fmla="*/ 683001 w 2302251"/>
                <a:gd name="connsiteY29" fmla="*/ 432194 h 4500957"/>
                <a:gd name="connsiteX30" fmla="*/ 797301 w 2302251"/>
                <a:gd name="connsiteY30" fmla="*/ 336944 h 4500957"/>
                <a:gd name="connsiteX31" fmla="*/ 860801 w 2302251"/>
                <a:gd name="connsiteY31" fmla="*/ 355994 h 4500957"/>
                <a:gd name="connsiteX32" fmla="*/ 835401 w 2302251"/>
                <a:gd name="connsiteY32" fmla="*/ 273444 h 4500957"/>
                <a:gd name="connsiteX33" fmla="*/ 932240 w 2302251"/>
                <a:gd name="connsiteY33" fmla="*/ 93263 h 4500957"/>
                <a:gd name="connsiteX34" fmla="*/ 1216401 w 2302251"/>
                <a:gd name="connsiteY34" fmla="*/ 6744 h 4500957"/>
                <a:gd name="connsiteX35" fmla="*/ 1514851 w 2302251"/>
                <a:gd name="connsiteY35" fmla="*/ 267094 h 4500957"/>
                <a:gd name="connsiteX36" fmla="*/ 1432301 w 2302251"/>
                <a:gd name="connsiteY36" fmla="*/ 451244 h 4500957"/>
                <a:gd name="connsiteX37" fmla="*/ 1457701 w 2302251"/>
                <a:gd name="connsiteY37" fmla="*/ 533794 h 4500957"/>
                <a:gd name="connsiteX38" fmla="*/ 1406901 w 2302251"/>
                <a:gd name="connsiteY38" fmla="*/ 552844 h 4500957"/>
                <a:gd name="connsiteX39" fmla="*/ 1349751 w 2302251"/>
                <a:gd name="connsiteY39" fmla="*/ 667144 h 4500957"/>
                <a:gd name="connsiteX40" fmla="*/ 1419601 w 2302251"/>
                <a:gd name="connsiteY40" fmla="*/ 743344 h 4500957"/>
                <a:gd name="connsiteX41" fmla="*/ 1425951 w 2302251"/>
                <a:gd name="connsiteY41" fmla="*/ 825894 h 4500957"/>
                <a:gd name="connsiteX42" fmla="*/ 1527551 w 2302251"/>
                <a:gd name="connsiteY42" fmla="*/ 1029094 h 4500957"/>
                <a:gd name="connsiteX43" fmla="*/ 1514851 w 2302251"/>
                <a:gd name="connsiteY43" fmla="*/ 1175144 h 4500957"/>
                <a:gd name="connsiteX44" fmla="*/ 1445001 w 2302251"/>
                <a:gd name="connsiteY44" fmla="*/ 1194194 h 4500957"/>
                <a:gd name="connsiteX45" fmla="*/ 1362451 w 2302251"/>
                <a:gd name="connsiteY45" fmla="*/ 1651394 h 4500957"/>
                <a:gd name="connsiteX46" fmla="*/ 1241801 w 2302251"/>
                <a:gd name="connsiteY46" fmla="*/ 1581544 h 4500957"/>
                <a:gd name="connsiteX47" fmla="*/ 1210051 w 2302251"/>
                <a:gd name="connsiteY47" fmla="*/ 1651394 h 4500957"/>
                <a:gd name="connsiteX48" fmla="*/ 1381501 w 2302251"/>
                <a:gd name="connsiteY48" fmla="*/ 1822844 h 4500957"/>
                <a:gd name="connsiteX49" fmla="*/ 1349751 w 2302251"/>
                <a:gd name="connsiteY49" fmla="*/ 1911744 h 4500957"/>
                <a:gd name="connsiteX50" fmla="*/ 1425951 w 2302251"/>
                <a:gd name="connsiteY50" fmla="*/ 1937144 h 4500957"/>
                <a:gd name="connsiteX51" fmla="*/ 1597401 w 2302251"/>
                <a:gd name="connsiteY51" fmla="*/ 2197494 h 4500957"/>
                <a:gd name="connsiteX52" fmla="*/ 1635501 w 2302251"/>
                <a:gd name="connsiteY52" fmla="*/ 2191144 h 4500957"/>
                <a:gd name="connsiteX53" fmla="*/ 1775201 w 2302251"/>
                <a:gd name="connsiteY53" fmla="*/ 2375294 h 4500957"/>
                <a:gd name="connsiteX54" fmla="*/ 1578351 w 2302251"/>
                <a:gd name="connsiteY54" fmla="*/ 2457844 h 4500957"/>
                <a:gd name="connsiteX55" fmla="*/ 1502151 w 2302251"/>
                <a:gd name="connsiteY55" fmla="*/ 2349894 h 4500957"/>
                <a:gd name="connsiteX56" fmla="*/ 1419601 w 2302251"/>
                <a:gd name="connsiteY56" fmla="*/ 2419744 h 4500957"/>
                <a:gd name="connsiteX57" fmla="*/ 1203701 w 2302251"/>
                <a:gd name="connsiteY57" fmla="*/ 2095894 h 4500957"/>
                <a:gd name="connsiteX58" fmla="*/ 1152901 w 2302251"/>
                <a:gd name="connsiteY58" fmla="*/ 2146694 h 4500957"/>
                <a:gd name="connsiteX59" fmla="*/ 1178301 w 2302251"/>
                <a:gd name="connsiteY59" fmla="*/ 2248294 h 4500957"/>
                <a:gd name="connsiteX60" fmla="*/ 1140201 w 2302251"/>
                <a:gd name="connsiteY60" fmla="*/ 2299094 h 4500957"/>
                <a:gd name="connsiteX61" fmla="*/ 1521201 w 2302251"/>
                <a:gd name="connsiteY61" fmla="*/ 3149994 h 4500957"/>
                <a:gd name="connsiteX62" fmla="*/ 1679951 w 2302251"/>
                <a:gd name="connsiteY62" fmla="*/ 3867544 h 4500957"/>
                <a:gd name="connsiteX63" fmla="*/ 1864101 w 2302251"/>
                <a:gd name="connsiteY63" fmla="*/ 4229494 h 4500957"/>
                <a:gd name="connsiteX64" fmla="*/ 1927601 w 2302251"/>
                <a:gd name="connsiteY64" fmla="*/ 4178694 h 4500957"/>
                <a:gd name="connsiteX65" fmla="*/ 2003801 w 2302251"/>
                <a:gd name="connsiteY65" fmla="*/ 4229494 h 4500957"/>
                <a:gd name="connsiteX66" fmla="*/ 2302251 w 2302251"/>
                <a:gd name="connsiteY66" fmla="*/ 4235844 h 4500957"/>
                <a:gd name="connsiteX67" fmla="*/ 1883151 w 2302251"/>
                <a:gd name="connsiteY67" fmla="*/ 4445394 h 4500957"/>
                <a:gd name="connsiteX68" fmla="*/ 1838701 w 2302251"/>
                <a:gd name="connsiteY68" fmla="*/ 4426344 h 4500957"/>
                <a:gd name="connsiteX69" fmla="*/ 1819651 w 2302251"/>
                <a:gd name="connsiteY69" fmla="*/ 4489844 h 4500957"/>
                <a:gd name="connsiteX70" fmla="*/ 1648201 w 2302251"/>
                <a:gd name="connsiteY70" fmla="*/ 4496194 h 4500957"/>
                <a:gd name="connsiteX71" fmla="*/ 1679951 w 2302251"/>
                <a:gd name="connsiteY71" fmla="*/ 4407294 h 4500957"/>
                <a:gd name="connsiteX72" fmla="*/ 1222751 w 2302251"/>
                <a:gd name="connsiteY72" fmla="*/ 3410344 h 4500957"/>
                <a:gd name="connsiteX73" fmla="*/ 911601 w 2302251"/>
                <a:gd name="connsiteY73" fmla="*/ 2953144 h 4500957"/>
                <a:gd name="connsiteX74" fmla="*/ 708401 w 2302251"/>
                <a:gd name="connsiteY74" fmla="*/ 3359544 h 4500957"/>
                <a:gd name="connsiteX75" fmla="*/ 454401 w 2302251"/>
                <a:gd name="connsiteY75" fmla="*/ 4070744 h 4500957"/>
                <a:gd name="connsiteX76" fmla="*/ 473451 w 2302251"/>
                <a:gd name="connsiteY76" fmla="*/ 4154881 h 4500957"/>
                <a:gd name="connsiteX77" fmla="*/ 441701 w 2302251"/>
                <a:gd name="connsiteY77" fmla="*/ 4229494 h 4500957"/>
                <a:gd name="connsiteX0" fmla="*/ 441701 w 2302251"/>
                <a:gd name="connsiteY0" fmla="*/ 4227444 h 4498907"/>
                <a:gd name="connsiteX1" fmla="*/ 613151 w 2302251"/>
                <a:gd name="connsiteY1" fmla="*/ 4351269 h 4498907"/>
                <a:gd name="connsiteX2" fmla="*/ 767139 w 2302251"/>
                <a:gd name="connsiteY2" fmla="*/ 4416356 h 4498907"/>
                <a:gd name="connsiteX3" fmla="*/ 771901 w 2302251"/>
                <a:gd name="connsiteY3" fmla="*/ 4494144 h 4498907"/>
                <a:gd name="connsiteX4" fmla="*/ 365500 w 2302251"/>
                <a:gd name="connsiteY4" fmla="*/ 4477475 h 4498907"/>
                <a:gd name="connsiteX5" fmla="*/ 332164 w 2302251"/>
                <a:gd name="connsiteY5" fmla="*/ 4498907 h 4498907"/>
                <a:gd name="connsiteX6" fmla="*/ 143251 w 2302251"/>
                <a:gd name="connsiteY6" fmla="*/ 4475094 h 4498907"/>
                <a:gd name="connsiteX7" fmla="*/ 148808 w 2302251"/>
                <a:gd name="connsiteY7" fmla="*/ 4398894 h 4498907"/>
                <a:gd name="connsiteX8" fmla="*/ 221038 w 2302251"/>
                <a:gd name="connsiteY8" fmla="*/ 3757544 h 4498907"/>
                <a:gd name="connsiteX9" fmla="*/ 274219 w 2302251"/>
                <a:gd name="connsiteY9" fmla="*/ 3451157 h 4498907"/>
                <a:gd name="connsiteX10" fmla="*/ 416301 w 2302251"/>
                <a:gd name="connsiteY10" fmla="*/ 3158263 h 4498907"/>
                <a:gd name="connsiteX11" fmla="*/ 479801 w 2302251"/>
                <a:gd name="connsiteY11" fmla="*/ 2805838 h 4498907"/>
                <a:gd name="connsiteX12" fmla="*/ 527426 w 2302251"/>
                <a:gd name="connsiteY12" fmla="*/ 2674869 h 4498907"/>
                <a:gd name="connsiteX13" fmla="*/ 544889 w 2302251"/>
                <a:gd name="connsiteY13" fmla="*/ 2559776 h 4498907"/>
                <a:gd name="connsiteX14" fmla="*/ 467101 w 2302251"/>
                <a:gd name="connsiteY14" fmla="*/ 2462144 h 4498907"/>
                <a:gd name="connsiteX15" fmla="*/ 232151 w 2302251"/>
                <a:gd name="connsiteY15" fmla="*/ 2531994 h 4498907"/>
                <a:gd name="connsiteX16" fmla="*/ 181351 w 2302251"/>
                <a:gd name="connsiteY16" fmla="*/ 2354194 h 4498907"/>
                <a:gd name="connsiteX17" fmla="*/ 13076 w 2302251"/>
                <a:gd name="connsiteY17" fmla="*/ 2214494 h 4498907"/>
                <a:gd name="connsiteX18" fmla="*/ 20221 w 2302251"/>
                <a:gd name="connsiteY18" fmla="*/ 1836669 h 4498907"/>
                <a:gd name="connsiteX19" fmla="*/ 28951 w 2302251"/>
                <a:gd name="connsiteY19" fmla="*/ 1693794 h 4498907"/>
                <a:gd name="connsiteX20" fmla="*/ 258345 w 2302251"/>
                <a:gd name="connsiteY20" fmla="*/ 1228656 h 4498907"/>
                <a:gd name="connsiteX21" fmla="*/ 409951 w 2302251"/>
                <a:gd name="connsiteY21" fmla="*/ 1204844 h 4498907"/>
                <a:gd name="connsiteX22" fmla="*/ 375819 w 2302251"/>
                <a:gd name="connsiteY22" fmla="*/ 1120707 h 4498907"/>
                <a:gd name="connsiteX23" fmla="*/ 421857 w 2302251"/>
                <a:gd name="connsiteY23" fmla="*/ 1093719 h 4498907"/>
                <a:gd name="connsiteX24" fmla="*/ 517901 w 2302251"/>
                <a:gd name="connsiteY24" fmla="*/ 1109594 h 4498907"/>
                <a:gd name="connsiteX25" fmla="*/ 742532 w 2302251"/>
                <a:gd name="connsiteY25" fmla="*/ 742882 h 4498907"/>
                <a:gd name="connsiteX26" fmla="*/ 765551 w 2302251"/>
                <a:gd name="connsiteY26" fmla="*/ 633344 h 4498907"/>
                <a:gd name="connsiteX27" fmla="*/ 708401 w 2302251"/>
                <a:gd name="connsiteY27" fmla="*/ 690494 h 4498907"/>
                <a:gd name="connsiteX28" fmla="*/ 676651 w 2302251"/>
                <a:gd name="connsiteY28" fmla="*/ 487294 h 4498907"/>
                <a:gd name="connsiteX29" fmla="*/ 683001 w 2302251"/>
                <a:gd name="connsiteY29" fmla="*/ 430144 h 4498907"/>
                <a:gd name="connsiteX30" fmla="*/ 797301 w 2302251"/>
                <a:gd name="connsiteY30" fmla="*/ 334894 h 4498907"/>
                <a:gd name="connsiteX31" fmla="*/ 860801 w 2302251"/>
                <a:gd name="connsiteY31" fmla="*/ 353944 h 4498907"/>
                <a:gd name="connsiteX32" fmla="*/ 835401 w 2302251"/>
                <a:gd name="connsiteY32" fmla="*/ 271394 h 4498907"/>
                <a:gd name="connsiteX33" fmla="*/ 922715 w 2302251"/>
                <a:gd name="connsiteY33" fmla="*/ 110263 h 4498907"/>
                <a:gd name="connsiteX34" fmla="*/ 1216401 w 2302251"/>
                <a:gd name="connsiteY34" fmla="*/ 4694 h 4498907"/>
                <a:gd name="connsiteX35" fmla="*/ 1514851 w 2302251"/>
                <a:gd name="connsiteY35" fmla="*/ 265044 h 4498907"/>
                <a:gd name="connsiteX36" fmla="*/ 1432301 w 2302251"/>
                <a:gd name="connsiteY36" fmla="*/ 449194 h 4498907"/>
                <a:gd name="connsiteX37" fmla="*/ 1457701 w 2302251"/>
                <a:gd name="connsiteY37" fmla="*/ 531744 h 4498907"/>
                <a:gd name="connsiteX38" fmla="*/ 1406901 w 2302251"/>
                <a:gd name="connsiteY38" fmla="*/ 550794 h 4498907"/>
                <a:gd name="connsiteX39" fmla="*/ 1349751 w 2302251"/>
                <a:gd name="connsiteY39" fmla="*/ 665094 h 4498907"/>
                <a:gd name="connsiteX40" fmla="*/ 1419601 w 2302251"/>
                <a:gd name="connsiteY40" fmla="*/ 741294 h 4498907"/>
                <a:gd name="connsiteX41" fmla="*/ 1425951 w 2302251"/>
                <a:gd name="connsiteY41" fmla="*/ 823844 h 4498907"/>
                <a:gd name="connsiteX42" fmla="*/ 1527551 w 2302251"/>
                <a:gd name="connsiteY42" fmla="*/ 1027044 h 4498907"/>
                <a:gd name="connsiteX43" fmla="*/ 1514851 w 2302251"/>
                <a:gd name="connsiteY43" fmla="*/ 1173094 h 4498907"/>
                <a:gd name="connsiteX44" fmla="*/ 1445001 w 2302251"/>
                <a:gd name="connsiteY44" fmla="*/ 1192144 h 4498907"/>
                <a:gd name="connsiteX45" fmla="*/ 1362451 w 2302251"/>
                <a:gd name="connsiteY45" fmla="*/ 1649344 h 4498907"/>
                <a:gd name="connsiteX46" fmla="*/ 1241801 w 2302251"/>
                <a:gd name="connsiteY46" fmla="*/ 1579494 h 4498907"/>
                <a:gd name="connsiteX47" fmla="*/ 1210051 w 2302251"/>
                <a:gd name="connsiteY47" fmla="*/ 1649344 h 4498907"/>
                <a:gd name="connsiteX48" fmla="*/ 1381501 w 2302251"/>
                <a:gd name="connsiteY48" fmla="*/ 1820794 h 4498907"/>
                <a:gd name="connsiteX49" fmla="*/ 1349751 w 2302251"/>
                <a:gd name="connsiteY49" fmla="*/ 1909694 h 4498907"/>
                <a:gd name="connsiteX50" fmla="*/ 1425951 w 2302251"/>
                <a:gd name="connsiteY50" fmla="*/ 1935094 h 4498907"/>
                <a:gd name="connsiteX51" fmla="*/ 1597401 w 2302251"/>
                <a:gd name="connsiteY51" fmla="*/ 2195444 h 4498907"/>
                <a:gd name="connsiteX52" fmla="*/ 1635501 w 2302251"/>
                <a:gd name="connsiteY52" fmla="*/ 2189094 h 4498907"/>
                <a:gd name="connsiteX53" fmla="*/ 1775201 w 2302251"/>
                <a:gd name="connsiteY53" fmla="*/ 2373244 h 4498907"/>
                <a:gd name="connsiteX54" fmla="*/ 1578351 w 2302251"/>
                <a:gd name="connsiteY54" fmla="*/ 2455794 h 4498907"/>
                <a:gd name="connsiteX55" fmla="*/ 1502151 w 2302251"/>
                <a:gd name="connsiteY55" fmla="*/ 2347844 h 4498907"/>
                <a:gd name="connsiteX56" fmla="*/ 1419601 w 2302251"/>
                <a:gd name="connsiteY56" fmla="*/ 2417694 h 4498907"/>
                <a:gd name="connsiteX57" fmla="*/ 1203701 w 2302251"/>
                <a:gd name="connsiteY57" fmla="*/ 2093844 h 4498907"/>
                <a:gd name="connsiteX58" fmla="*/ 1152901 w 2302251"/>
                <a:gd name="connsiteY58" fmla="*/ 2144644 h 4498907"/>
                <a:gd name="connsiteX59" fmla="*/ 1178301 w 2302251"/>
                <a:gd name="connsiteY59" fmla="*/ 2246244 h 4498907"/>
                <a:gd name="connsiteX60" fmla="*/ 1140201 w 2302251"/>
                <a:gd name="connsiteY60" fmla="*/ 2297044 h 4498907"/>
                <a:gd name="connsiteX61" fmla="*/ 1521201 w 2302251"/>
                <a:gd name="connsiteY61" fmla="*/ 3147944 h 4498907"/>
                <a:gd name="connsiteX62" fmla="*/ 1679951 w 2302251"/>
                <a:gd name="connsiteY62" fmla="*/ 3865494 h 4498907"/>
                <a:gd name="connsiteX63" fmla="*/ 1864101 w 2302251"/>
                <a:gd name="connsiteY63" fmla="*/ 4227444 h 4498907"/>
                <a:gd name="connsiteX64" fmla="*/ 1927601 w 2302251"/>
                <a:gd name="connsiteY64" fmla="*/ 4176644 h 4498907"/>
                <a:gd name="connsiteX65" fmla="*/ 2003801 w 2302251"/>
                <a:gd name="connsiteY65" fmla="*/ 4227444 h 4498907"/>
                <a:gd name="connsiteX66" fmla="*/ 2302251 w 2302251"/>
                <a:gd name="connsiteY66" fmla="*/ 4233794 h 4498907"/>
                <a:gd name="connsiteX67" fmla="*/ 1883151 w 2302251"/>
                <a:gd name="connsiteY67" fmla="*/ 4443344 h 4498907"/>
                <a:gd name="connsiteX68" fmla="*/ 1838701 w 2302251"/>
                <a:gd name="connsiteY68" fmla="*/ 4424294 h 4498907"/>
                <a:gd name="connsiteX69" fmla="*/ 1819651 w 2302251"/>
                <a:gd name="connsiteY69" fmla="*/ 4487794 h 4498907"/>
                <a:gd name="connsiteX70" fmla="*/ 1648201 w 2302251"/>
                <a:gd name="connsiteY70" fmla="*/ 4494144 h 4498907"/>
                <a:gd name="connsiteX71" fmla="*/ 1679951 w 2302251"/>
                <a:gd name="connsiteY71" fmla="*/ 4405244 h 4498907"/>
                <a:gd name="connsiteX72" fmla="*/ 1222751 w 2302251"/>
                <a:gd name="connsiteY72" fmla="*/ 3408294 h 4498907"/>
                <a:gd name="connsiteX73" fmla="*/ 911601 w 2302251"/>
                <a:gd name="connsiteY73" fmla="*/ 2951094 h 4498907"/>
                <a:gd name="connsiteX74" fmla="*/ 708401 w 2302251"/>
                <a:gd name="connsiteY74" fmla="*/ 3357494 h 4498907"/>
                <a:gd name="connsiteX75" fmla="*/ 454401 w 2302251"/>
                <a:gd name="connsiteY75" fmla="*/ 4068694 h 4498907"/>
                <a:gd name="connsiteX76" fmla="*/ 473451 w 2302251"/>
                <a:gd name="connsiteY76" fmla="*/ 4152831 h 4498907"/>
                <a:gd name="connsiteX77" fmla="*/ 441701 w 2302251"/>
                <a:gd name="connsiteY77" fmla="*/ 4227444 h 4498907"/>
                <a:gd name="connsiteX0" fmla="*/ 441701 w 2302251"/>
                <a:gd name="connsiteY0" fmla="*/ 4227444 h 4498907"/>
                <a:gd name="connsiteX1" fmla="*/ 613151 w 2302251"/>
                <a:gd name="connsiteY1" fmla="*/ 4351269 h 4498907"/>
                <a:gd name="connsiteX2" fmla="*/ 767139 w 2302251"/>
                <a:gd name="connsiteY2" fmla="*/ 4416356 h 4498907"/>
                <a:gd name="connsiteX3" fmla="*/ 771901 w 2302251"/>
                <a:gd name="connsiteY3" fmla="*/ 4494144 h 4498907"/>
                <a:gd name="connsiteX4" fmla="*/ 365500 w 2302251"/>
                <a:gd name="connsiteY4" fmla="*/ 4477475 h 4498907"/>
                <a:gd name="connsiteX5" fmla="*/ 332164 w 2302251"/>
                <a:gd name="connsiteY5" fmla="*/ 4498907 h 4498907"/>
                <a:gd name="connsiteX6" fmla="*/ 143251 w 2302251"/>
                <a:gd name="connsiteY6" fmla="*/ 4475094 h 4498907"/>
                <a:gd name="connsiteX7" fmla="*/ 148808 w 2302251"/>
                <a:gd name="connsiteY7" fmla="*/ 4398894 h 4498907"/>
                <a:gd name="connsiteX8" fmla="*/ 221038 w 2302251"/>
                <a:gd name="connsiteY8" fmla="*/ 3757544 h 4498907"/>
                <a:gd name="connsiteX9" fmla="*/ 274219 w 2302251"/>
                <a:gd name="connsiteY9" fmla="*/ 3451157 h 4498907"/>
                <a:gd name="connsiteX10" fmla="*/ 416301 w 2302251"/>
                <a:gd name="connsiteY10" fmla="*/ 3158263 h 4498907"/>
                <a:gd name="connsiteX11" fmla="*/ 479801 w 2302251"/>
                <a:gd name="connsiteY11" fmla="*/ 2805838 h 4498907"/>
                <a:gd name="connsiteX12" fmla="*/ 527426 w 2302251"/>
                <a:gd name="connsiteY12" fmla="*/ 2674869 h 4498907"/>
                <a:gd name="connsiteX13" fmla="*/ 544889 w 2302251"/>
                <a:gd name="connsiteY13" fmla="*/ 2559776 h 4498907"/>
                <a:gd name="connsiteX14" fmla="*/ 467101 w 2302251"/>
                <a:gd name="connsiteY14" fmla="*/ 2462144 h 4498907"/>
                <a:gd name="connsiteX15" fmla="*/ 232151 w 2302251"/>
                <a:gd name="connsiteY15" fmla="*/ 2531994 h 4498907"/>
                <a:gd name="connsiteX16" fmla="*/ 181351 w 2302251"/>
                <a:gd name="connsiteY16" fmla="*/ 2354194 h 4498907"/>
                <a:gd name="connsiteX17" fmla="*/ 13076 w 2302251"/>
                <a:gd name="connsiteY17" fmla="*/ 2214494 h 4498907"/>
                <a:gd name="connsiteX18" fmla="*/ 20221 w 2302251"/>
                <a:gd name="connsiteY18" fmla="*/ 1836669 h 4498907"/>
                <a:gd name="connsiteX19" fmla="*/ 28951 w 2302251"/>
                <a:gd name="connsiteY19" fmla="*/ 1693794 h 4498907"/>
                <a:gd name="connsiteX20" fmla="*/ 258345 w 2302251"/>
                <a:gd name="connsiteY20" fmla="*/ 1228656 h 4498907"/>
                <a:gd name="connsiteX21" fmla="*/ 409951 w 2302251"/>
                <a:gd name="connsiteY21" fmla="*/ 1204844 h 4498907"/>
                <a:gd name="connsiteX22" fmla="*/ 375819 w 2302251"/>
                <a:gd name="connsiteY22" fmla="*/ 1120707 h 4498907"/>
                <a:gd name="connsiteX23" fmla="*/ 421857 w 2302251"/>
                <a:gd name="connsiteY23" fmla="*/ 1093719 h 4498907"/>
                <a:gd name="connsiteX24" fmla="*/ 517901 w 2302251"/>
                <a:gd name="connsiteY24" fmla="*/ 1109594 h 4498907"/>
                <a:gd name="connsiteX25" fmla="*/ 742532 w 2302251"/>
                <a:gd name="connsiteY25" fmla="*/ 742882 h 4498907"/>
                <a:gd name="connsiteX26" fmla="*/ 765551 w 2302251"/>
                <a:gd name="connsiteY26" fmla="*/ 633344 h 4498907"/>
                <a:gd name="connsiteX27" fmla="*/ 708401 w 2302251"/>
                <a:gd name="connsiteY27" fmla="*/ 690494 h 4498907"/>
                <a:gd name="connsiteX28" fmla="*/ 676651 w 2302251"/>
                <a:gd name="connsiteY28" fmla="*/ 487294 h 4498907"/>
                <a:gd name="connsiteX29" fmla="*/ 683001 w 2302251"/>
                <a:gd name="connsiteY29" fmla="*/ 430144 h 4498907"/>
                <a:gd name="connsiteX30" fmla="*/ 797301 w 2302251"/>
                <a:gd name="connsiteY30" fmla="*/ 334894 h 4498907"/>
                <a:gd name="connsiteX31" fmla="*/ 860801 w 2302251"/>
                <a:gd name="connsiteY31" fmla="*/ 353944 h 4498907"/>
                <a:gd name="connsiteX32" fmla="*/ 835401 w 2302251"/>
                <a:gd name="connsiteY32" fmla="*/ 271394 h 4498907"/>
                <a:gd name="connsiteX33" fmla="*/ 922715 w 2302251"/>
                <a:gd name="connsiteY33" fmla="*/ 110263 h 4498907"/>
                <a:gd name="connsiteX34" fmla="*/ 1216401 w 2302251"/>
                <a:gd name="connsiteY34" fmla="*/ 4694 h 4498907"/>
                <a:gd name="connsiteX35" fmla="*/ 1514851 w 2302251"/>
                <a:gd name="connsiteY35" fmla="*/ 265044 h 4498907"/>
                <a:gd name="connsiteX36" fmla="*/ 1432301 w 2302251"/>
                <a:gd name="connsiteY36" fmla="*/ 449194 h 4498907"/>
                <a:gd name="connsiteX37" fmla="*/ 1457701 w 2302251"/>
                <a:gd name="connsiteY37" fmla="*/ 531744 h 4498907"/>
                <a:gd name="connsiteX38" fmla="*/ 1406901 w 2302251"/>
                <a:gd name="connsiteY38" fmla="*/ 550794 h 4498907"/>
                <a:gd name="connsiteX39" fmla="*/ 1349751 w 2302251"/>
                <a:gd name="connsiteY39" fmla="*/ 665094 h 4498907"/>
                <a:gd name="connsiteX40" fmla="*/ 1419601 w 2302251"/>
                <a:gd name="connsiteY40" fmla="*/ 741294 h 4498907"/>
                <a:gd name="connsiteX41" fmla="*/ 1425951 w 2302251"/>
                <a:gd name="connsiteY41" fmla="*/ 823844 h 4498907"/>
                <a:gd name="connsiteX42" fmla="*/ 1527551 w 2302251"/>
                <a:gd name="connsiteY42" fmla="*/ 1027044 h 4498907"/>
                <a:gd name="connsiteX43" fmla="*/ 1514851 w 2302251"/>
                <a:gd name="connsiteY43" fmla="*/ 1173094 h 4498907"/>
                <a:gd name="connsiteX44" fmla="*/ 1445001 w 2302251"/>
                <a:gd name="connsiteY44" fmla="*/ 1192144 h 4498907"/>
                <a:gd name="connsiteX45" fmla="*/ 1362451 w 2302251"/>
                <a:gd name="connsiteY45" fmla="*/ 1649344 h 4498907"/>
                <a:gd name="connsiteX46" fmla="*/ 1241801 w 2302251"/>
                <a:gd name="connsiteY46" fmla="*/ 1579494 h 4498907"/>
                <a:gd name="connsiteX47" fmla="*/ 1210051 w 2302251"/>
                <a:gd name="connsiteY47" fmla="*/ 1649344 h 4498907"/>
                <a:gd name="connsiteX48" fmla="*/ 1381501 w 2302251"/>
                <a:gd name="connsiteY48" fmla="*/ 1820794 h 4498907"/>
                <a:gd name="connsiteX49" fmla="*/ 1349751 w 2302251"/>
                <a:gd name="connsiteY49" fmla="*/ 1909694 h 4498907"/>
                <a:gd name="connsiteX50" fmla="*/ 1425951 w 2302251"/>
                <a:gd name="connsiteY50" fmla="*/ 1935094 h 4498907"/>
                <a:gd name="connsiteX51" fmla="*/ 1597401 w 2302251"/>
                <a:gd name="connsiteY51" fmla="*/ 2195444 h 4498907"/>
                <a:gd name="connsiteX52" fmla="*/ 1635501 w 2302251"/>
                <a:gd name="connsiteY52" fmla="*/ 2189094 h 4498907"/>
                <a:gd name="connsiteX53" fmla="*/ 1775201 w 2302251"/>
                <a:gd name="connsiteY53" fmla="*/ 2373244 h 4498907"/>
                <a:gd name="connsiteX54" fmla="*/ 1578351 w 2302251"/>
                <a:gd name="connsiteY54" fmla="*/ 2455794 h 4498907"/>
                <a:gd name="connsiteX55" fmla="*/ 1502151 w 2302251"/>
                <a:gd name="connsiteY55" fmla="*/ 2347844 h 4498907"/>
                <a:gd name="connsiteX56" fmla="*/ 1419601 w 2302251"/>
                <a:gd name="connsiteY56" fmla="*/ 2417694 h 4498907"/>
                <a:gd name="connsiteX57" fmla="*/ 1203701 w 2302251"/>
                <a:gd name="connsiteY57" fmla="*/ 2093844 h 4498907"/>
                <a:gd name="connsiteX58" fmla="*/ 1152901 w 2302251"/>
                <a:gd name="connsiteY58" fmla="*/ 2144644 h 4498907"/>
                <a:gd name="connsiteX59" fmla="*/ 1178301 w 2302251"/>
                <a:gd name="connsiteY59" fmla="*/ 2246244 h 4498907"/>
                <a:gd name="connsiteX60" fmla="*/ 1140201 w 2302251"/>
                <a:gd name="connsiteY60" fmla="*/ 2297044 h 4498907"/>
                <a:gd name="connsiteX61" fmla="*/ 1521201 w 2302251"/>
                <a:gd name="connsiteY61" fmla="*/ 3147944 h 4498907"/>
                <a:gd name="connsiteX62" fmla="*/ 1679951 w 2302251"/>
                <a:gd name="connsiteY62" fmla="*/ 3865494 h 4498907"/>
                <a:gd name="connsiteX63" fmla="*/ 1864101 w 2302251"/>
                <a:gd name="connsiteY63" fmla="*/ 4227444 h 4498907"/>
                <a:gd name="connsiteX64" fmla="*/ 1927601 w 2302251"/>
                <a:gd name="connsiteY64" fmla="*/ 4176644 h 4498907"/>
                <a:gd name="connsiteX65" fmla="*/ 2003801 w 2302251"/>
                <a:gd name="connsiteY65" fmla="*/ 4227444 h 4498907"/>
                <a:gd name="connsiteX66" fmla="*/ 2302251 w 2302251"/>
                <a:gd name="connsiteY66" fmla="*/ 4233794 h 4498907"/>
                <a:gd name="connsiteX67" fmla="*/ 1883151 w 2302251"/>
                <a:gd name="connsiteY67" fmla="*/ 4443344 h 4498907"/>
                <a:gd name="connsiteX68" fmla="*/ 1838701 w 2302251"/>
                <a:gd name="connsiteY68" fmla="*/ 4424294 h 4498907"/>
                <a:gd name="connsiteX69" fmla="*/ 1819651 w 2302251"/>
                <a:gd name="connsiteY69" fmla="*/ 4487794 h 4498907"/>
                <a:gd name="connsiteX70" fmla="*/ 1648201 w 2302251"/>
                <a:gd name="connsiteY70" fmla="*/ 4494144 h 4498907"/>
                <a:gd name="connsiteX71" fmla="*/ 1679951 w 2302251"/>
                <a:gd name="connsiteY71" fmla="*/ 4405244 h 4498907"/>
                <a:gd name="connsiteX72" fmla="*/ 1222751 w 2302251"/>
                <a:gd name="connsiteY72" fmla="*/ 3408294 h 4498907"/>
                <a:gd name="connsiteX73" fmla="*/ 911601 w 2302251"/>
                <a:gd name="connsiteY73" fmla="*/ 2951094 h 4498907"/>
                <a:gd name="connsiteX74" fmla="*/ 708401 w 2302251"/>
                <a:gd name="connsiteY74" fmla="*/ 3357494 h 4498907"/>
                <a:gd name="connsiteX75" fmla="*/ 454401 w 2302251"/>
                <a:gd name="connsiteY75" fmla="*/ 4068694 h 4498907"/>
                <a:gd name="connsiteX76" fmla="*/ 473451 w 2302251"/>
                <a:gd name="connsiteY76" fmla="*/ 4152831 h 4498907"/>
                <a:gd name="connsiteX77" fmla="*/ 441701 w 2302251"/>
                <a:gd name="connsiteY77" fmla="*/ 4227444 h 4498907"/>
                <a:gd name="connsiteX0" fmla="*/ 441701 w 2302251"/>
                <a:gd name="connsiteY0" fmla="*/ 4227444 h 4498907"/>
                <a:gd name="connsiteX1" fmla="*/ 613151 w 2302251"/>
                <a:gd name="connsiteY1" fmla="*/ 4351269 h 4498907"/>
                <a:gd name="connsiteX2" fmla="*/ 767139 w 2302251"/>
                <a:gd name="connsiteY2" fmla="*/ 4416356 h 4498907"/>
                <a:gd name="connsiteX3" fmla="*/ 771901 w 2302251"/>
                <a:gd name="connsiteY3" fmla="*/ 4494144 h 4498907"/>
                <a:gd name="connsiteX4" fmla="*/ 365500 w 2302251"/>
                <a:gd name="connsiteY4" fmla="*/ 4477475 h 4498907"/>
                <a:gd name="connsiteX5" fmla="*/ 332164 w 2302251"/>
                <a:gd name="connsiteY5" fmla="*/ 4498907 h 4498907"/>
                <a:gd name="connsiteX6" fmla="*/ 143251 w 2302251"/>
                <a:gd name="connsiteY6" fmla="*/ 4475094 h 4498907"/>
                <a:gd name="connsiteX7" fmla="*/ 148808 w 2302251"/>
                <a:gd name="connsiteY7" fmla="*/ 4398894 h 4498907"/>
                <a:gd name="connsiteX8" fmla="*/ 221038 w 2302251"/>
                <a:gd name="connsiteY8" fmla="*/ 3757544 h 4498907"/>
                <a:gd name="connsiteX9" fmla="*/ 274219 w 2302251"/>
                <a:gd name="connsiteY9" fmla="*/ 3451157 h 4498907"/>
                <a:gd name="connsiteX10" fmla="*/ 416301 w 2302251"/>
                <a:gd name="connsiteY10" fmla="*/ 3158263 h 4498907"/>
                <a:gd name="connsiteX11" fmla="*/ 479801 w 2302251"/>
                <a:gd name="connsiteY11" fmla="*/ 2805838 h 4498907"/>
                <a:gd name="connsiteX12" fmla="*/ 527426 w 2302251"/>
                <a:gd name="connsiteY12" fmla="*/ 2674869 h 4498907"/>
                <a:gd name="connsiteX13" fmla="*/ 544889 w 2302251"/>
                <a:gd name="connsiteY13" fmla="*/ 2559776 h 4498907"/>
                <a:gd name="connsiteX14" fmla="*/ 467101 w 2302251"/>
                <a:gd name="connsiteY14" fmla="*/ 2462144 h 4498907"/>
                <a:gd name="connsiteX15" fmla="*/ 232151 w 2302251"/>
                <a:gd name="connsiteY15" fmla="*/ 2531994 h 4498907"/>
                <a:gd name="connsiteX16" fmla="*/ 181351 w 2302251"/>
                <a:gd name="connsiteY16" fmla="*/ 2354194 h 4498907"/>
                <a:gd name="connsiteX17" fmla="*/ 13076 w 2302251"/>
                <a:gd name="connsiteY17" fmla="*/ 2214494 h 4498907"/>
                <a:gd name="connsiteX18" fmla="*/ 20221 w 2302251"/>
                <a:gd name="connsiteY18" fmla="*/ 1836669 h 4498907"/>
                <a:gd name="connsiteX19" fmla="*/ 28951 w 2302251"/>
                <a:gd name="connsiteY19" fmla="*/ 1693794 h 4498907"/>
                <a:gd name="connsiteX20" fmla="*/ 258345 w 2302251"/>
                <a:gd name="connsiteY20" fmla="*/ 1228656 h 4498907"/>
                <a:gd name="connsiteX21" fmla="*/ 409951 w 2302251"/>
                <a:gd name="connsiteY21" fmla="*/ 1204844 h 4498907"/>
                <a:gd name="connsiteX22" fmla="*/ 375819 w 2302251"/>
                <a:gd name="connsiteY22" fmla="*/ 1120707 h 4498907"/>
                <a:gd name="connsiteX23" fmla="*/ 421857 w 2302251"/>
                <a:gd name="connsiteY23" fmla="*/ 1093719 h 4498907"/>
                <a:gd name="connsiteX24" fmla="*/ 517901 w 2302251"/>
                <a:gd name="connsiteY24" fmla="*/ 1109594 h 4498907"/>
                <a:gd name="connsiteX25" fmla="*/ 742532 w 2302251"/>
                <a:gd name="connsiteY25" fmla="*/ 742882 h 4498907"/>
                <a:gd name="connsiteX26" fmla="*/ 765551 w 2302251"/>
                <a:gd name="connsiteY26" fmla="*/ 633344 h 4498907"/>
                <a:gd name="connsiteX27" fmla="*/ 708401 w 2302251"/>
                <a:gd name="connsiteY27" fmla="*/ 690494 h 4498907"/>
                <a:gd name="connsiteX28" fmla="*/ 676651 w 2302251"/>
                <a:gd name="connsiteY28" fmla="*/ 487294 h 4498907"/>
                <a:gd name="connsiteX29" fmla="*/ 683001 w 2302251"/>
                <a:gd name="connsiteY29" fmla="*/ 430144 h 4498907"/>
                <a:gd name="connsiteX30" fmla="*/ 797301 w 2302251"/>
                <a:gd name="connsiteY30" fmla="*/ 334894 h 4498907"/>
                <a:gd name="connsiteX31" fmla="*/ 860801 w 2302251"/>
                <a:gd name="connsiteY31" fmla="*/ 353944 h 4498907"/>
                <a:gd name="connsiteX32" fmla="*/ 835401 w 2302251"/>
                <a:gd name="connsiteY32" fmla="*/ 271394 h 4498907"/>
                <a:gd name="connsiteX33" fmla="*/ 922715 w 2302251"/>
                <a:gd name="connsiteY33" fmla="*/ 110263 h 4498907"/>
                <a:gd name="connsiteX34" fmla="*/ 1216401 w 2302251"/>
                <a:gd name="connsiteY34" fmla="*/ 4694 h 4498907"/>
                <a:gd name="connsiteX35" fmla="*/ 1514851 w 2302251"/>
                <a:gd name="connsiteY35" fmla="*/ 265044 h 4498907"/>
                <a:gd name="connsiteX36" fmla="*/ 1432301 w 2302251"/>
                <a:gd name="connsiteY36" fmla="*/ 449194 h 4498907"/>
                <a:gd name="connsiteX37" fmla="*/ 1457701 w 2302251"/>
                <a:gd name="connsiteY37" fmla="*/ 531744 h 4498907"/>
                <a:gd name="connsiteX38" fmla="*/ 1406901 w 2302251"/>
                <a:gd name="connsiteY38" fmla="*/ 550794 h 4498907"/>
                <a:gd name="connsiteX39" fmla="*/ 1349751 w 2302251"/>
                <a:gd name="connsiteY39" fmla="*/ 665094 h 4498907"/>
                <a:gd name="connsiteX40" fmla="*/ 1419601 w 2302251"/>
                <a:gd name="connsiteY40" fmla="*/ 741294 h 4498907"/>
                <a:gd name="connsiteX41" fmla="*/ 1425951 w 2302251"/>
                <a:gd name="connsiteY41" fmla="*/ 823844 h 4498907"/>
                <a:gd name="connsiteX42" fmla="*/ 1527551 w 2302251"/>
                <a:gd name="connsiteY42" fmla="*/ 1027044 h 4498907"/>
                <a:gd name="connsiteX43" fmla="*/ 1514851 w 2302251"/>
                <a:gd name="connsiteY43" fmla="*/ 1173094 h 4498907"/>
                <a:gd name="connsiteX44" fmla="*/ 1445001 w 2302251"/>
                <a:gd name="connsiteY44" fmla="*/ 1192144 h 4498907"/>
                <a:gd name="connsiteX45" fmla="*/ 1362451 w 2302251"/>
                <a:gd name="connsiteY45" fmla="*/ 1649344 h 4498907"/>
                <a:gd name="connsiteX46" fmla="*/ 1241801 w 2302251"/>
                <a:gd name="connsiteY46" fmla="*/ 1579494 h 4498907"/>
                <a:gd name="connsiteX47" fmla="*/ 1210051 w 2302251"/>
                <a:gd name="connsiteY47" fmla="*/ 1649344 h 4498907"/>
                <a:gd name="connsiteX48" fmla="*/ 1381501 w 2302251"/>
                <a:gd name="connsiteY48" fmla="*/ 1820794 h 4498907"/>
                <a:gd name="connsiteX49" fmla="*/ 1349751 w 2302251"/>
                <a:gd name="connsiteY49" fmla="*/ 1909694 h 4498907"/>
                <a:gd name="connsiteX50" fmla="*/ 1425951 w 2302251"/>
                <a:gd name="connsiteY50" fmla="*/ 1935094 h 4498907"/>
                <a:gd name="connsiteX51" fmla="*/ 1597401 w 2302251"/>
                <a:gd name="connsiteY51" fmla="*/ 2195444 h 4498907"/>
                <a:gd name="connsiteX52" fmla="*/ 1635501 w 2302251"/>
                <a:gd name="connsiteY52" fmla="*/ 2189094 h 4498907"/>
                <a:gd name="connsiteX53" fmla="*/ 1775201 w 2302251"/>
                <a:gd name="connsiteY53" fmla="*/ 2373244 h 4498907"/>
                <a:gd name="connsiteX54" fmla="*/ 1578351 w 2302251"/>
                <a:gd name="connsiteY54" fmla="*/ 2455794 h 4498907"/>
                <a:gd name="connsiteX55" fmla="*/ 1502151 w 2302251"/>
                <a:gd name="connsiteY55" fmla="*/ 2347844 h 4498907"/>
                <a:gd name="connsiteX56" fmla="*/ 1419601 w 2302251"/>
                <a:gd name="connsiteY56" fmla="*/ 2417694 h 4498907"/>
                <a:gd name="connsiteX57" fmla="*/ 1203701 w 2302251"/>
                <a:gd name="connsiteY57" fmla="*/ 2093844 h 4498907"/>
                <a:gd name="connsiteX58" fmla="*/ 1152901 w 2302251"/>
                <a:gd name="connsiteY58" fmla="*/ 2144644 h 4498907"/>
                <a:gd name="connsiteX59" fmla="*/ 1178301 w 2302251"/>
                <a:gd name="connsiteY59" fmla="*/ 2246244 h 4498907"/>
                <a:gd name="connsiteX60" fmla="*/ 1140201 w 2302251"/>
                <a:gd name="connsiteY60" fmla="*/ 2297044 h 4498907"/>
                <a:gd name="connsiteX61" fmla="*/ 1521201 w 2302251"/>
                <a:gd name="connsiteY61" fmla="*/ 3147944 h 4498907"/>
                <a:gd name="connsiteX62" fmla="*/ 1679951 w 2302251"/>
                <a:gd name="connsiteY62" fmla="*/ 3865494 h 4498907"/>
                <a:gd name="connsiteX63" fmla="*/ 1864101 w 2302251"/>
                <a:gd name="connsiteY63" fmla="*/ 4227444 h 4498907"/>
                <a:gd name="connsiteX64" fmla="*/ 1927601 w 2302251"/>
                <a:gd name="connsiteY64" fmla="*/ 4176644 h 4498907"/>
                <a:gd name="connsiteX65" fmla="*/ 2003801 w 2302251"/>
                <a:gd name="connsiteY65" fmla="*/ 4227444 h 4498907"/>
                <a:gd name="connsiteX66" fmla="*/ 2302251 w 2302251"/>
                <a:gd name="connsiteY66" fmla="*/ 4233794 h 4498907"/>
                <a:gd name="connsiteX67" fmla="*/ 1883151 w 2302251"/>
                <a:gd name="connsiteY67" fmla="*/ 4443344 h 4498907"/>
                <a:gd name="connsiteX68" fmla="*/ 1838701 w 2302251"/>
                <a:gd name="connsiteY68" fmla="*/ 4424294 h 4498907"/>
                <a:gd name="connsiteX69" fmla="*/ 1819651 w 2302251"/>
                <a:gd name="connsiteY69" fmla="*/ 4487794 h 4498907"/>
                <a:gd name="connsiteX70" fmla="*/ 1648201 w 2302251"/>
                <a:gd name="connsiteY70" fmla="*/ 4494144 h 4498907"/>
                <a:gd name="connsiteX71" fmla="*/ 1679951 w 2302251"/>
                <a:gd name="connsiteY71" fmla="*/ 4405244 h 4498907"/>
                <a:gd name="connsiteX72" fmla="*/ 1222751 w 2302251"/>
                <a:gd name="connsiteY72" fmla="*/ 3408294 h 4498907"/>
                <a:gd name="connsiteX73" fmla="*/ 911601 w 2302251"/>
                <a:gd name="connsiteY73" fmla="*/ 2951094 h 4498907"/>
                <a:gd name="connsiteX74" fmla="*/ 708401 w 2302251"/>
                <a:gd name="connsiteY74" fmla="*/ 3357494 h 4498907"/>
                <a:gd name="connsiteX75" fmla="*/ 454401 w 2302251"/>
                <a:gd name="connsiteY75" fmla="*/ 4068694 h 4498907"/>
                <a:gd name="connsiteX76" fmla="*/ 473451 w 2302251"/>
                <a:gd name="connsiteY76" fmla="*/ 4152831 h 4498907"/>
                <a:gd name="connsiteX77" fmla="*/ 441701 w 2302251"/>
                <a:gd name="connsiteY77" fmla="*/ 4227444 h 4498907"/>
                <a:gd name="connsiteX0" fmla="*/ 441701 w 2302251"/>
                <a:gd name="connsiteY0" fmla="*/ 4227330 h 4498793"/>
                <a:gd name="connsiteX1" fmla="*/ 613151 w 2302251"/>
                <a:gd name="connsiteY1" fmla="*/ 4351155 h 4498793"/>
                <a:gd name="connsiteX2" fmla="*/ 767139 w 2302251"/>
                <a:gd name="connsiteY2" fmla="*/ 4416242 h 4498793"/>
                <a:gd name="connsiteX3" fmla="*/ 771901 w 2302251"/>
                <a:gd name="connsiteY3" fmla="*/ 4494030 h 4498793"/>
                <a:gd name="connsiteX4" fmla="*/ 365500 w 2302251"/>
                <a:gd name="connsiteY4" fmla="*/ 4477361 h 4498793"/>
                <a:gd name="connsiteX5" fmla="*/ 332164 w 2302251"/>
                <a:gd name="connsiteY5" fmla="*/ 4498793 h 4498793"/>
                <a:gd name="connsiteX6" fmla="*/ 143251 w 2302251"/>
                <a:gd name="connsiteY6" fmla="*/ 4474980 h 4498793"/>
                <a:gd name="connsiteX7" fmla="*/ 148808 w 2302251"/>
                <a:gd name="connsiteY7" fmla="*/ 4398780 h 4498793"/>
                <a:gd name="connsiteX8" fmla="*/ 221038 w 2302251"/>
                <a:gd name="connsiteY8" fmla="*/ 3757430 h 4498793"/>
                <a:gd name="connsiteX9" fmla="*/ 274219 w 2302251"/>
                <a:gd name="connsiteY9" fmla="*/ 3451043 h 4498793"/>
                <a:gd name="connsiteX10" fmla="*/ 416301 w 2302251"/>
                <a:gd name="connsiteY10" fmla="*/ 3158149 h 4498793"/>
                <a:gd name="connsiteX11" fmla="*/ 479801 w 2302251"/>
                <a:gd name="connsiteY11" fmla="*/ 2805724 h 4498793"/>
                <a:gd name="connsiteX12" fmla="*/ 527426 w 2302251"/>
                <a:gd name="connsiteY12" fmla="*/ 2674755 h 4498793"/>
                <a:gd name="connsiteX13" fmla="*/ 544889 w 2302251"/>
                <a:gd name="connsiteY13" fmla="*/ 2559662 h 4498793"/>
                <a:gd name="connsiteX14" fmla="*/ 467101 w 2302251"/>
                <a:gd name="connsiteY14" fmla="*/ 2462030 h 4498793"/>
                <a:gd name="connsiteX15" fmla="*/ 232151 w 2302251"/>
                <a:gd name="connsiteY15" fmla="*/ 2531880 h 4498793"/>
                <a:gd name="connsiteX16" fmla="*/ 181351 w 2302251"/>
                <a:gd name="connsiteY16" fmla="*/ 2354080 h 4498793"/>
                <a:gd name="connsiteX17" fmla="*/ 13076 w 2302251"/>
                <a:gd name="connsiteY17" fmla="*/ 2214380 h 4498793"/>
                <a:gd name="connsiteX18" fmla="*/ 20221 w 2302251"/>
                <a:gd name="connsiteY18" fmla="*/ 1836555 h 4498793"/>
                <a:gd name="connsiteX19" fmla="*/ 28951 w 2302251"/>
                <a:gd name="connsiteY19" fmla="*/ 1693680 h 4498793"/>
                <a:gd name="connsiteX20" fmla="*/ 258345 w 2302251"/>
                <a:gd name="connsiteY20" fmla="*/ 1228542 h 4498793"/>
                <a:gd name="connsiteX21" fmla="*/ 409951 w 2302251"/>
                <a:gd name="connsiteY21" fmla="*/ 1204730 h 4498793"/>
                <a:gd name="connsiteX22" fmla="*/ 375819 w 2302251"/>
                <a:gd name="connsiteY22" fmla="*/ 1120593 h 4498793"/>
                <a:gd name="connsiteX23" fmla="*/ 421857 w 2302251"/>
                <a:gd name="connsiteY23" fmla="*/ 1093605 h 4498793"/>
                <a:gd name="connsiteX24" fmla="*/ 517901 w 2302251"/>
                <a:gd name="connsiteY24" fmla="*/ 1109480 h 4498793"/>
                <a:gd name="connsiteX25" fmla="*/ 742532 w 2302251"/>
                <a:gd name="connsiteY25" fmla="*/ 742768 h 4498793"/>
                <a:gd name="connsiteX26" fmla="*/ 765551 w 2302251"/>
                <a:gd name="connsiteY26" fmla="*/ 633230 h 4498793"/>
                <a:gd name="connsiteX27" fmla="*/ 708401 w 2302251"/>
                <a:gd name="connsiteY27" fmla="*/ 690380 h 4498793"/>
                <a:gd name="connsiteX28" fmla="*/ 676651 w 2302251"/>
                <a:gd name="connsiteY28" fmla="*/ 487180 h 4498793"/>
                <a:gd name="connsiteX29" fmla="*/ 683001 w 2302251"/>
                <a:gd name="connsiteY29" fmla="*/ 430030 h 4498793"/>
                <a:gd name="connsiteX30" fmla="*/ 797301 w 2302251"/>
                <a:gd name="connsiteY30" fmla="*/ 334780 h 4498793"/>
                <a:gd name="connsiteX31" fmla="*/ 860801 w 2302251"/>
                <a:gd name="connsiteY31" fmla="*/ 353830 h 4498793"/>
                <a:gd name="connsiteX32" fmla="*/ 835401 w 2302251"/>
                <a:gd name="connsiteY32" fmla="*/ 271280 h 4498793"/>
                <a:gd name="connsiteX33" fmla="*/ 922715 w 2302251"/>
                <a:gd name="connsiteY33" fmla="*/ 110149 h 4498793"/>
                <a:gd name="connsiteX34" fmla="*/ 1216401 w 2302251"/>
                <a:gd name="connsiteY34" fmla="*/ 4580 h 4498793"/>
                <a:gd name="connsiteX35" fmla="*/ 1529138 w 2302251"/>
                <a:gd name="connsiteY35" fmla="*/ 262548 h 4498793"/>
                <a:gd name="connsiteX36" fmla="*/ 1432301 w 2302251"/>
                <a:gd name="connsiteY36" fmla="*/ 449080 h 4498793"/>
                <a:gd name="connsiteX37" fmla="*/ 1457701 w 2302251"/>
                <a:gd name="connsiteY37" fmla="*/ 531630 h 4498793"/>
                <a:gd name="connsiteX38" fmla="*/ 1406901 w 2302251"/>
                <a:gd name="connsiteY38" fmla="*/ 550680 h 4498793"/>
                <a:gd name="connsiteX39" fmla="*/ 1349751 w 2302251"/>
                <a:gd name="connsiteY39" fmla="*/ 664980 h 4498793"/>
                <a:gd name="connsiteX40" fmla="*/ 1419601 w 2302251"/>
                <a:gd name="connsiteY40" fmla="*/ 741180 h 4498793"/>
                <a:gd name="connsiteX41" fmla="*/ 1425951 w 2302251"/>
                <a:gd name="connsiteY41" fmla="*/ 823730 h 4498793"/>
                <a:gd name="connsiteX42" fmla="*/ 1527551 w 2302251"/>
                <a:gd name="connsiteY42" fmla="*/ 1026930 h 4498793"/>
                <a:gd name="connsiteX43" fmla="*/ 1514851 w 2302251"/>
                <a:gd name="connsiteY43" fmla="*/ 1172980 h 4498793"/>
                <a:gd name="connsiteX44" fmla="*/ 1445001 w 2302251"/>
                <a:gd name="connsiteY44" fmla="*/ 1192030 h 4498793"/>
                <a:gd name="connsiteX45" fmla="*/ 1362451 w 2302251"/>
                <a:gd name="connsiteY45" fmla="*/ 1649230 h 4498793"/>
                <a:gd name="connsiteX46" fmla="*/ 1241801 w 2302251"/>
                <a:gd name="connsiteY46" fmla="*/ 1579380 h 4498793"/>
                <a:gd name="connsiteX47" fmla="*/ 1210051 w 2302251"/>
                <a:gd name="connsiteY47" fmla="*/ 1649230 h 4498793"/>
                <a:gd name="connsiteX48" fmla="*/ 1381501 w 2302251"/>
                <a:gd name="connsiteY48" fmla="*/ 1820680 h 4498793"/>
                <a:gd name="connsiteX49" fmla="*/ 1349751 w 2302251"/>
                <a:gd name="connsiteY49" fmla="*/ 1909580 h 4498793"/>
                <a:gd name="connsiteX50" fmla="*/ 1425951 w 2302251"/>
                <a:gd name="connsiteY50" fmla="*/ 1934980 h 4498793"/>
                <a:gd name="connsiteX51" fmla="*/ 1597401 w 2302251"/>
                <a:gd name="connsiteY51" fmla="*/ 2195330 h 4498793"/>
                <a:gd name="connsiteX52" fmla="*/ 1635501 w 2302251"/>
                <a:gd name="connsiteY52" fmla="*/ 2188980 h 4498793"/>
                <a:gd name="connsiteX53" fmla="*/ 1775201 w 2302251"/>
                <a:gd name="connsiteY53" fmla="*/ 2373130 h 4498793"/>
                <a:gd name="connsiteX54" fmla="*/ 1578351 w 2302251"/>
                <a:gd name="connsiteY54" fmla="*/ 2455680 h 4498793"/>
                <a:gd name="connsiteX55" fmla="*/ 1502151 w 2302251"/>
                <a:gd name="connsiteY55" fmla="*/ 2347730 h 4498793"/>
                <a:gd name="connsiteX56" fmla="*/ 1419601 w 2302251"/>
                <a:gd name="connsiteY56" fmla="*/ 2417580 h 4498793"/>
                <a:gd name="connsiteX57" fmla="*/ 1203701 w 2302251"/>
                <a:gd name="connsiteY57" fmla="*/ 2093730 h 4498793"/>
                <a:gd name="connsiteX58" fmla="*/ 1152901 w 2302251"/>
                <a:gd name="connsiteY58" fmla="*/ 2144530 h 4498793"/>
                <a:gd name="connsiteX59" fmla="*/ 1178301 w 2302251"/>
                <a:gd name="connsiteY59" fmla="*/ 2246130 h 4498793"/>
                <a:gd name="connsiteX60" fmla="*/ 1140201 w 2302251"/>
                <a:gd name="connsiteY60" fmla="*/ 2296930 h 4498793"/>
                <a:gd name="connsiteX61" fmla="*/ 1521201 w 2302251"/>
                <a:gd name="connsiteY61" fmla="*/ 3147830 h 4498793"/>
                <a:gd name="connsiteX62" fmla="*/ 1679951 w 2302251"/>
                <a:gd name="connsiteY62" fmla="*/ 3865380 h 4498793"/>
                <a:gd name="connsiteX63" fmla="*/ 1864101 w 2302251"/>
                <a:gd name="connsiteY63" fmla="*/ 4227330 h 4498793"/>
                <a:gd name="connsiteX64" fmla="*/ 1927601 w 2302251"/>
                <a:gd name="connsiteY64" fmla="*/ 4176530 h 4498793"/>
                <a:gd name="connsiteX65" fmla="*/ 2003801 w 2302251"/>
                <a:gd name="connsiteY65" fmla="*/ 4227330 h 4498793"/>
                <a:gd name="connsiteX66" fmla="*/ 2302251 w 2302251"/>
                <a:gd name="connsiteY66" fmla="*/ 4233680 h 4498793"/>
                <a:gd name="connsiteX67" fmla="*/ 1883151 w 2302251"/>
                <a:gd name="connsiteY67" fmla="*/ 4443230 h 4498793"/>
                <a:gd name="connsiteX68" fmla="*/ 1838701 w 2302251"/>
                <a:gd name="connsiteY68" fmla="*/ 4424180 h 4498793"/>
                <a:gd name="connsiteX69" fmla="*/ 1819651 w 2302251"/>
                <a:gd name="connsiteY69" fmla="*/ 4487680 h 4498793"/>
                <a:gd name="connsiteX70" fmla="*/ 1648201 w 2302251"/>
                <a:gd name="connsiteY70" fmla="*/ 4494030 h 4498793"/>
                <a:gd name="connsiteX71" fmla="*/ 1679951 w 2302251"/>
                <a:gd name="connsiteY71" fmla="*/ 4405130 h 4498793"/>
                <a:gd name="connsiteX72" fmla="*/ 1222751 w 2302251"/>
                <a:gd name="connsiteY72" fmla="*/ 3408180 h 4498793"/>
                <a:gd name="connsiteX73" fmla="*/ 911601 w 2302251"/>
                <a:gd name="connsiteY73" fmla="*/ 2950980 h 4498793"/>
                <a:gd name="connsiteX74" fmla="*/ 708401 w 2302251"/>
                <a:gd name="connsiteY74" fmla="*/ 3357380 h 4498793"/>
                <a:gd name="connsiteX75" fmla="*/ 454401 w 2302251"/>
                <a:gd name="connsiteY75" fmla="*/ 4068580 h 4498793"/>
                <a:gd name="connsiteX76" fmla="*/ 473451 w 2302251"/>
                <a:gd name="connsiteY76" fmla="*/ 4152717 h 4498793"/>
                <a:gd name="connsiteX77" fmla="*/ 441701 w 2302251"/>
                <a:gd name="connsiteY77" fmla="*/ 4227330 h 4498793"/>
                <a:gd name="connsiteX0" fmla="*/ 441701 w 2302251"/>
                <a:gd name="connsiteY0" fmla="*/ 4227330 h 4498793"/>
                <a:gd name="connsiteX1" fmla="*/ 613151 w 2302251"/>
                <a:gd name="connsiteY1" fmla="*/ 4351155 h 4498793"/>
                <a:gd name="connsiteX2" fmla="*/ 767139 w 2302251"/>
                <a:gd name="connsiteY2" fmla="*/ 4416242 h 4498793"/>
                <a:gd name="connsiteX3" fmla="*/ 771901 w 2302251"/>
                <a:gd name="connsiteY3" fmla="*/ 4494030 h 4498793"/>
                <a:gd name="connsiteX4" fmla="*/ 365500 w 2302251"/>
                <a:gd name="connsiteY4" fmla="*/ 4477361 h 4498793"/>
                <a:gd name="connsiteX5" fmla="*/ 332164 w 2302251"/>
                <a:gd name="connsiteY5" fmla="*/ 4498793 h 4498793"/>
                <a:gd name="connsiteX6" fmla="*/ 143251 w 2302251"/>
                <a:gd name="connsiteY6" fmla="*/ 4474980 h 4498793"/>
                <a:gd name="connsiteX7" fmla="*/ 148808 w 2302251"/>
                <a:gd name="connsiteY7" fmla="*/ 4398780 h 4498793"/>
                <a:gd name="connsiteX8" fmla="*/ 221038 w 2302251"/>
                <a:gd name="connsiteY8" fmla="*/ 3757430 h 4498793"/>
                <a:gd name="connsiteX9" fmla="*/ 274219 w 2302251"/>
                <a:gd name="connsiteY9" fmla="*/ 3451043 h 4498793"/>
                <a:gd name="connsiteX10" fmla="*/ 416301 w 2302251"/>
                <a:gd name="connsiteY10" fmla="*/ 3158149 h 4498793"/>
                <a:gd name="connsiteX11" fmla="*/ 479801 w 2302251"/>
                <a:gd name="connsiteY11" fmla="*/ 2805724 h 4498793"/>
                <a:gd name="connsiteX12" fmla="*/ 527426 w 2302251"/>
                <a:gd name="connsiteY12" fmla="*/ 2674755 h 4498793"/>
                <a:gd name="connsiteX13" fmla="*/ 544889 w 2302251"/>
                <a:gd name="connsiteY13" fmla="*/ 2559662 h 4498793"/>
                <a:gd name="connsiteX14" fmla="*/ 467101 w 2302251"/>
                <a:gd name="connsiteY14" fmla="*/ 2462030 h 4498793"/>
                <a:gd name="connsiteX15" fmla="*/ 232151 w 2302251"/>
                <a:gd name="connsiteY15" fmla="*/ 2531880 h 4498793"/>
                <a:gd name="connsiteX16" fmla="*/ 181351 w 2302251"/>
                <a:gd name="connsiteY16" fmla="*/ 2354080 h 4498793"/>
                <a:gd name="connsiteX17" fmla="*/ 13076 w 2302251"/>
                <a:gd name="connsiteY17" fmla="*/ 2214380 h 4498793"/>
                <a:gd name="connsiteX18" fmla="*/ 20221 w 2302251"/>
                <a:gd name="connsiteY18" fmla="*/ 1836555 h 4498793"/>
                <a:gd name="connsiteX19" fmla="*/ 28951 w 2302251"/>
                <a:gd name="connsiteY19" fmla="*/ 1693680 h 4498793"/>
                <a:gd name="connsiteX20" fmla="*/ 258345 w 2302251"/>
                <a:gd name="connsiteY20" fmla="*/ 1228542 h 4498793"/>
                <a:gd name="connsiteX21" fmla="*/ 409951 w 2302251"/>
                <a:gd name="connsiteY21" fmla="*/ 1204730 h 4498793"/>
                <a:gd name="connsiteX22" fmla="*/ 375819 w 2302251"/>
                <a:gd name="connsiteY22" fmla="*/ 1120593 h 4498793"/>
                <a:gd name="connsiteX23" fmla="*/ 421857 w 2302251"/>
                <a:gd name="connsiteY23" fmla="*/ 1093605 h 4498793"/>
                <a:gd name="connsiteX24" fmla="*/ 517901 w 2302251"/>
                <a:gd name="connsiteY24" fmla="*/ 1109480 h 4498793"/>
                <a:gd name="connsiteX25" fmla="*/ 742532 w 2302251"/>
                <a:gd name="connsiteY25" fmla="*/ 742768 h 4498793"/>
                <a:gd name="connsiteX26" fmla="*/ 765551 w 2302251"/>
                <a:gd name="connsiteY26" fmla="*/ 633230 h 4498793"/>
                <a:gd name="connsiteX27" fmla="*/ 708401 w 2302251"/>
                <a:gd name="connsiteY27" fmla="*/ 690380 h 4498793"/>
                <a:gd name="connsiteX28" fmla="*/ 676651 w 2302251"/>
                <a:gd name="connsiteY28" fmla="*/ 487180 h 4498793"/>
                <a:gd name="connsiteX29" fmla="*/ 683001 w 2302251"/>
                <a:gd name="connsiteY29" fmla="*/ 430030 h 4498793"/>
                <a:gd name="connsiteX30" fmla="*/ 797301 w 2302251"/>
                <a:gd name="connsiteY30" fmla="*/ 334780 h 4498793"/>
                <a:gd name="connsiteX31" fmla="*/ 860801 w 2302251"/>
                <a:gd name="connsiteY31" fmla="*/ 353830 h 4498793"/>
                <a:gd name="connsiteX32" fmla="*/ 835401 w 2302251"/>
                <a:gd name="connsiteY32" fmla="*/ 271280 h 4498793"/>
                <a:gd name="connsiteX33" fmla="*/ 922715 w 2302251"/>
                <a:gd name="connsiteY33" fmla="*/ 110149 h 4498793"/>
                <a:gd name="connsiteX34" fmla="*/ 1216401 w 2302251"/>
                <a:gd name="connsiteY34" fmla="*/ 4580 h 4498793"/>
                <a:gd name="connsiteX35" fmla="*/ 1529138 w 2302251"/>
                <a:gd name="connsiteY35" fmla="*/ 262548 h 4498793"/>
                <a:gd name="connsiteX36" fmla="*/ 1432301 w 2302251"/>
                <a:gd name="connsiteY36" fmla="*/ 449080 h 4498793"/>
                <a:gd name="connsiteX37" fmla="*/ 1457701 w 2302251"/>
                <a:gd name="connsiteY37" fmla="*/ 531630 h 4498793"/>
                <a:gd name="connsiteX38" fmla="*/ 1406901 w 2302251"/>
                <a:gd name="connsiteY38" fmla="*/ 550680 h 4498793"/>
                <a:gd name="connsiteX39" fmla="*/ 1349751 w 2302251"/>
                <a:gd name="connsiteY39" fmla="*/ 664980 h 4498793"/>
                <a:gd name="connsiteX40" fmla="*/ 1419601 w 2302251"/>
                <a:gd name="connsiteY40" fmla="*/ 741180 h 4498793"/>
                <a:gd name="connsiteX41" fmla="*/ 1425951 w 2302251"/>
                <a:gd name="connsiteY41" fmla="*/ 823730 h 4498793"/>
                <a:gd name="connsiteX42" fmla="*/ 1527551 w 2302251"/>
                <a:gd name="connsiteY42" fmla="*/ 1026930 h 4498793"/>
                <a:gd name="connsiteX43" fmla="*/ 1514851 w 2302251"/>
                <a:gd name="connsiteY43" fmla="*/ 1172980 h 4498793"/>
                <a:gd name="connsiteX44" fmla="*/ 1445001 w 2302251"/>
                <a:gd name="connsiteY44" fmla="*/ 1192030 h 4498793"/>
                <a:gd name="connsiteX45" fmla="*/ 1362451 w 2302251"/>
                <a:gd name="connsiteY45" fmla="*/ 1649230 h 4498793"/>
                <a:gd name="connsiteX46" fmla="*/ 1241801 w 2302251"/>
                <a:gd name="connsiteY46" fmla="*/ 1579380 h 4498793"/>
                <a:gd name="connsiteX47" fmla="*/ 1210051 w 2302251"/>
                <a:gd name="connsiteY47" fmla="*/ 1649230 h 4498793"/>
                <a:gd name="connsiteX48" fmla="*/ 1381501 w 2302251"/>
                <a:gd name="connsiteY48" fmla="*/ 1820680 h 4498793"/>
                <a:gd name="connsiteX49" fmla="*/ 1349751 w 2302251"/>
                <a:gd name="connsiteY49" fmla="*/ 1909580 h 4498793"/>
                <a:gd name="connsiteX50" fmla="*/ 1425951 w 2302251"/>
                <a:gd name="connsiteY50" fmla="*/ 1934980 h 4498793"/>
                <a:gd name="connsiteX51" fmla="*/ 1597401 w 2302251"/>
                <a:gd name="connsiteY51" fmla="*/ 2195330 h 4498793"/>
                <a:gd name="connsiteX52" fmla="*/ 1635501 w 2302251"/>
                <a:gd name="connsiteY52" fmla="*/ 2188980 h 4498793"/>
                <a:gd name="connsiteX53" fmla="*/ 1775201 w 2302251"/>
                <a:gd name="connsiteY53" fmla="*/ 2373130 h 4498793"/>
                <a:gd name="connsiteX54" fmla="*/ 1578351 w 2302251"/>
                <a:gd name="connsiteY54" fmla="*/ 2455680 h 4498793"/>
                <a:gd name="connsiteX55" fmla="*/ 1502151 w 2302251"/>
                <a:gd name="connsiteY55" fmla="*/ 2347730 h 4498793"/>
                <a:gd name="connsiteX56" fmla="*/ 1419601 w 2302251"/>
                <a:gd name="connsiteY56" fmla="*/ 2417580 h 4498793"/>
                <a:gd name="connsiteX57" fmla="*/ 1203701 w 2302251"/>
                <a:gd name="connsiteY57" fmla="*/ 2093730 h 4498793"/>
                <a:gd name="connsiteX58" fmla="*/ 1152901 w 2302251"/>
                <a:gd name="connsiteY58" fmla="*/ 2144530 h 4498793"/>
                <a:gd name="connsiteX59" fmla="*/ 1178301 w 2302251"/>
                <a:gd name="connsiteY59" fmla="*/ 2246130 h 4498793"/>
                <a:gd name="connsiteX60" fmla="*/ 1140201 w 2302251"/>
                <a:gd name="connsiteY60" fmla="*/ 2296930 h 4498793"/>
                <a:gd name="connsiteX61" fmla="*/ 1521201 w 2302251"/>
                <a:gd name="connsiteY61" fmla="*/ 3147830 h 4498793"/>
                <a:gd name="connsiteX62" fmla="*/ 1679951 w 2302251"/>
                <a:gd name="connsiteY62" fmla="*/ 3865380 h 4498793"/>
                <a:gd name="connsiteX63" fmla="*/ 1864101 w 2302251"/>
                <a:gd name="connsiteY63" fmla="*/ 4227330 h 4498793"/>
                <a:gd name="connsiteX64" fmla="*/ 1927601 w 2302251"/>
                <a:gd name="connsiteY64" fmla="*/ 4176530 h 4498793"/>
                <a:gd name="connsiteX65" fmla="*/ 2003801 w 2302251"/>
                <a:gd name="connsiteY65" fmla="*/ 4227330 h 4498793"/>
                <a:gd name="connsiteX66" fmla="*/ 2302251 w 2302251"/>
                <a:gd name="connsiteY66" fmla="*/ 4233680 h 4498793"/>
                <a:gd name="connsiteX67" fmla="*/ 1883151 w 2302251"/>
                <a:gd name="connsiteY67" fmla="*/ 4443230 h 4498793"/>
                <a:gd name="connsiteX68" fmla="*/ 1838701 w 2302251"/>
                <a:gd name="connsiteY68" fmla="*/ 4424180 h 4498793"/>
                <a:gd name="connsiteX69" fmla="*/ 1819651 w 2302251"/>
                <a:gd name="connsiteY69" fmla="*/ 4487680 h 4498793"/>
                <a:gd name="connsiteX70" fmla="*/ 1648201 w 2302251"/>
                <a:gd name="connsiteY70" fmla="*/ 4494030 h 4498793"/>
                <a:gd name="connsiteX71" fmla="*/ 1679951 w 2302251"/>
                <a:gd name="connsiteY71" fmla="*/ 4405130 h 4498793"/>
                <a:gd name="connsiteX72" fmla="*/ 1222751 w 2302251"/>
                <a:gd name="connsiteY72" fmla="*/ 3408180 h 4498793"/>
                <a:gd name="connsiteX73" fmla="*/ 911601 w 2302251"/>
                <a:gd name="connsiteY73" fmla="*/ 2950980 h 4498793"/>
                <a:gd name="connsiteX74" fmla="*/ 708401 w 2302251"/>
                <a:gd name="connsiteY74" fmla="*/ 3357380 h 4498793"/>
                <a:gd name="connsiteX75" fmla="*/ 454401 w 2302251"/>
                <a:gd name="connsiteY75" fmla="*/ 4068580 h 4498793"/>
                <a:gd name="connsiteX76" fmla="*/ 473451 w 2302251"/>
                <a:gd name="connsiteY76" fmla="*/ 4152717 h 4498793"/>
                <a:gd name="connsiteX77" fmla="*/ 441701 w 2302251"/>
                <a:gd name="connsiteY77" fmla="*/ 4227330 h 4498793"/>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7701 w 2302251"/>
                <a:gd name="connsiteY37" fmla="*/ 530643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75201 w 2302251"/>
                <a:gd name="connsiteY53" fmla="*/ 2372143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03701 w 2302251"/>
                <a:gd name="connsiteY57" fmla="*/ 209274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7701 w 2302251"/>
                <a:gd name="connsiteY37" fmla="*/ 530643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75201 w 2302251"/>
                <a:gd name="connsiteY53" fmla="*/ 2372143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03701 w 2302251"/>
                <a:gd name="connsiteY57" fmla="*/ 209274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64845 w 2302251"/>
                <a:gd name="connsiteY37" fmla="*/ 544930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75201 w 2302251"/>
                <a:gd name="connsiteY53" fmla="*/ 2372143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03701 w 2302251"/>
                <a:gd name="connsiteY57" fmla="*/ 209274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75201 w 2302251"/>
                <a:gd name="connsiteY53" fmla="*/ 2372143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03701 w 2302251"/>
                <a:gd name="connsiteY57" fmla="*/ 209274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75201 w 2302251"/>
                <a:gd name="connsiteY53" fmla="*/ 2372143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03701 w 2302251"/>
                <a:gd name="connsiteY57" fmla="*/ 209274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75201 w 2302251"/>
                <a:gd name="connsiteY53" fmla="*/ 2372143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75201 w 2302251"/>
                <a:gd name="connsiteY53" fmla="*/ 2372143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40276 w 2302251"/>
                <a:gd name="connsiteY53" fmla="*/ 2362618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40276 w 2302251"/>
                <a:gd name="connsiteY53" fmla="*/ 2362618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40276 w 2302251"/>
                <a:gd name="connsiteY53" fmla="*/ 2362618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40276 w 2302251"/>
                <a:gd name="connsiteY53" fmla="*/ 2362618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40276 w 2302251"/>
                <a:gd name="connsiteY53" fmla="*/ 2362618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362451 w 2302251"/>
                <a:gd name="connsiteY45" fmla="*/ 1648243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40276 w 2302251"/>
                <a:gd name="connsiteY53" fmla="*/ 2362618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441826 w 2302251"/>
                <a:gd name="connsiteY45" fmla="*/ 1511718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40276 w 2302251"/>
                <a:gd name="connsiteY53" fmla="*/ 2362618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441826 w 2302251"/>
                <a:gd name="connsiteY45" fmla="*/ 1511718 h 4497806"/>
                <a:gd name="connsiteX46" fmla="*/ 1241801 w 2302251"/>
                <a:gd name="connsiteY46" fmla="*/ 1578393 h 4497806"/>
                <a:gd name="connsiteX47" fmla="*/ 1210051 w 2302251"/>
                <a:gd name="connsiteY47" fmla="*/ 1648243 h 4497806"/>
                <a:gd name="connsiteX48" fmla="*/ 1381501 w 2302251"/>
                <a:gd name="connsiteY48" fmla="*/ 1819693 h 4497806"/>
                <a:gd name="connsiteX49" fmla="*/ 1349751 w 2302251"/>
                <a:gd name="connsiteY49" fmla="*/ 1908593 h 4497806"/>
                <a:gd name="connsiteX50" fmla="*/ 1425951 w 2302251"/>
                <a:gd name="connsiteY50" fmla="*/ 1933993 h 4497806"/>
                <a:gd name="connsiteX51" fmla="*/ 1597401 w 2302251"/>
                <a:gd name="connsiteY51" fmla="*/ 2194343 h 4497806"/>
                <a:gd name="connsiteX52" fmla="*/ 1635501 w 2302251"/>
                <a:gd name="connsiteY52" fmla="*/ 2187993 h 4497806"/>
                <a:gd name="connsiteX53" fmla="*/ 1740276 w 2302251"/>
                <a:gd name="connsiteY53" fmla="*/ 2362618 h 4497806"/>
                <a:gd name="connsiteX54" fmla="*/ 1578351 w 2302251"/>
                <a:gd name="connsiteY54" fmla="*/ 2454693 h 4497806"/>
                <a:gd name="connsiteX55" fmla="*/ 1502151 w 2302251"/>
                <a:gd name="connsiteY55" fmla="*/ 2346743 h 4497806"/>
                <a:gd name="connsiteX56" fmla="*/ 1419601 w 2302251"/>
                <a:gd name="connsiteY56" fmla="*/ 2416593 h 4497806"/>
                <a:gd name="connsiteX57" fmla="*/ 1222751 w 2302251"/>
                <a:gd name="connsiteY57" fmla="*/ 2099093 h 4497806"/>
                <a:gd name="connsiteX58" fmla="*/ 1152901 w 2302251"/>
                <a:gd name="connsiteY58" fmla="*/ 2143543 h 4497806"/>
                <a:gd name="connsiteX59" fmla="*/ 1178301 w 2302251"/>
                <a:gd name="connsiteY59" fmla="*/ 2245143 h 4497806"/>
                <a:gd name="connsiteX60" fmla="*/ 1140201 w 2302251"/>
                <a:gd name="connsiteY60" fmla="*/ 2295943 h 4497806"/>
                <a:gd name="connsiteX61" fmla="*/ 1521201 w 2302251"/>
                <a:gd name="connsiteY61" fmla="*/ 3146843 h 4497806"/>
                <a:gd name="connsiteX62" fmla="*/ 1679951 w 2302251"/>
                <a:gd name="connsiteY62" fmla="*/ 3864393 h 4497806"/>
                <a:gd name="connsiteX63" fmla="*/ 1864101 w 2302251"/>
                <a:gd name="connsiteY63" fmla="*/ 4226343 h 4497806"/>
                <a:gd name="connsiteX64" fmla="*/ 1927601 w 2302251"/>
                <a:gd name="connsiteY64" fmla="*/ 4175543 h 4497806"/>
                <a:gd name="connsiteX65" fmla="*/ 2003801 w 2302251"/>
                <a:gd name="connsiteY65" fmla="*/ 4226343 h 4497806"/>
                <a:gd name="connsiteX66" fmla="*/ 2302251 w 2302251"/>
                <a:gd name="connsiteY66" fmla="*/ 4232693 h 4497806"/>
                <a:gd name="connsiteX67" fmla="*/ 1883151 w 2302251"/>
                <a:gd name="connsiteY67" fmla="*/ 4442243 h 4497806"/>
                <a:gd name="connsiteX68" fmla="*/ 1838701 w 2302251"/>
                <a:gd name="connsiteY68" fmla="*/ 4423193 h 4497806"/>
                <a:gd name="connsiteX69" fmla="*/ 1819651 w 2302251"/>
                <a:gd name="connsiteY69" fmla="*/ 4486693 h 4497806"/>
                <a:gd name="connsiteX70" fmla="*/ 1648201 w 2302251"/>
                <a:gd name="connsiteY70" fmla="*/ 4493043 h 4497806"/>
                <a:gd name="connsiteX71" fmla="*/ 1679951 w 2302251"/>
                <a:gd name="connsiteY71" fmla="*/ 4404143 h 4497806"/>
                <a:gd name="connsiteX72" fmla="*/ 1222751 w 2302251"/>
                <a:gd name="connsiteY72" fmla="*/ 3407193 h 4497806"/>
                <a:gd name="connsiteX73" fmla="*/ 911601 w 2302251"/>
                <a:gd name="connsiteY73" fmla="*/ 2949993 h 4497806"/>
                <a:gd name="connsiteX74" fmla="*/ 708401 w 2302251"/>
                <a:gd name="connsiteY74" fmla="*/ 3356393 h 4497806"/>
                <a:gd name="connsiteX75" fmla="*/ 454401 w 2302251"/>
                <a:gd name="connsiteY75" fmla="*/ 4067593 h 4497806"/>
                <a:gd name="connsiteX76" fmla="*/ 473451 w 2302251"/>
                <a:gd name="connsiteY76" fmla="*/ 4151730 h 4497806"/>
                <a:gd name="connsiteX77" fmla="*/ 441701 w 2302251"/>
                <a:gd name="connsiteY77"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441826 w 2302251"/>
                <a:gd name="connsiteY45" fmla="*/ 15117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521201 w 2302251"/>
                <a:gd name="connsiteY62" fmla="*/ 3146843 h 4497806"/>
                <a:gd name="connsiteX63" fmla="*/ 1679951 w 2302251"/>
                <a:gd name="connsiteY63" fmla="*/ 3864393 h 4497806"/>
                <a:gd name="connsiteX64" fmla="*/ 1864101 w 2302251"/>
                <a:gd name="connsiteY64" fmla="*/ 4226343 h 4497806"/>
                <a:gd name="connsiteX65" fmla="*/ 1927601 w 2302251"/>
                <a:gd name="connsiteY65" fmla="*/ 4175543 h 4497806"/>
                <a:gd name="connsiteX66" fmla="*/ 2003801 w 2302251"/>
                <a:gd name="connsiteY66" fmla="*/ 4226343 h 4497806"/>
                <a:gd name="connsiteX67" fmla="*/ 2302251 w 2302251"/>
                <a:gd name="connsiteY67" fmla="*/ 4232693 h 4497806"/>
                <a:gd name="connsiteX68" fmla="*/ 1883151 w 2302251"/>
                <a:gd name="connsiteY68" fmla="*/ 4442243 h 4497806"/>
                <a:gd name="connsiteX69" fmla="*/ 1838701 w 2302251"/>
                <a:gd name="connsiteY69" fmla="*/ 4423193 h 4497806"/>
                <a:gd name="connsiteX70" fmla="*/ 1819651 w 2302251"/>
                <a:gd name="connsiteY70" fmla="*/ 4486693 h 4497806"/>
                <a:gd name="connsiteX71" fmla="*/ 1648201 w 2302251"/>
                <a:gd name="connsiteY71" fmla="*/ 4493043 h 4497806"/>
                <a:gd name="connsiteX72" fmla="*/ 1679951 w 2302251"/>
                <a:gd name="connsiteY72" fmla="*/ 4404143 h 4497806"/>
                <a:gd name="connsiteX73" fmla="*/ 1222751 w 2302251"/>
                <a:gd name="connsiteY73" fmla="*/ 3407193 h 4497806"/>
                <a:gd name="connsiteX74" fmla="*/ 911601 w 2302251"/>
                <a:gd name="connsiteY74" fmla="*/ 2949993 h 4497806"/>
                <a:gd name="connsiteX75" fmla="*/ 708401 w 2302251"/>
                <a:gd name="connsiteY75" fmla="*/ 3356393 h 4497806"/>
                <a:gd name="connsiteX76" fmla="*/ 454401 w 2302251"/>
                <a:gd name="connsiteY76" fmla="*/ 4067593 h 4497806"/>
                <a:gd name="connsiteX77" fmla="*/ 473451 w 2302251"/>
                <a:gd name="connsiteY77" fmla="*/ 4151730 h 4497806"/>
                <a:gd name="connsiteX78" fmla="*/ 441701 w 2302251"/>
                <a:gd name="connsiteY78"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45001 w 2302251"/>
                <a:gd name="connsiteY44" fmla="*/ 119104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521201 w 2302251"/>
                <a:gd name="connsiteY62" fmla="*/ 3146843 h 4497806"/>
                <a:gd name="connsiteX63" fmla="*/ 1679951 w 2302251"/>
                <a:gd name="connsiteY63" fmla="*/ 3864393 h 4497806"/>
                <a:gd name="connsiteX64" fmla="*/ 1864101 w 2302251"/>
                <a:gd name="connsiteY64" fmla="*/ 4226343 h 4497806"/>
                <a:gd name="connsiteX65" fmla="*/ 1927601 w 2302251"/>
                <a:gd name="connsiteY65" fmla="*/ 4175543 h 4497806"/>
                <a:gd name="connsiteX66" fmla="*/ 2003801 w 2302251"/>
                <a:gd name="connsiteY66" fmla="*/ 4226343 h 4497806"/>
                <a:gd name="connsiteX67" fmla="*/ 2302251 w 2302251"/>
                <a:gd name="connsiteY67" fmla="*/ 4232693 h 4497806"/>
                <a:gd name="connsiteX68" fmla="*/ 1883151 w 2302251"/>
                <a:gd name="connsiteY68" fmla="*/ 4442243 h 4497806"/>
                <a:gd name="connsiteX69" fmla="*/ 1838701 w 2302251"/>
                <a:gd name="connsiteY69" fmla="*/ 4423193 h 4497806"/>
                <a:gd name="connsiteX70" fmla="*/ 1819651 w 2302251"/>
                <a:gd name="connsiteY70" fmla="*/ 4486693 h 4497806"/>
                <a:gd name="connsiteX71" fmla="*/ 1648201 w 2302251"/>
                <a:gd name="connsiteY71" fmla="*/ 4493043 h 4497806"/>
                <a:gd name="connsiteX72" fmla="*/ 1679951 w 2302251"/>
                <a:gd name="connsiteY72" fmla="*/ 4404143 h 4497806"/>
                <a:gd name="connsiteX73" fmla="*/ 1222751 w 2302251"/>
                <a:gd name="connsiteY73" fmla="*/ 3407193 h 4497806"/>
                <a:gd name="connsiteX74" fmla="*/ 911601 w 2302251"/>
                <a:gd name="connsiteY74" fmla="*/ 2949993 h 4497806"/>
                <a:gd name="connsiteX75" fmla="*/ 708401 w 2302251"/>
                <a:gd name="connsiteY75" fmla="*/ 3356393 h 4497806"/>
                <a:gd name="connsiteX76" fmla="*/ 454401 w 2302251"/>
                <a:gd name="connsiteY76" fmla="*/ 4067593 h 4497806"/>
                <a:gd name="connsiteX77" fmla="*/ 473451 w 2302251"/>
                <a:gd name="connsiteY77" fmla="*/ 4151730 h 4497806"/>
                <a:gd name="connsiteX78" fmla="*/ 441701 w 2302251"/>
                <a:gd name="connsiteY78"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521201 w 2302251"/>
                <a:gd name="connsiteY62" fmla="*/ 3146843 h 4497806"/>
                <a:gd name="connsiteX63" fmla="*/ 1679951 w 2302251"/>
                <a:gd name="connsiteY63" fmla="*/ 3864393 h 4497806"/>
                <a:gd name="connsiteX64" fmla="*/ 1864101 w 2302251"/>
                <a:gd name="connsiteY64" fmla="*/ 4226343 h 4497806"/>
                <a:gd name="connsiteX65" fmla="*/ 1927601 w 2302251"/>
                <a:gd name="connsiteY65" fmla="*/ 4175543 h 4497806"/>
                <a:gd name="connsiteX66" fmla="*/ 2003801 w 2302251"/>
                <a:gd name="connsiteY66" fmla="*/ 4226343 h 4497806"/>
                <a:gd name="connsiteX67" fmla="*/ 2302251 w 2302251"/>
                <a:gd name="connsiteY67" fmla="*/ 4232693 h 4497806"/>
                <a:gd name="connsiteX68" fmla="*/ 1883151 w 2302251"/>
                <a:gd name="connsiteY68" fmla="*/ 4442243 h 4497806"/>
                <a:gd name="connsiteX69" fmla="*/ 1838701 w 2302251"/>
                <a:gd name="connsiteY69" fmla="*/ 4423193 h 4497806"/>
                <a:gd name="connsiteX70" fmla="*/ 1819651 w 2302251"/>
                <a:gd name="connsiteY70" fmla="*/ 4486693 h 4497806"/>
                <a:gd name="connsiteX71" fmla="*/ 1648201 w 2302251"/>
                <a:gd name="connsiteY71" fmla="*/ 4493043 h 4497806"/>
                <a:gd name="connsiteX72" fmla="*/ 1679951 w 2302251"/>
                <a:gd name="connsiteY72" fmla="*/ 4404143 h 4497806"/>
                <a:gd name="connsiteX73" fmla="*/ 1222751 w 2302251"/>
                <a:gd name="connsiteY73" fmla="*/ 3407193 h 4497806"/>
                <a:gd name="connsiteX74" fmla="*/ 911601 w 2302251"/>
                <a:gd name="connsiteY74" fmla="*/ 2949993 h 4497806"/>
                <a:gd name="connsiteX75" fmla="*/ 708401 w 2302251"/>
                <a:gd name="connsiteY75" fmla="*/ 3356393 h 4497806"/>
                <a:gd name="connsiteX76" fmla="*/ 454401 w 2302251"/>
                <a:gd name="connsiteY76" fmla="*/ 4067593 h 4497806"/>
                <a:gd name="connsiteX77" fmla="*/ 473451 w 2302251"/>
                <a:gd name="connsiteY77" fmla="*/ 4151730 h 4497806"/>
                <a:gd name="connsiteX78" fmla="*/ 441701 w 2302251"/>
                <a:gd name="connsiteY78"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521201 w 2302251"/>
                <a:gd name="connsiteY62" fmla="*/ 3146843 h 4497806"/>
                <a:gd name="connsiteX63" fmla="*/ 1679951 w 2302251"/>
                <a:gd name="connsiteY63" fmla="*/ 3864393 h 4497806"/>
                <a:gd name="connsiteX64" fmla="*/ 1864101 w 2302251"/>
                <a:gd name="connsiteY64" fmla="*/ 4226343 h 4497806"/>
                <a:gd name="connsiteX65" fmla="*/ 1927601 w 2302251"/>
                <a:gd name="connsiteY65" fmla="*/ 4175543 h 4497806"/>
                <a:gd name="connsiteX66" fmla="*/ 2003801 w 2302251"/>
                <a:gd name="connsiteY66" fmla="*/ 4226343 h 4497806"/>
                <a:gd name="connsiteX67" fmla="*/ 2302251 w 2302251"/>
                <a:gd name="connsiteY67" fmla="*/ 4232693 h 4497806"/>
                <a:gd name="connsiteX68" fmla="*/ 1883151 w 2302251"/>
                <a:gd name="connsiteY68" fmla="*/ 4442243 h 4497806"/>
                <a:gd name="connsiteX69" fmla="*/ 1838701 w 2302251"/>
                <a:gd name="connsiteY69" fmla="*/ 4423193 h 4497806"/>
                <a:gd name="connsiteX70" fmla="*/ 1819651 w 2302251"/>
                <a:gd name="connsiteY70" fmla="*/ 4486693 h 4497806"/>
                <a:gd name="connsiteX71" fmla="*/ 1648201 w 2302251"/>
                <a:gd name="connsiteY71" fmla="*/ 4493043 h 4497806"/>
                <a:gd name="connsiteX72" fmla="*/ 1679951 w 2302251"/>
                <a:gd name="connsiteY72" fmla="*/ 4404143 h 4497806"/>
                <a:gd name="connsiteX73" fmla="*/ 1222751 w 2302251"/>
                <a:gd name="connsiteY73" fmla="*/ 3407193 h 4497806"/>
                <a:gd name="connsiteX74" fmla="*/ 911601 w 2302251"/>
                <a:gd name="connsiteY74" fmla="*/ 2949993 h 4497806"/>
                <a:gd name="connsiteX75" fmla="*/ 708401 w 2302251"/>
                <a:gd name="connsiteY75" fmla="*/ 3356393 h 4497806"/>
                <a:gd name="connsiteX76" fmla="*/ 454401 w 2302251"/>
                <a:gd name="connsiteY76" fmla="*/ 4067593 h 4497806"/>
                <a:gd name="connsiteX77" fmla="*/ 473451 w 2302251"/>
                <a:gd name="connsiteY77" fmla="*/ 4151730 h 4497806"/>
                <a:gd name="connsiteX78" fmla="*/ 441701 w 2302251"/>
                <a:gd name="connsiteY78"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521201 w 2302251"/>
                <a:gd name="connsiteY62" fmla="*/ 3146843 h 4497806"/>
                <a:gd name="connsiteX63" fmla="*/ 1679951 w 2302251"/>
                <a:gd name="connsiteY63" fmla="*/ 3864393 h 4497806"/>
                <a:gd name="connsiteX64" fmla="*/ 1864101 w 2302251"/>
                <a:gd name="connsiteY64" fmla="*/ 4226343 h 4497806"/>
                <a:gd name="connsiteX65" fmla="*/ 1927601 w 2302251"/>
                <a:gd name="connsiteY65" fmla="*/ 4175543 h 4497806"/>
                <a:gd name="connsiteX66" fmla="*/ 2003801 w 2302251"/>
                <a:gd name="connsiteY66" fmla="*/ 4226343 h 4497806"/>
                <a:gd name="connsiteX67" fmla="*/ 2302251 w 2302251"/>
                <a:gd name="connsiteY67" fmla="*/ 4232693 h 4497806"/>
                <a:gd name="connsiteX68" fmla="*/ 1883151 w 2302251"/>
                <a:gd name="connsiteY68" fmla="*/ 4442243 h 4497806"/>
                <a:gd name="connsiteX69" fmla="*/ 1838701 w 2302251"/>
                <a:gd name="connsiteY69" fmla="*/ 4423193 h 4497806"/>
                <a:gd name="connsiteX70" fmla="*/ 1819651 w 2302251"/>
                <a:gd name="connsiteY70" fmla="*/ 4486693 h 4497806"/>
                <a:gd name="connsiteX71" fmla="*/ 1648201 w 2302251"/>
                <a:gd name="connsiteY71" fmla="*/ 4493043 h 4497806"/>
                <a:gd name="connsiteX72" fmla="*/ 1679951 w 2302251"/>
                <a:gd name="connsiteY72" fmla="*/ 4404143 h 4497806"/>
                <a:gd name="connsiteX73" fmla="*/ 1222751 w 2302251"/>
                <a:gd name="connsiteY73" fmla="*/ 3407193 h 4497806"/>
                <a:gd name="connsiteX74" fmla="*/ 911601 w 2302251"/>
                <a:gd name="connsiteY74" fmla="*/ 2949993 h 4497806"/>
                <a:gd name="connsiteX75" fmla="*/ 708401 w 2302251"/>
                <a:gd name="connsiteY75" fmla="*/ 3356393 h 4497806"/>
                <a:gd name="connsiteX76" fmla="*/ 454401 w 2302251"/>
                <a:gd name="connsiteY76" fmla="*/ 4067593 h 4497806"/>
                <a:gd name="connsiteX77" fmla="*/ 473451 w 2302251"/>
                <a:gd name="connsiteY77" fmla="*/ 4151730 h 4497806"/>
                <a:gd name="connsiteX78" fmla="*/ 441701 w 2302251"/>
                <a:gd name="connsiteY78"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521201 w 2302251"/>
                <a:gd name="connsiteY62" fmla="*/ 3146843 h 4497806"/>
                <a:gd name="connsiteX63" fmla="*/ 1679951 w 2302251"/>
                <a:gd name="connsiteY63" fmla="*/ 3864393 h 4497806"/>
                <a:gd name="connsiteX64" fmla="*/ 1864101 w 2302251"/>
                <a:gd name="connsiteY64" fmla="*/ 4226343 h 4497806"/>
                <a:gd name="connsiteX65" fmla="*/ 1927601 w 2302251"/>
                <a:gd name="connsiteY65" fmla="*/ 4175543 h 4497806"/>
                <a:gd name="connsiteX66" fmla="*/ 2003801 w 2302251"/>
                <a:gd name="connsiteY66" fmla="*/ 4226343 h 4497806"/>
                <a:gd name="connsiteX67" fmla="*/ 2302251 w 2302251"/>
                <a:gd name="connsiteY67" fmla="*/ 4232693 h 4497806"/>
                <a:gd name="connsiteX68" fmla="*/ 1883151 w 2302251"/>
                <a:gd name="connsiteY68" fmla="*/ 4442243 h 4497806"/>
                <a:gd name="connsiteX69" fmla="*/ 1838701 w 2302251"/>
                <a:gd name="connsiteY69" fmla="*/ 4423193 h 4497806"/>
                <a:gd name="connsiteX70" fmla="*/ 1819651 w 2302251"/>
                <a:gd name="connsiteY70" fmla="*/ 4486693 h 4497806"/>
                <a:gd name="connsiteX71" fmla="*/ 1648201 w 2302251"/>
                <a:gd name="connsiteY71" fmla="*/ 4493043 h 4497806"/>
                <a:gd name="connsiteX72" fmla="*/ 1679951 w 2302251"/>
                <a:gd name="connsiteY72" fmla="*/ 4404143 h 4497806"/>
                <a:gd name="connsiteX73" fmla="*/ 1222751 w 2302251"/>
                <a:gd name="connsiteY73" fmla="*/ 3407193 h 4497806"/>
                <a:gd name="connsiteX74" fmla="*/ 911601 w 2302251"/>
                <a:gd name="connsiteY74" fmla="*/ 2949993 h 4497806"/>
                <a:gd name="connsiteX75" fmla="*/ 708401 w 2302251"/>
                <a:gd name="connsiteY75" fmla="*/ 3356393 h 4497806"/>
                <a:gd name="connsiteX76" fmla="*/ 454401 w 2302251"/>
                <a:gd name="connsiteY76" fmla="*/ 4067593 h 4497806"/>
                <a:gd name="connsiteX77" fmla="*/ 473451 w 2302251"/>
                <a:gd name="connsiteY77" fmla="*/ 4151730 h 4497806"/>
                <a:gd name="connsiteX78" fmla="*/ 441701 w 2302251"/>
                <a:gd name="connsiteY78"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76751 w 2302251"/>
                <a:gd name="connsiteY62" fmla="*/ 3150018 h 4497806"/>
                <a:gd name="connsiteX63" fmla="*/ 1679951 w 2302251"/>
                <a:gd name="connsiteY63" fmla="*/ 3864393 h 4497806"/>
                <a:gd name="connsiteX64" fmla="*/ 1864101 w 2302251"/>
                <a:gd name="connsiteY64" fmla="*/ 4226343 h 4497806"/>
                <a:gd name="connsiteX65" fmla="*/ 1927601 w 2302251"/>
                <a:gd name="connsiteY65" fmla="*/ 4175543 h 4497806"/>
                <a:gd name="connsiteX66" fmla="*/ 2003801 w 2302251"/>
                <a:gd name="connsiteY66" fmla="*/ 4226343 h 4497806"/>
                <a:gd name="connsiteX67" fmla="*/ 2302251 w 2302251"/>
                <a:gd name="connsiteY67" fmla="*/ 4232693 h 4497806"/>
                <a:gd name="connsiteX68" fmla="*/ 1883151 w 2302251"/>
                <a:gd name="connsiteY68" fmla="*/ 4442243 h 4497806"/>
                <a:gd name="connsiteX69" fmla="*/ 1838701 w 2302251"/>
                <a:gd name="connsiteY69" fmla="*/ 4423193 h 4497806"/>
                <a:gd name="connsiteX70" fmla="*/ 1819651 w 2302251"/>
                <a:gd name="connsiteY70" fmla="*/ 4486693 h 4497806"/>
                <a:gd name="connsiteX71" fmla="*/ 1648201 w 2302251"/>
                <a:gd name="connsiteY71" fmla="*/ 4493043 h 4497806"/>
                <a:gd name="connsiteX72" fmla="*/ 1679951 w 2302251"/>
                <a:gd name="connsiteY72" fmla="*/ 4404143 h 4497806"/>
                <a:gd name="connsiteX73" fmla="*/ 1222751 w 2302251"/>
                <a:gd name="connsiteY73" fmla="*/ 3407193 h 4497806"/>
                <a:gd name="connsiteX74" fmla="*/ 911601 w 2302251"/>
                <a:gd name="connsiteY74" fmla="*/ 2949993 h 4497806"/>
                <a:gd name="connsiteX75" fmla="*/ 708401 w 2302251"/>
                <a:gd name="connsiteY75" fmla="*/ 3356393 h 4497806"/>
                <a:gd name="connsiteX76" fmla="*/ 454401 w 2302251"/>
                <a:gd name="connsiteY76" fmla="*/ 4067593 h 4497806"/>
                <a:gd name="connsiteX77" fmla="*/ 473451 w 2302251"/>
                <a:gd name="connsiteY77" fmla="*/ 4151730 h 4497806"/>
                <a:gd name="connsiteX78" fmla="*/ 441701 w 2302251"/>
                <a:gd name="connsiteY78"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76751 w 2302251"/>
                <a:gd name="connsiteY62" fmla="*/ 3150018 h 4497806"/>
                <a:gd name="connsiteX63" fmla="*/ 1679951 w 2302251"/>
                <a:gd name="connsiteY63" fmla="*/ 3864393 h 4497806"/>
                <a:gd name="connsiteX64" fmla="*/ 1864101 w 2302251"/>
                <a:gd name="connsiteY64" fmla="*/ 4226343 h 4497806"/>
                <a:gd name="connsiteX65" fmla="*/ 1927601 w 2302251"/>
                <a:gd name="connsiteY65" fmla="*/ 4175543 h 4497806"/>
                <a:gd name="connsiteX66" fmla="*/ 2003801 w 2302251"/>
                <a:gd name="connsiteY66" fmla="*/ 4226343 h 4497806"/>
                <a:gd name="connsiteX67" fmla="*/ 2302251 w 2302251"/>
                <a:gd name="connsiteY67" fmla="*/ 4232693 h 4497806"/>
                <a:gd name="connsiteX68" fmla="*/ 1883151 w 2302251"/>
                <a:gd name="connsiteY68" fmla="*/ 4442243 h 4497806"/>
                <a:gd name="connsiteX69" fmla="*/ 1838701 w 2302251"/>
                <a:gd name="connsiteY69" fmla="*/ 4423193 h 4497806"/>
                <a:gd name="connsiteX70" fmla="*/ 1819651 w 2302251"/>
                <a:gd name="connsiteY70" fmla="*/ 4486693 h 4497806"/>
                <a:gd name="connsiteX71" fmla="*/ 1648201 w 2302251"/>
                <a:gd name="connsiteY71" fmla="*/ 4493043 h 4497806"/>
                <a:gd name="connsiteX72" fmla="*/ 1679951 w 2302251"/>
                <a:gd name="connsiteY72" fmla="*/ 4404143 h 4497806"/>
                <a:gd name="connsiteX73" fmla="*/ 1222751 w 2302251"/>
                <a:gd name="connsiteY73" fmla="*/ 3407193 h 4497806"/>
                <a:gd name="connsiteX74" fmla="*/ 911601 w 2302251"/>
                <a:gd name="connsiteY74" fmla="*/ 2949993 h 4497806"/>
                <a:gd name="connsiteX75" fmla="*/ 708401 w 2302251"/>
                <a:gd name="connsiteY75" fmla="*/ 3356393 h 4497806"/>
                <a:gd name="connsiteX76" fmla="*/ 454401 w 2302251"/>
                <a:gd name="connsiteY76" fmla="*/ 4067593 h 4497806"/>
                <a:gd name="connsiteX77" fmla="*/ 473451 w 2302251"/>
                <a:gd name="connsiteY77" fmla="*/ 4151730 h 4497806"/>
                <a:gd name="connsiteX78" fmla="*/ 441701 w 2302251"/>
                <a:gd name="connsiteY78"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476751 w 2302251"/>
                <a:gd name="connsiteY63" fmla="*/ 3150018 h 4497806"/>
                <a:gd name="connsiteX64" fmla="*/ 1679951 w 2302251"/>
                <a:gd name="connsiteY64" fmla="*/ 3864393 h 4497806"/>
                <a:gd name="connsiteX65" fmla="*/ 1864101 w 2302251"/>
                <a:gd name="connsiteY65" fmla="*/ 4226343 h 4497806"/>
                <a:gd name="connsiteX66" fmla="*/ 1927601 w 2302251"/>
                <a:gd name="connsiteY66" fmla="*/ 4175543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79951 w 2302251"/>
                <a:gd name="connsiteY64" fmla="*/ 3864393 h 4497806"/>
                <a:gd name="connsiteX65" fmla="*/ 1864101 w 2302251"/>
                <a:gd name="connsiteY65" fmla="*/ 4226343 h 4497806"/>
                <a:gd name="connsiteX66" fmla="*/ 1927601 w 2302251"/>
                <a:gd name="connsiteY66" fmla="*/ 4175543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79951 w 2302251"/>
                <a:gd name="connsiteY64" fmla="*/ 3864393 h 4497806"/>
                <a:gd name="connsiteX65" fmla="*/ 1864101 w 2302251"/>
                <a:gd name="connsiteY65" fmla="*/ 4226343 h 4497806"/>
                <a:gd name="connsiteX66" fmla="*/ 1927601 w 2302251"/>
                <a:gd name="connsiteY66" fmla="*/ 4175543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79951 w 2302251"/>
                <a:gd name="connsiteY64" fmla="*/ 3864393 h 4497806"/>
                <a:gd name="connsiteX65" fmla="*/ 1864101 w 2302251"/>
                <a:gd name="connsiteY65" fmla="*/ 4226343 h 4497806"/>
                <a:gd name="connsiteX66" fmla="*/ 1927601 w 2302251"/>
                <a:gd name="connsiteY66" fmla="*/ 4175543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64101 w 2302251"/>
                <a:gd name="connsiteY65" fmla="*/ 4226343 h 4497806"/>
                <a:gd name="connsiteX66" fmla="*/ 1927601 w 2302251"/>
                <a:gd name="connsiteY66" fmla="*/ 4175543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64101 w 2302251"/>
                <a:gd name="connsiteY65" fmla="*/ 4226343 h 4497806"/>
                <a:gd name="connsiteX66" fmla="*/ 1927601 w 2302251"/>
                <a:gd name="connsiteY66" fmla="*/ 4175543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64101 w 2302251"/>
                <a:gd name="connsiteY65" fmla="*/ 4226343 h 4497806"/>
                <a:gd name="connsiteX66" fmla="*/ 1927601 w 2302251"/>
                <a:gd name="connsiteY66" fmla="*/ 4175543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54576 w 2302251"/>
                <a:gd name="connsiteY65" fmla="*/ 4200943 h 4497806"/>
                <a:gd name="connsiteX66" fmla="*/ 1927601 w 2302251"/>
                <a:gd name="connsiteY66" fmla="*/ 4175543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54576 w 2302251"/>
                <a:gd name="connsiteY65" fmla="*/ 4200943 h 4497806"/>
                <a:gd name="connsiteX66" fmla="*/ 1933951 w 2302251"/>
                <a:gd name="connsiteY66" fmla="*/ 4178718 h 4497806"/>
                <a:gd name="connsiteX67" fmla="*/ 2003801 w 2302251"/>
                <a:gd name="connsiteY67" fmla="*/ 4226343 h 4497806"/>
                <a:gd name="connsiteX68" fmla="*/ 2302251 w 2302251"/>
                <a:gd name="connsiteY68" fmla="*/ 4232693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54576 w 2302251"/>
                <a:gd name="connsiteY65" fmla="*/ 4200943 h 4497806"/>
                <a:gd name="connsiteX66" fmla="*/ 1933951 w 2302251"/>
                <a:gd name="connsiteY66" fmla="*/ 4178718 h 4497806"/>
                <a:gd name="connsiteX67" fmla="*/ 2003801 w 2302251"/>
                <a:gd name="connsiteY67" fmla="*/ 4226343 h 4497806"/>
                <a:gd name="connsiteX68" fmla="*/ 2302251 w 2302251"/>
                <a:gd name="connsiteY68" fmla="*/ 4235868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54576 w 2302251"/>
                <a:gd name="connsiteY65" fmla="*/ 4200943 h 4497806"/>
                <a:gd name="connsiteX66" fmla="*/ 1933951 w 2302251"/>
                <a:gd name="connsiteY66" fmla="*/ 4178718 h 4497806"/>
                <a:gd name="connsiteX67" fmla="*/ 2003801 w 2302251"/>
                <a:gd name="connsiteY67" fmla="*/ 4226343 h 4497806"/>
                <a:gd name="connsiteX68" fmla="*/ 2302251 w 2302251"/>
                <a:gd name="connsiteY68" fmla="*/ 4235868 h 4497806"/>
                <a:gd name="connsiteX69" fmla="*/ 1883151 w 2302251"/>
                <a:gd name="connsiteY69" fmla="*/ 4442243 h 4497806"/>
                <a:gd name="connsiteX70" fmla="*/ 1838701 w 2302251"/>
                <a:gd name="connsiteY70" fmla="*/ 4423193 h 4497806"/>
                <a:gd name="connsiteX71" fmla="*/ 1819651 w 2302251"/>
                <a:gd name="connsiteY71" fmla="*/ 4486693 h 4497806"/>
                <a:gd name="connsiteX72" fmla="*/ 1648201 w 2302251"/>
                <a:gd name="connsiteY72" fmla="*/ 4493043 h 4497806"/>
                <a:gd name="connsiteX73" fmla="*/ 1679951 w 2302251"/>
                <a:gd name="connsiteY73" fmla="*/ 4404143 h 4497806"/>
                <a:gd name="connsiteX74" fmla="*/ 1222751 w 2302251"/>
                <a:gd name="connsiteY74" fmla="*/ 3407193 h 4497806"/>
                <a:gd name="connsiteX75" fmla="*/ 911601 w 2302251"/>
                <a:gd name="connsiteY75" fmla="*/ 2949993 h 4497806"/>
                <a:gd name="connsiteX76" fmla="*/ 708401 w 2302251"/>
                <a:gd name="connsiteY76" fmla="*/ 3356393 h 4497806"/>
                <a:gd name="connsiteX77" fmla="*/ 454401 w 2302251"/>
                <a:gd name="connsiteY77" fmla="*/ 4067593 h 4497806"/>
                <a:gd name="connsiteX78" fmla="*/ 473451 w 2302251"/>
                <a:gd name="connsiteY78" fmla="*/ 4151730 h 4497806"/>
                <a:gd name="connsiteX79" fmla="*/ 441701 w 2302251"/>
                <a:gd name="connsiteY79"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54576 w 2302251"/>
                <a:gd name="connsiteY65" fmla="*/ 4200943 h 4497806"/>
                <a:gd name="connsiteX66" fmla="*/ 1933951 w 2302251"/>
                <a:gd name="connsiteY66" fmla="*/ 4178718 h 4497806"/>
                <a:gd name="connsiteX67" fmla="*/ 2003801 w 2302251"/>
                <a:gd name="connsiteY67" fmla="*/ 4226343 h 4497806"/>
                <a:gd name="connsiteX68" fmla="*/ 2302251 w 2302251"/>
                <a:gd name="connsiteY68" fmla="*/ 4235868 h 4497806"/>
                <a:gd name="connsiteX69" fmla="*/ 2108577 w 2302251"/>
                <a:gd name="connsiteY69" fmla="*/ 4423193 h 4497806"/>
                <a:gd name="connsiteX70" fmla="*/ 1883151 w 2302251"/>
                <a:gd name="connsiteY70" fmla="*/ 4442243 h 4497806"/>
                <a:gd name="connsiteX71" fmla="*/ 1838701 w 2302251"/>
                <a:gd name="connsiteY71" fmla="*/ 4423193 h 4497806"/>
                <a:gd name="connsiteX72" fmla="*/ 1819651 w 2302251"/>
                <a:gd name="connsiteY72" fmla="*/ 4486693 h 4497806"/>
                <a:gd name="connsiteX73" fmla="*/ 1648201 w 2302251"/>
                <a:gd name="connsiteY73" fmla="*/ 4493043 h 4497806"/>
                <a:gd name="connsiteX74" fmla="*/ 1679951 w 2302251"/>
                <a:gd name="connsiteY74" fmla="*/ 4404143 h 4497806"/>
                <a:gd name="connsiteX75" fmla="*/ 1222751 w 2302251"/>
                <a:gd name="connsiteY75" fmla="*/ 3407193 h 4497806"/>
                <a:gd name="connsiteX76" fmla="*/ 911601 w 2302251"/>
                <a:gd name="connsiteY76" fmla="*/ 2949993 h 4497806"/>
                <a:gd name="connsiteX77" fmla="*/ 708401 w 2302251"/>
                <a:gd name="connsiteY77" fmla="*/ 3356393 h 4497806"/>
                <a:gd name="connsiteX78" fmla="*/ 454401 w 2302251"/>
                <a:gd name="connsiteY78" fmla="*/ 4067593 h 4497806"/>
                <a:gd name="connsiteX79" fmla="*/ 473451 w 2302251"/>
                <a:gd name="connsiteY79" fmla="*/ 4151730 h 4497806"/>
                <a:gd name="connsiteX80" fmla="*/ 441701 w 2302251"/>
                <a:gd name="connsiteY80" fmla="*/ 4226343 h 4497806"/>
                <a:gd name="connsiteX0" fmla="*/ 441701 w 2302251"/>
                <a:gd name="connsiteY0" fmla="*/ 4226343 h 4497806"/>
                <a:gd name="connsiteX1" fmla="*/ 613151 w 2302251"/>
                <a:gd name="connsiteY1" fmla="*/ 4350168 h 4497806"/>
                <a:gd name="connsiteX2" fmla="*/ 767139 w 2302251"/>
                <a:gd name="connsiteY2" fmla="*/ 4415255 h 4497806"/>
                <a:gd name="connsiteX3" fmla="*/ 771901 w 2302251"/>
                <a:gd name="connsiteY3" fmla="*/ 4493043 h 4497806"/>
                <a:gd name="connsiteX4" fmla="*/ 365500 w 2302251"/>
                <a:gd name="connsiteY4" fmla="*/ 4476374 h 4497806"/>
                <a:gd name="connsiteX5" fmla="*/ 332164 w 2302251"/>
                <a:gd name="connsiteY5" fmla="*/ 4497806 h 4497806"/>
                <a:gd name="connsiteX6" fmla="*/ 143251 w 2302251"/>
                <a:gd name="connsiteY6" fmla="*/ 4473993 h 4497806"/>
                <a:gd name="connsiteX7" fmla="*/ 148808 w 2302251"/>
                <a:gd name="connsiteY7" fmla="*/ 4397793 h 4497806"/>
                <a:gd name="connsiteX8" fmla="*/ 221038 w 2302251"/>
                <a:gd name="connsiteY8" fmla="*/ 3756443 h 4497806"/>
                <a:gd name="connsiteX9" fmla="*/ 274219 w 2302251"/>
                <a:gd name="connsiteY9" fmla="*/ 3450056 h 4497806"/>
                <a:gd name="connsiteX10" fmla="*/ 416301 w 2302251"/>
                <a:gd name="connsiteY10" fmla="*/ 3157162 h 4497806"/>
                <a:gd name="connsiteX11" fmla="*/ 479801 w 2302251"/>
                <a:gd name="connsiteY11" fmla="*/ 2804737 h 4497806"/>
                <a:gd name="connsiteX12" fmla="*/ 527426 w 2302251"/>
                <a:gd name="connsiteY12" fmla="*/ 2673768 h 4497806"/>
                <a:gd name="connsiteX13" fmla="*/ 544889 w 2302251"/>
                <a:gd name="connsiteY13" fmla="*/ 2558675 h 4497806"/>
                <a:gd name="connsiteX14" fmla="*/ 467101 w 2302251"/>
                <a:gd name="connsiteY14" fmla="*/ 2461043 h 4497806"/>
                <a:gd name="connsiteX15" fmla="*/ 232151 w 2302251"/>
                <a:gd name="connsiteY15" fmla="*/ 2530893 h 4497806"/>
                <a:gd name="connsiteX16" fmla="*/ 181351 w 2302251"/>
                <a:gd name="connsiteY16" fmla="*/ 2353093 h 4497806"/>
                <a:gd name="connsiteX17" fmla="*/ 13076 w 2302251"/>
                <a:gd name="connsiteY17" fmla="*/ 2213393 h 4497806"/>
                <a:gd name="connsiteX18" fmla="*/ 20221 w 2302251"/>
                <a:gd name="connsiteY18" fmla="*/ 1835568 h 4497806"/>
                <a:gd name="connsiteX19" fmla="*/ 28951 w 2302251"/>
                <a:gd name="connsiteY19" fmla="*/ 1692693 h 4497806"/>
                <a:gd name="connsiteX20" fmla="*/ 258345 w 2302251"/>
                <a:gd name="connsiteY20" fmla="*/ 1227555 h 4497806"/>
                <a:gd name="connsiteX21" fmla="*/ 409951 w 2302251"/>
                <a:gd name="connsiteY21" fmla="*/ 1203743 h 4497806"/>
                <a:gd name="connsiteX22" fmla="*/ 375819 w 2302251"/>
                <a:gd name="connsiteY22" fmla="*/ 1119606 h 4497806"/>
                <a:gd name="connsiteX23" fmla="*/ 421857 w 2302251"/>
                <a:gd name="connsiteY23" fmla="*/ 1092618 h 4497806"/>
                <a:gd name="connsiteX24" fmla="*/ 517901 w 2302251"/>
                <a:gd name="connsiteY24" fmla="*/ 1108493 h 4497806"/>
                <a:gd name="connsiteX25" fmla="*/ 742532 w 2302251"/>
                <a:gd name="connsiteY25" fmla="*/ 741781 h 4497806"/>
                <a:gd name="connsiteX26" fmla="*/ 765551 w 2302251"/>
                <a:gd name="connsiteY26" fmla="*/ 632243 h 4497806"/>
                <a:gd name="connsiteX27" fmla="*/ 708401 w 2302251"/>
                <a:gd name="connsiteY27" fmla="*/ 689393 h 4497806"/>
                <a:gd name="connsiteX28" fmla="*/ 676651 w 2302251"/>
                <a:gd name="connsiteY28" fmla="*/ 486193 h 4497806"/>
                <a:gd name="connsiteX29" fmla="*/ 683001 w 2302251"/>
                <a:gd name="connsiteY29" fmla="*/ 429043 h 4497806"/>
                <a:gd name="connsiteX30" fmla="*/ 797301 w 2302251"/>
                <a:gd name="connsiteY30" fmla="*/ 333793 h 4497806"/>
                <a:gd name="connsiteX31" fmla="*/ 860801 w 2302251"/>
                <a:gd name="connsiteY31" fmla="*/ 352843 h 4497806"/>
                <a:gd name="connsiteX32" fmla="*/ 835401 w 2302251"/>
                <a:gd name="connsiteY32" fmla="*/ 270293 h 4497806"/>
                <a:gd name="connsiteX33" fmla="*/ 922715 w 2302251"/>
                <a:gd name="connsiteY33" fmla="*/ 109162 h 4497806"/>
                <a:gd name="connsiteX34" fmla="*/ 1216401 w 2302251"/>
                <a:gd name="connsiteY34" fmla="*/ 3593 h 4497806"/>
                <a:gd name="connsiteX35" fmla="*/ 1510088 w 2302251"/>
                <a:gd name="connsiteY35" fmla="*/ 240130 h 4497806"/>
                <a:gd name="connsiteX36" fmla="*/ 1432301 w 2302251"/>
                <a:gd name="connsiteY36" fmla="*/ 448093 h 4497806"/>
                <a:gd name="connsiteX37" fmla="*/ 1450557 w 2302251"/>
                <a:gd name="connsiteY37" fmla="*/ 533024 h 4497806"/>
                <a:gd name="connsiteX38" fmla="*/ 1406901 w 2302251"/>
                <a:gd name="connsiteY38" fmla="*/ 549693 h 4497806"/>
                <a:gd name="connsiteX39" fmla="*/ 1349751 w 2302251"/>
                <a:gd name="connsiteY39" fmla="*/ 663993 h 4497806"/>
                <a:gd name="connsiteX40" fmla="*/ 1419601 w 2302251"/>
                <a:gd name="connsiteY40" fmla="*/ 740193 h 4497806"/>
                <a:gd name="connsiteX41" fmla="*/ 1425951 w 2302251"/>
                <a:gd name="connsiteY41" fmla="*/ 822743 h 4497806"/>
                <a:gd name="connsiteX42" fmla="*/ 1527551 w 2302251"/>
                <a:gd name="connsiteY42" fmla="*/ 1025943 h 4497806"/>
                <a:gd name="connsiteX43" fmla="*/ 1514851 w 2302251"/>
                <a:gd name="connsiteY43" fmla="*/ 1171993 h 4497806"/>
                <a:gd name="connsiteX44" fmla="*/ 1422776 w 2302251"/>
                <a:gd name="connsiteY44" fmla="*/ 1222793 h 4497806"/>
                <a:gd name="connsiteX45" fmla="*/ 1419601 w 2302251"/>
                <a:gd name="connsiteY45" fmla="*/ 1499018 h 4497806"/>
                <a:gd name="connsiteX46" fmla="*/ 1324352 w 2302251"/>
                <a:gd name="connsiteY46" fmla="*/ 1641893 h 4497806"/>
                <a:gd name="connsiteX47" fmla="*/ 1241801 w 2302251"/>
                <a:gd name="connsiteY47" fmla="*/ 1578393 h 4497806"/>
                <a:gd name="connsiteX48" fmla="*/ 1210051 w 2302251"/>
                <a:gd name="connsiteY48" fmla="*/ 1648243 h 4497806"/>
                <a:gd name="connsiteX49" fmla="*/ 1381501 w 2302251"/>
                <a:gd name="connsiteY49" fmla="*/ 1819693 h 4497806"/>
                <a:gd name="connsiteX50" fmla="*/ 1349751 w 2302251"/>
                <a:gd name="connsiteY50" fmla="*/ 1908593 h 4497806"/>
                <a:gd name="connsiteX51" fmla="*/ 1425951 w 2302251"/>
                <a:gd name="connsiteY51" fmla="*/ 1933993 h 4497806"/>
                <a:gd name="connsiteX52" fmla="*/ 1597401 w 2302251"/>
                <a:gd name="connsiteY52" fmla="*/ 2194343 h 4497806"/>
                <a:gd name="connsiteX53" fmla="*/ 1635501 w 2302251"/>
                <a:gd name="connsiteY53" fmla="*/ 2187993 h 4497806"/>
                <a:gd name="connsiteX54" fmla="*/ 1740276 w 2302251"/>
                <a:gd name="connsiteY54" fmla="*/ 2362618 h 4497806"/>
                <a:gd name="connsiteX55" fmla="*/ 1578351 w 2302251"/>
                <a:gd name="connsiteY55" fmla="*/ 2454693 h 4497806"/>
                <a:gd name="connsiteX56" fmla="*/ 1502151 w 2302251"/>
                <a:gd name="connsiteY56" fmla="*/ 2346743 h 4497806"/>
                <a:gd name="connsiteX57" fmla="*/ 1419601 w 2302251"/>
                <a:gd name="connsiteY57" fmla="*/ 2416593 h 4497806"/>
                <a:gd name="connsiteX58" fmla="*/ 1222751 w 2302251"/>
                <a:gd name="connsiteY58" fmla="*/ 2099093 h 4497806"/>
                <a:gd name="connsiteX59" fmla="*/ 1152901 w 2302251"/>
                <a:gd name="connsiteY59" fmla="*/ 2143543 h 4497806"/>
                <a:gd name="connsiteX60" fmla="*/ 1178301 w 2302251"/>
                <a:gd name="connsiteY60" fmla="*/ 2245143 h 4497806"/>
                <a:gd name="connsiteX61" fmla="*/ 1140201 w 2302251"/>
                <a:gd name="connsiteY61" fmla="*/ 2295943 h 4497806"/>
                <a:gd name="connsiteX62" fmla="*/ 1498977 w 2302251"/>
                <a:gd name="connsiteY62" fmla="*/ 3080168 h 4497806"/>
                <a:gd name="connsiteX63" fmla="*/ 1524376 w 2302251"/>
                <a:gd name="connsiteY63" fmla="*/ 3289718 h 4497806"/>
                <a:gd name="connsiteX64" fmla="*/ 1654551 w 2302251"/>
                <a:gd name="connsiteY64" fmla="*/ 3873918 h 4497806"/>
                <a:gd name="connsiteX65" fmla="*/ 1854576 w 2302251"/>
                <a:gd name="connsiteY65" fmla="*/ 4200943 h 4497806"/>
                <a:gd name="connsiteX66" fmla="*/ 1933951 w 2302251"/>
                <a:gd name="connsiteY66" fmla="*/ 4178718 h 4497806"/>
                <a:gd name="connsiteX67" fmla="*/ 2003801 w 2302251"/>
                <a:gd name="connsiteY67" fmla="*/ 4226343 h 4497806"/>
                <a:gd name="connsiteX68" fmla="*/ 2302251 w 2302251"/>
                <a:gd name="connsiteY68" fmla="*/ 4235868 h 4497806"/>
                <a:gd name="connsiteX69" fmla="*/ 2108577 w 2302251"/>
                <a:gd name="connsiteY69" fmla="*/ 4423193 h 4497806"/>
                <a:gd name="connsiteX70" fmla="*/ 1883151 w 2302251"/>
                <a:gd name="connsiteY70" fmla="*/ 4442243 h 4497806"/>
                <a:gd name="connsiteX71" fmla="*/ 1838701 w 2302251"/>
                <a:gd name="connsiteY71" fmla="*/ 4423193 h 4497806"/>
                <a:gd name="connsiteX72" fmla="*/ 1819651 w 2302251"/>
                <a:gd name="connsiteY72" fmla="*/ 4486693 h 4497806"/>
                <a:gd name="connsiteX73" fmla="*/ 1648201 w 2302251"/>
                <a:gd name="connsiteY73" fmla="*/ 4493043 h 4497806"/>
                <a:gd name="connsiteX74" fmla="*/ 1679951 w 2302251"/>
                <a:gd name="connsiteY74" fmla="*/ 4404143 h 4497806"/>
                <a:gd name="connsiteX75" fmla="*/ 1222751 w 2302251"/>
                <a:gd name="connsiteY75" fmla="*/ 3407193 h 4497806"/>
                <a:gd name="connsiteX76" fmla="*/ 911601 w 2302251"/>
                <a:gd name="connsiteY76" fmla="*/ 2949993 h 4497806"/>
                <a:gd name="connsiteX77" fmla="*/ 708401 w 2302251"/>
                <a:gd name="connsiteY77" fmla="*/ 3356393 h 4497806"/>
                <a:gd name="connsiteX78" fmla="*/ 454401 w 2302251"/>
                <a:gd name="connsiteY78" fmla="*/ 4067593 h 4497806"/>
                <a:gd name="connsiteX79" fmla="*/ 473451 w 2302251"/>
                <a:gd name="connsiteY79" fmla="*/ 4151730 h 4497806"/>
                <a:gd name="connsiteX80" fmla="*/ 441701 w 2302251"/>
                <a:gd name="connsiteY80" fmla="*/ 4226343 h 4497806"/>
                <a:gd name="connsiteX0" fmla="*/ 441701 w 2309806"/>
                <a:gd name="connsiteY0" fmla="*/ 4226343 h 4497806"/>
                <a:gd name="connsiteX1" fmla="*/ 613151 w 2309806"/>
                <a:gd name="connsiteY1" fmla="*/ 4350168 h 4497806"/>
                <a:gd name="connsiteX2" fmla="*/ 767139 w 2309806"/>
                <a:gd name="connsiteY2" fmla="*/ 4415255 h 4497806"/>
                <a:gd name="connsiteX3" fmla="*/ 771901 w 2309806"/>
                <a:gd name="connsiteY3" fmla="*/ 4493043 h 4497806"/>
                <a:gd name="connsiteX4" fmla="*/ 365500 w 2309806"/>
                <a:gd name="connsiteY4" fmla="*/ 4476374 h 4497806"/>
                <a:gd name="connsiteX5" fmla="*/ 332164 w 2309806"/>
                <a:gd name="connsiteY5" fmla="*/ 4497806 h 4497806"/>
                <a:gd name="connsiteX6" fmla="*/ 143251 w 2309806"/>
                <a:gd name="connsiteY6" fmla="*/ 4473993 h 4497806"/>
                <a:gd name="connsiteX7" fmla="*/ 148808 w 2309806"/>
                <a:gd name="connsiteY7" fmla="*/ 4397793 h 4497806"/>
                <a:gd name="connsiteX8" fmla="*/ 221038 w 2309806"/>
                <a:gd name="connsiteY8" fmla="*/ 3756443 h 4497806"/>
                <a:gd name="connsiteX9" fmla="*/ 274219 w 2309806"/>
                <a:gd name="connsiteY9" fmla="*/ 3450056 h 4497806"/>
                <a:gd name="connsiteX10" fmla="*/ 416301 w 2309806"/>
                <a:gd name="connsiteY10" fmla="*/ 3157162 h 4497806"/>
                <a:gd name="connsiteX11" fmla="*/ 479801 w 2309806"/>
                <a:gd name="connsiteY11" fmla="*/ 2804737 h 4497806"/>
                <a:gd name="connsiteX12" fmla="*/ 527426 w 2309806"/>
                <a:gd name="connsiteY12" fmla="*/ 2673768 h 4497806"/>
                <a:gd name="connsiteX13" fmla="*/ 544889 w 2309806"/>
                <a:gd name="connsiteY13" fmla="*/ 2558675 h 4497806"/>
                <a:gd name="connsiteX14" fmla="*/ 467101 w 2309806"/>
                <a:gd name="connsiteY14" fmla="*/ 2461043 h 4497806"/>
                <a:gd name="connsiteX15" fmla="*/ 232151 w 2309806"/>
                <a:gd name="connsiteY15" fmla="*/ 2530893 h 4497806"/>
                <a:gd name="connsiteX16" fmla="*/ 181351 w 2309806"/>
                <a:gd name="connsiteY16" fmla="*/ 2353093 h 4497806"/>
                <a:gd name="connsiteX17" fmla="*/ 13076 w 2309806"/>
                <a:gd name="connsiteY17" fmla="*/ 2213393 h 4497806"/>
                <a:gd name="connsiteX18" fmla="*/ 20221 w 2309806"/>
                <a:gd name="connsiteY18" fmla="*/ 1835568 h 4497806"/>
                <a:gd name="connsiteX19" fmla="*/ 28951 w 2309806"/>
                <a:gd name="connsiteY19" fmla="*/ 1692693 h 4497806"/>
                <a:gd name="connsiteX20" fmla="*/ 258345 w 2309806"/>
                <a:gd name="connsiteY20" fmla="*/ 1227555 h 4497806"/>
                <a:gd name="connsiteX21" fmla="*/ 409951 w 2309806"/>
                <a:gd name="connsiteY21" fmla="*/ 1203743 h 4497806"/>
                <a:gd name="connsiteX22" fmla="*/ 375819 w 2309806"/>
                <a:gd name="connsiteY22" fmla="*/ 1119606 h 4497806"/>
                <a:gd name="connsiteX23" fmla="*/ 421857 w 2309806"/>
                <a:gd name="connsiteY23" fmla="*/ 1092618 h 4497806"/>
                <a:gd name="connsiteX24" fmla="*/ 517901 w 2309806"/>
                <a:gd name="connsiteY24" fmla="*/ 1108493 h 4497806"/>
                <a:gd name="connsiteX25" fmla="*/ 742532 w 2309806"/>
                <a:gd name="connsiteY25" fmla="*/ 741781 h 4497806"/>
                <a:gd name="connsiteX26" fmla="*/ 765551 w 2309806"/>
                <a:gd name="connsiteY26" fmla="*/ 632243 h 4497806"/>
                <a:gd name="connsiteX27" fmla="*/ 708401 w 2309806"/>
                <a:gd name="connsiteY27" fmla="*/ 689393 h 4497806"/>
                <a:gd name="connsiteX28" fmla="*/ 676651 w 2309806"/>
                <a:gd name="connsiteY28" fmla="*/ 486193 h 4497806"/>
                <a:gd name="connsiteX29" fmla="*/ 683001 w 2309806"/>
                <a:gd name="connsiteY29" fmla="*/ 429043 h 4497806"/>
                <a:gd name="connsiteX30" fmla="*/ 797301 w 2309806"/>
                <a:gd name="connsiteY30" fmla="*/ 333793 h 4497806"/>
                <a:gd name="connsiteX31" fmla="*/ 860801 w 2309806"/>
                <a:gd name="connsiteY31" fmla="*/ 352843 h 4497806"/>
                <a:gd name="connsiteX32" fmla="*/ 835401 w 2309806"/>
                <a:gd name="connsiteY32" fmla="*/ 270293 h 4497806"/>
                <a:gd name="connsiteX33" fmla="*/ 922715 w 2309806"/>
                <a:gd name="connsiteY33" fmla="*/ 109162 h 4497806"/>
                <a:gd name="connsiteX34" fmla="*/ 1216401 w 2309806"/>
                <a:gd name="connsiteY34" fmla="*/ 3593 h 4497806"/>
                <a:gd name="connsiteX35" fmla="*/ 1510088 w 2309806"/>
                <a:gd name="connsiteY35" fmla="*/ 240130 h 4497806"/>
                <a:gd name="connsiteX36" fmla="*/ 1432301 w 2309806"/>
                <a:gd name="connsiteY36" fmla="*/ 448093 h 4497806"/>
                <a:gd name="connsiteX37" fmla="*/ 1450557 w 2309806"/>
                <a:gd name="connsiteY37" fmla="*/ 533024 h 4497806"/>
                <a:gd name="connsiteX38" fmla="*/ 1406901 w 2309806"/>
                <a:gd name="connsiteY38" fmla="*/ 549693 h 4497806"/>
                <a:gd name="connsiteX39" fmla="*/ 1349751 w 2309806"/>
                <a:gd name="connsiteY39" fmla="*/ 663993 h 4497806"/>
                <a:gd name="connsiteX40" fmla="*/ 1419601 w 2309806"/>
                <a:gd name="connsiteY40" fmla="*/ 740193 h 4497806"/>
                <a:gd name="connsiteX41" fmla="*/ 1425951 w 2309806"/>
                <a:gd name="connsiteY41" fmla="*/ 822743 h 4497806"/>
                <a:gd name="connsiteX42" fmla="*/ 1527551 w 2309806"/>
                <a:gd name="connsiteY42" fmla="*/ 1025943 h 4497806"/>
                <a:gd name="connsiteX43" fmla="*/ 1514851 w 2309806"/>
                <a:gd name="connsiteY43" fmla="*/ 1171993 h 4497806"/>
                <a:gd name="connsiteX44" fmla="*/ 1422776 w 2309806"/>
                <a:gd name="connsiteY44" fmla="*/ 1222793 h 4497806"/>
                <a:gd name="connsiteX45" fmla="*/ 1419601 w 2309806"/>
                <a:gd name="connsiteY45" fmla="*/ 1499018 h 4497806"/>
                <a:gd name="connsiteX46" fmla="*/ 1324352 w 2309806"/>
                <a:gd name="connsiteY46" fmla="*/ 1641893 h 4497806"/>
                <a:gd name="connsiteX47" fmla="*/ 1241801 w 2309806"/>
                <a:gd name="connsiteY47" fmla="*/ 1578393 h 4497806"/>
                <a:gd name="connsiteX48" fmla="*/ 1210051 w 2309806"/>
                <a:gd name="connsiteY48" fmla="*/ 1648243 h 4497806"/>
                <a:gd name="connsiteX49" fmla="*/ 1381501 w 2309806"/>
                <a:gd name="connsiteY49" fmla="*/ 1819693 h 4497806"/>
                <a:gd name="connsiteX50" fmla="*/ 1349751 w 2309806"/>
                <a:gd name="connsiteY50" fmla="*/ 1908593 h 4497806"/>
                <a:gd name="connsiteX51" fmla="*/ 1425951 w 2309806"/>
                <a:gd name="connsiteY51" fmla="*/ 1933993 h 4497806"/>
                <a:gd name="connsiteX52" fmla="*/ 1597401 w 2309806"/>
                <a:gd name="connsiteY52" fmla="*/ 2194343 h 4497806"/>
                <a:gd name="connsiteX53" fmla="*/ 1635501 w 2309806"/>
                <a:gd name="connsiteY53" fmla="*/ 2187993 h 4497806"/>
                <a:gd name="connsiteX54" fmla="*/ 1740276 w 2309806"/>
                <a:gd name="connsiteY54" fmla="*/ 2362618 h 4497806"/>
                <a:gd name="connsiteX55" fmla="*/ 1578351 w 2309806"/>
                <a:gd name="connsiteY55" fmla="*/ 2454693 h 4497806"/>
                <a:gd name="connsiteX56" fmla="*/ 1502151 w 2309806"/>
                <a:gd name="connsiteY56" fmla="*/ 2346743 h 4497806"/>
                <a:gd name="connsiteX57" fmla="*/ 1419601 w 2309806"/>
                <a:gd name="connsiteY57" fmla="*/ 2416593 h 4497806"/>
                <a:gd name="connsiteX58" fmla="*/ 1222751 w 2309806"/>
                <a:gd name="connsiteY58" fmla="*/ 2099093 h 4497806"/>
                <a:gd name="connsiteX59" fmla="*/ 1152901 w 2309806"/>
                <a:gd name="connsiteY59" fmla="*/ 2143543 h 4497806"/>
                <a:gd name="connsiteX60" fmla="*/ 1178301 w 2309806"/>
                <a:gd name="connsiteY60" fmla="*/ 2245143 h 4497806"/>
                <a:gd name="connsiteX61" fmla="*/ 1140201 w 2309806"/>
                <a:gd name="connsiteY61" fmla="*/ 2295943 h 4497806"/>
                <a:gd name="connsiteX62" fmla="*/ 1498977 w 2309806"/>
                <a:gd name="connsiteY62" fmla="*/ 3080168 h 4497806"/>
                <a:gd name="connsiteX63" fmla="*/ 1524376 w 2309806"/>
                <a:gd name="connsiteY63" fmla="*/ 3289718 h 4497806"/>
                <a:gd name="connsiteX64" fmla="*/ 1654551 w 2309806"/>
                <a:gd name="connsiteY64" fmla="*/ 3873918 h 4497806"/>
                <a:gd name="connsiteX65" fmla="*/ 1854576 w 2309806"/>
                <a:gd name="connsiteY65" fmla="*/ 4200943 h 4497806"/>
                <a:gd name="connsiteX66" fmla="*/ 1933951 w 2309806"/>
                <a:gd name="connsiteY66" fmla="*/ 4178718 h 4497806"/>
                <a:gd name="connsiteX67" fmla="*/ 2003801 w 2309806"/>
                <a:gd name="connsiteY67" fmla="*/ 4226343 h 4497806"/>
                <a:gd name="connsiteX68" fmla="*/ 2302251 w 2309806"/>
                <a:gd name="connsiteY68" fmla="*/ 4235868 h 4497806"/>
                <a:gd name="connsiteX69" fmla="*/ 2108577 w 2309806"/>
                <a:gd name="connsiteY69" fmla="*/ 4423193 h 4497806"/>
                <a:gd name="connsiteX70" fmla="*/ 1883151 w 2309806"/>
                <a:gd name="connsiteY70" fmla="*/ 4442243 h 4497806"/>
                <a:gd name="connsiteX71" fmla="*/ 1838701 w 2309806"/>
                <a:gd name="connsiteY71" fmla="*/ 4423193 h 4497806"/>
                <a:gd name="connsiteX72" fmla="*/ 1819651 w 2309806"/>
                <a:gd name="connsiteY72" fmla="*/ 4486693 h 4497806"/>
                <a:gd name="connsiteX73" fmla="*/ 1648201 w 2309806"/>
                <a:gd name="connsiteY73" fmla="*/ 4493043 h 4497806"/>
                <a:gd name="connsiteX74" fmla="*/ 1679951 w 2309806"/>
                <a:gd name="connsiteY74" fmla="*/ 4404143 h 4497806"/>
                <a:gd name="connsiteX75" fmla="*/ 1222751 w 2309806"/>
                <a:gd name="connsiteY75" fmla="*/ 3407193 h 4497806"/>
                <a:gd name="connsiteX76" fmla="*/ 911601 w 2309806"/>
                <a:gd name="connsiteY76" fmla="*/ 2949993 h 4497806"/>
                <a:gd name="connsiteX77" fmla="*/ 708401 w 2309806"/>
                <a:gd name="connsiteY77" fmla="*/ 3356393 h 4497806"/>
                <a:gd name="connsiteX78" fmla="*/ 454401 w 2309806"/>
                <a:gd name="connsiteY78" fmla="*/ 4067593 h 4497806"/>
                <a:gd name="connsiteX79" fmla="*/ 473451 w 2309806"/>
                <a:gd name="connsiteY79" fmla="*/ 4151730 h 4497806"/>
                <a:gd name="connsiteX80" fmla="*/ 441701 w 2309806"/>
                <a:gd name="connsiteY80" fmla="*/ 4226343 h 4497806"/>
                <a:gd name="connsiteX0" fmla="*/ 441701 w 2303601"/>
                <a:gd name="connsiteY0" fmla="*/ 4226343 h 4497806"/>
                <a:gd name="connsiteX1" fmla="*/ 613151 w 2303601"/>
                <a:gd name="connsiteY1" fmla="*/ 4350168 h 4497806"/>
                <a:gd name="connsiteX2" fmla="*/ 767139 w 2303601"/>
                <a:gd name="connsiteY2" fmla="*/ 4415255 h 4497806"/>
                <a:gd name="connsiteX3" fmla="*/ 771901 w 2303601"/>
                <a:gd name="connsiteY3" fmla="*/ 4493043 h 4497806"/>
                <a:gd name="connsiteX4" fmla="*/ 365500 w 2303601"/>
                <a:gd name="connsiteY4" fmla="*/ 4476374 h 4497806"/>
                <a:gd name="connsiteX5" fmla="*/ 332164 w 2303601"/>
                <a:gd name="connsiteY5" fmla="*/ 4497806 h 4497806"/>
                <a:gd name="connsiteX6" fmla="*/ 143251 w 2303601"/>
                <a:gd name="connsiteY6" fmla="*/ 4473993 h 4497806"/>
                <a:gd name="connsiteX7" fmla="*/ 148808 w 2303601"/>
                <a:gd name="connsiteY7" fmla="*/ 4397793 h 4497806"/>
                <a:gd name="connsiteX8" fmla="*/ 221038 w 2303601"/>
                <a:gd name="connsiteY8" fmla="*/ 3756443 h 4497806"/>
                <a:gd name="connsiteX9" fmla="*/ 274219 w 2303601"/>
                <a:gd name="connsiteY9" fmla="*/ 3450056 h 4497806"/>
                <a:gd name="connsiteX10" fmla="*/ 416301 w 2303601"/>
                <a:gd name="connsiteY10" fmla="*/ 3157162 h 4497806"/>
                <a:gd name="connsiteX11" fmla="*/ 479801 w 2303601"/>
                <a:gd name="connsiteY11" fmla="*/ 2804737 h 4497806"/>
                <a:gd name="connsiteX12" fmla="*/ 527426 w 2303601"/>
                <a:gd name="connsiteY12" fmla="*/ 2673768 h 4497806"/>
                <a:gd name="connsiteX13" fmla="*/ 544889 w 2303601"/>
                <a:gd name="connsiteY13" fmla="*/ 2558675 h 4497806"/>
                <a:gd name="connsiteX14" fmla="*/ 467101 w 2303601"/>
                <a:gd name="connsiteY14" fmla="*/ 2461043 h 4497806"/>
                <a:gd name="connsiteX15" fmla="*/ 232151 w 2303601"/>
                <a:gd name="connsiteY15" fmla="*/ 2530893 h 4497806"/>
                <a:gd name="connsiteX16" fmla="*/ 181351 w 2303601"/>
                <a:gd name="connsiteY16" fmla="*/ 2353093 h 4497806"/>
                <a:gd name="connsiteX17" fmla="*/ 13076 w 2303601"/>
                <a:gd name="connsiteY17" fmla="*/ 2213393 h 4497806"/>
                <a:gd name="connsiteX18" fmla="*/ 20221 w 2303601"/>
                <a:gd name="connsiteY18" fmla="*/ 1835568 h 4497806"/>
                <a:gd name="connsiteX19" fmla="*/ 28951 w 2303601"/>
                <a:gd name="connsiteY19" fmla="*/ 1692693 h 4497806"/>
                <a:gd name="connsiteX20" fmla="*/ 258345 w 2303601"/>
                <a:gd name="connsiteY20" fmla="*/ 1227555 h 4497806"/>
                <a:gd name="connsiteX21" fmla="*/ 409951 w 2303601"/>
                <a:gd name="connsiteY21" fmla="*/ 1203743 h 4497806"/>
                <a:gd name="connsiteX22" fmla="*/ 375819 w 2303601"/>
                <a:gd name="connsiteY22" fmla="*/ 1119606 h 4497806"/>
                <a:gd name="connsiteX23" fmla="*/ 421857 w 2303601"/>
                <a:gd name="connsiteY23" fmla="*/ 1092618 h 4497806"/>
                <a:gd name="connsiteX24" fmla="*/ 517901 w 2303601"/>
                <a:gd name="connsiteY24" fmla="*/ 1108493 h 4497806"/>
                <a:gd name="connsiteX25" fmla="*/ 742532 w 2303601"/>
                <a:gd name="connsiteY25" fmla="*/ 741781 h 4497806"/>
                <a:gd name="connsiteX26" fmla="*/ 765551 w 2303601"/>
                <a:gd name="connsiteY26" fmla="*/ 632243 h 4497806"/>
                <a:gd name="connsiteX27" fmla="*/ 708401 w 2303601"/>
                <a:gd name="connsiteY27" fmla="*/ 689393 h 4497806"/>
                <a:gd name="connsiteX28" fmla="*/ 676651 w 2303601"/>
                <a:gd name="connsiteY28" fmla="*/ 486193 h 4497806"/>
                <a:gd name="connsiteX29" fmla="*/ 683001 w 2303601"/>
                <a:gd name="connsiteY29" fmla="*/ 429043 h 4497806"/>
                <a:gd name="connsiteX30" fmla="*/ 797301 w 2303601"/>
                <a:gd name="connsiteY30" fmla="*/ 333793 h 4497806"/>
                <a:gd name="connsiteX31" fmla="*/ 860801 w 2303601"/>
                <a:gd name="connsiteY31" fmla="*/ 352843 h 4497806"/>
                <a:gd name="connsiteX32" fmla="*/ 835401 w 2303601"/>
                <a:gd name="connsiteY32" fmla="*/ 270293 h 4497806"/>
                <a:gd name="connsiteX33" fmla="*/ 922715 w 2303601"/>
                <a:gd name="connsiteY33" fmla="*/ 109162 h 4497806"/>
                <a:gd name="connsiteX34" fmla="*/ 1216401 w 2303601"/>
                <a:gd name="connsiteY34" fmla="*/ 3593 h 4497806"/>
                <a:gd name="connsiteX35" fmla="*/ 1510088 w 2303601"/>
                <a:gd name="connsiteY35" fmla="*/ 240130 h 4497806"/>
                <a:gd name="connsiteX36" fmla="*/ 1432301 w 2303601"/>
                <a:gd name="connsiteY36" fmla="*/ 448093 h 4497806"/>
                <a:gd name="connsiteX37" fmla="*/ 1450557 w 2303601"/>
                <a:gd name="connsiteY37" fmla="*/ 533024 h 4497806"/>
                <a:gd name="connsiteX38" fmla="*/ 1406901 w 2303601"/>
                <a:gd name="connsiteY38" fmla="*/ 549693 h 4497806"/>
                <a:gd name="connsiteX39" fmla="*/ 1349751 w 2303601"/>
                <a:gd name="connsiteY39" fmla="*/ 663993 h 4497806"/>
                <a:gd name="connsiteX40" fmla="*/ 1419601 w 2303601"/>
                <a:gd name="connsiteY40" fmla="*/ 740193 h 4497806"/>
                <a:gd name="connsiteX41" fmla="*/ 1425951 w 2303601"/>
                <a:gd name="connsiteY41" fmla="*/ 822743 h 4497806"/>
                <a:gd name="connsiteX42" fmla="*/ 1527551 w 2303601"/>
                <a:gd name="connsiteY42" fmla="*/ 1025943 h 4497806"/>
                <a:gd name="connsiteX43" fmla="*/ 1514851 w 2303601"/>
                <a:gd name="connsiteY43" fmla="*/ 1171993 h 4497806"/>
                <a:gd name="connsiteX44" fmla="*/ 1422776 w 2303601"/>
                <a:gd name="connsiteY44" fmla="*/ 1222793 h 4497806"/>
                <a:gd name="connsiteX45" fmla="*/ 1419601 w 2303601"/>
                <a:gd name="connsiteY45" fmla="*/ 1499018 h 4497806"/>
                <a:gd name="connsiteX46" fmla="*/ 1324352 w 2303601"/>
                <a:gd name="connsiteY46" fmla="*/ 1641893 h 4497806"/>
                <a:gd name="connsiteX47" fmla="*/ 1241801 w 2303601"/>
                <a:gd name="connsiteY47" fmla="*/ 1578393 h 4497806"/>
                <a:gd name="connsiteX48" fmla="*/ 1210051 w 2303601"/>
                <a:gd name="connsiteY48" fmla="*/ 1648243 h 4497806"/>
                <a:gd name="connsiteX49" fmla="*/ 1381501 w 2303601"/>
                <a:gd name="connsiteY49" fmla="*/ 1819693 h 4497806"/>
                <a:gd name="connsiteX50" fmla="*/ 1349751 w 2303601"/>
                <a:gd name="connsiteY50" fmla="*/ 1908593 h 4497806"/>
                <a:gd name="connsiteX51" fmla="*/ 1425951 w 2303601"/>
                <a:gd name="connsiteY51" fmla="*/ 1933993 h 4497806"/>
                <a:gd name="connsiteX52" fmla="*/ 1597401 w 2303601"/>
                <a:gd name="connsiteY52" fmla="*/ 2194343 h 4497806"/>
                <a:gd name="connsiteX53" fmla="*/ 1635501 w 2303601"/>
                <a:gd name="connsiteY53" fmla="*/ 2187993 h 4497806"/>
                <a:gd name="connsiteX54" fmla="*/ 1740276 w 2303601"/>
                <a:gd name="connsiteY54" fmla="*/ 2362618 h 4497806"/>
                <a:gd name="connsiteX55" fmla="*/ 1578351 w 2303601"/>
                <a:gd name="connsiteY55" fmla="*/ 2454693 h 4497806"/>
                <a:gd name="connsiteX56" fmla="*/ 1502151 w 2303601"/>
                <a:gd name="connsiteY56" fmla="*/ 2346743 h 4497806"/>
                <a:gd name="connsiteX57" fmla="*/ 1419601 w 2303601"/>
                <a:gd name="connsiteY57" fmla="*/ 2416593 h 4497806"/>
                <a:gd name="connsiteX58" fmla="*/ 1222751 w 2303601"/>
                <a:gd name="connsiteY58" fmla="*/ 2099093 h 4497806"/>
                <a:gd name="connsiteX59" fmla="*/ 1152901 w 2303601"/>
                <a:gd name="connsiteY59" fmla="*/ 2143543 h 4497806"/>
                <a:gd name="connsiteX60" fmla="*/ 1178301 w 2303601"/>
                <a:gd name="connsiteY60" fmla="*/ 2245143 h 4497806"/>
                <a:gd name="connsiteX61" fmla="*/ 1140201 w 2303601"/>
                <a:gd name="connsiteY61" fmla="*/ 2295943 h 4497806"/>
                <a:gd name="connsiteX62" fmla="*/ 1498977 w 2303601"/>
                <a:gd name="connsiteY62" fmla="*/ 3080168 h 4497806"/>
                <a:gd name="connsiteX63" fmla="*/ 1524376 w 2303601"/>
                <a:gd name="connsiteY63" fmla="*/ 3289718 h 4497806"/>
                <a:gd name="connsiteX64" fmla="*/ 1654551 w 2303601"/>
                <a:gd name="connsiteY64" fmla="*/ 3873918 h 4497806"/>
                <a:gd name="connsiteX65" fmla="*/ 1854576 w 2303601"/>
                <a:gd name="connsiteY65" fmla="*/ 4200943 h 4497806"/>
                <a:gd name="connsiteX66" fmla="*/ 1933951 w 2303601"/>
                <a:gd name="connsiteY66" fmla="*/ 4178718 h 4497806"/>
                <a:gd name="connsiteX67" fmla="*/ 2003801 w 2303601"/>
                <a:gd name="connsiteY67" fmla="*/ 4226343 h 4497806"/>
                <a:gd name="connsiteX68" fmla="*/ 2295901 w 2303601"/>
                <a:gd name="connsiteY68" fmla="*/ 4245393 h 4497806"/>
                <a:gd name="connsiteX69" fmla="*/ 2108577 w 2303601"/>
                <a:gd name="connsiteY69" fmla="*/ 4423193 h 4497806"/>
                <a:gd name="connsiteX70" fmla="*/ 1883151 w 2303601"/>
                <a:gd name="connsiteY70" fmla="*/ 4442243 h 4497806"/>
                <a:gd name="connsiteX71" fmla="*/ 1838701 w 2303601"/>
                <a:gd name="connsiteY71" fmla="*/ 4423193 h 4497806"/>
                <a:gd name="connsiteX72" fmla="*/ 1819651 w 2303601"/>
                <a:gd name="connsiteY72" fmla="*/ 4486693 h 4497806"/>
                <a:gd name="connsiteX73" fmla="*/ 1648201 w 2303601"/>
                <a:gd name="connsiteY73" fmla="*/ 4493043 h 4497806"/>
                <a:gd name="connsiteX74" fmla="*/ 1679951 w 2303601"/>
                <a:gd name="connsiteY74" fmla="*/ 4404143 h 4497806"/>
                <a:gd name="connsiteX75" fmla="*/ 1222751 w 2303601"/>
                <a:gd name="connsiteY75" fmla="*/ 3407193 h 4497806"/>
                <a:gd name="connsiteX76" fmla="*/ 911601 w 2303601"/>
                <a:gd name="connsiteY76" fmla="*/ 2949993 h 4497806"/>
                <a:gd name="connsiteX77" fmla="*/ 708401 w 2303601"/>
                <a:gd name="connsiteY77" fmla="*/ 3356393 h 4497806"/>
                <a:gd name="connsiteX78" fmla="*/ 454401 w 2303601"/>
                <a:gd name="connsiteY78" fmla="*/ 4067593 h 4497806"/>
                <a:gd name="connsiteX79" fmla="*/ 473451 w 2303601"/>
                <a:gd name="connsiteY79" fmla="*/ 4151730 h 4497806"/>
                <a:gd name="connsiteX80" fmla="*/ 441701 w 2303601"/>
                <a:gd name="connsiteY80" fmla="*/ 4226343 h 4497806"/>
                <a:gd name="connsiteX0" fmla="*/ 441701 w 2307562"/>
                <a:gd name="connsiteY0" fmla="*/ 4226343 h 4497806"/>
                <a:gd name="connsiteX1" fmla="*/ 613151 w 2307562"/>
                <a:gd name="connsiteY1" fmla="*/ 4350168 h 4497806"/>
                <a:gd name="connsiteX2" fmla="*/ 767139 w 2307562"/>
                <a:gd name="connsiteY2" fmla="*/ 4415255 h 4497806"/>
                <a:gd name="connsiteX3" fmla="*/ 771901 w 2307562"/>
                <a:gd name="connsiteY3" fmla="*/ 4493043 h 4497806"/>
                <a:gd name="connsiteX4" fmla="*/ 365500 w 2307562"/>
                <a:gd name="connsiteY4" fmla="*/ 4476374 h 4497806"/>
                <a:gd name="connsiteX5" fmla="*/ 332164 w 2307562"/>
                <a:gd name="connsiteY5" fmla="*/ 4497806 h 4497806"/>
                <a:gd name="connsiteX6" fmla="*/ 143251 w 2307562"/>
                <a:gd name="connsiteY6" fmla="*/ 4473993 h 4497806"/>
                <a:gd name="connsiteX7" fmla="*/ 148808 w 2307562"/>
                <a:gd name="connsiteY7" fmla="*/ 4397793 h 4497806"/>
                <a:gd name="connsiteX8" fmla="*/ 221038 w 2307562"/>
                <a:gd name="connsiteY8" fmla="*/ 3756443 h 4497806"/>
                <a:gd name="connsiteX9" fmla="*/ 274219 w 2307562"/>
                <a:gd name="connsiteY9" fmla="*/ 3450056 h 4497806"/>
                <a:gd name="connsiteX10" fmla="*/ 416301 w 2307562"/>
                <a:gd name="connsiteY10" fmla="*/ 3157162 h 4497806"/>
                <a:gd name="connsiteX11" fmla="*/ 479801 w 2307562"/>
                <a:gd name="connsiteY11" fmla="*/ 2804737 h 4497806"/>
                <a:gd name="connsiteX12" fmla="*/ 527426 w 2307562"/>
                <a:gd name="connsiteY12" fmla="*/ 2673768 h 4497806"/>
                <a:gd name="connsiteX13" fmla="*/ 544889 w 2307562"/>
                <a:gd name="connsiteY13" fmla="*/ 2558675 h 4497806"/>
                <a:gd name="connsiteX14" fmla="*/ 467101 w 2307562"/>
                <a:gd name="connsiteY14" fmla="*/ 2461043 h 4497806"/>
                <a:gd name="connsiteX15" fmla="*/ 232151 w 2307562"/>
                <a:gd name="connsiteY15" fmla="*/ 2530893 h 4497806"/>
                <a:gd name="connsiteX16" fmla="*/ 181351 w 2307562"/>
                <a:gd name="connsiteY16" fmla="*/ 2353093 h 4497806"/>
                <a:gd name="connsiteX17" fmla="*/ 13076 w 2307562"/>
                <a:gd name="connsiteY17" fmla="*/ 2213393 h 4497806"/>
                <a:gd name="connsiteX18" fmla="*/ 20221 w 2307562"/>
                <a:gd name="connsiteY18" fmla="*/ 1835568 h 4497806"/>
                <a:gd name="connsiteX19" fmla="*/ 28951 w 2307562"/>
                <a:gd name="connsiteY19" fmla="*/ 1692693 h 4497806"/>
                <a:gd name="connsiteX20" fmla="*/ 258345 w 2307562"/>
                <a:gd name="connsiteY20" fmla="*/ 1227555 h 4497806"/>
                <a:gd name="connsiteX21" fmla="*/ 409951 w 2307562"/>
                <a:gd name="connsiteY21" fmla="*/ 1203743 h 4497806"/>
                <a:gd name="connsiteX22" fmla="*/ 375819 w 2307562"/>
                <a:gd name="connsiteY22" fmla="*/ 1119606 h 4497806"/>
                <a:gd name="connsiteX23" fmla="*/ 421857 w 2307562"/>
                <a:gd name="connsiteY23" fmla="*/ 1092618 h 4497806"/>
                <a:gd name="connsiteX24" fmla="*/ 517901 w 2307562"/>
                <a:gd name="connsiteY24" fmla="*/ 1108493 h 4497806"/>
                <a:gd name="connsiteX25" fmla="*/ 742532 w 2307562"/>
                <a:gd name="connsiteY25" fmla="*/ 741781 h 4497806"/>
                <a:gd name="connsiteX26" fmla="*/ 765551 w 2307562"/>
                <a:gd name="connsiteY26" fmla="*/ 632243 h 4497806"/>
                <a:gd name="connsiteX27" fmla="*/ 708401 w 2307562"/>
                <a:gd name="connsiteY27" fmla="*/ 689393 h 4497806"/>
                <a:gd name="connsiteX28" fmla="*/ 676651 w 2307562"/>
                <a:gd name="connsiteY28" fmla="*/ 486193 h 4497806"/>
                <a:gd name="connsiteX29" fmla="*/ 683001 w 2307562"/>
                <a:gd name="connsiteY29" fmla="*/ 429043 h 4497806"/>
                <a:gd name="connsiteX30" fmla="*/ 797301 w 2307562"/>
                <a:gd name="connsiteY30" fmla="*/ 333793 h 4497806"/>
                <a:gd name="connsiteX31" fmla="*/ 860801 w 2307562"/>
                <a:gd name="connsiteY31" fmla="*/ 352843 h 4497806"/>
                <a:gd name="connsiteX32" fmla="*/ 835401 w 2307562"/>
                <a:gd name="connsiteY32" fmla="*/ 270293 h 4497806"/>
                <a:gd name="connsiteX33" fmla="*/ 922715 w 2307562"/>
                <a:gd name="connsiteY33" fmla="*/ 109162 h 4497806"/>
                <a:gd name="connsiteX34" fmla="*/ 1216401 w 2307562"/>
                <a:gd name="connsiteY34" fmla="*/ 3593 h 4497806"/>
                <a:gd name="connsiteX35" fmla="*/ 1510088 w 2307562"/>
                <a:gd name="connsiteY35" fmla="*/ 240130 h 4497806"/>
                <a:gd name="connsiteX36" fmla="*/ 1432301 w 2307562"/>
                <a:gd name="connsiteY36" fmla="*/ 448093 h 4497806"/>
                <a:gd name="connsiteX37" fmla="*/ 1450557 w 2307562"/>
                <a:gd name="connsiteY37" fmla="*/ 533024 h 4497806"/>
                <a:gd name="connsiteX38" fmla="*/ 1406901 w 2307562"/>
                <a:gd name="connsiteY38" fmla="*/ 549693 h 4497806"/>
                <a:gd name="connsiteX39" fmla="*/ 1349751 w 2307562"/>
                <a:gd name="connsiteY39" fmla="*/ 663993 h 4497806"/>
                <a:gd name="connsiteX40" fmla="*/ 1419601 w 2307562"/>
                <a:gd name="connsiteY40" fmla="*/ 740193 h 4497806"/>
                <a:gd name="connsiteX41" fmla="*/ 1425951 w 2307562"/>
                <a:gd name="connsiteY41" fmla="*/ 822743 h 4497806"/>
                <a:gd name="connsiteX42" fmla="*/ 1527551 w 2307562"/>
                <a:gd name="connsiteY42" fmla="*/ 1025943 h 4497806"/>
                <a:gd name="connsiteX43" fmla="*/ 1514851 w 2307562"/>
                <a:gd name="connsiteY43" fmla="*/ 1171993 h 4497806"/>
                <a:gd name="connsiteX44" fmla="*/ 1422776 w 2307562"/>
                <a:gd name="connsiteY44" fmla="*/ 1222793 h 4497806"/>
                <a:gd name="connsiteX45" fmla="*/ 1419601 w 2307562"/>
                <a:gd name="connsiteY45" fmla="*/ 1499018 h 4497806"/>
                <a:gd name="connsiteX46" fmla="*/ 1324352 w 2307562"/>
                <a:gd name="connsiteY46" fmla="*/ 1641893 h 4497806"/>
                <a:gd name="connsiteX47" fmla="*/ 1241801 w 2307562"/>
                <a:gd name="connsiteY47" fmla="*/ 1578393 h 4497806"/>
                <a:gd name="connsiteX48" fmla="*/ 1210051 w 2307562"/>
                <a:gd name="connsiteY48" fmla="*/ 1648243 h 4497806"/>
                <a:gd name="connsiteX49" fmla="*/ 1381501 w 2307562"/>
                <a:gd name="connsiteY49" fmla="*/ 1819693 h 4497806"/>
                <a:gd name="connsiteX50" fmla="*/ 1349751 w 2307562"/>
                <a:gd name="connsiteY50" fmla="*/ 1908593 h 4497806"/>
                <a:gd name="connsiteX51" fmla="*/ 1425951 w 2307562"/>
                <a:gd name="connsiteY51" fmla="*/ 1933993 h 4497806"/>
                <a:gd name="connsiteX52" fmla="*/ 1597401 w 2307562"/>
                <a:gd name="connsiteY52" fmla="*/ 2194343 h 4497806"/>
                <a:gd name="connsiteX53" fmla="*/ 1635501 w 2307562"/>
                <a:gd name="connsiteY53" fmla="*/ 2187993 h 4497806"/>
                <a:gd name="connsiteX54" fmla="*/ 1740276 w 2307562"/>
                <a:gd name="connsiteY54" fmla="*/ 2362618 h 4497806"/>
                <a:gd name="connsiteX55" fmla="*/ 1578351 w 2307562"/>
                <a:gd name="connsiteY55" fmla="*/ 2454693 h 4497806"/>
                <a:gd name="connsiteX56" fmla="*/ 1502151 w 2307562"/>
                <a:gd name="connsiteY56" fmla="*/ 2346743 h 4497806"/>
                <a:gd name="connsiteX57" fmla="*/ 1419601 w 2307562"/>
                <a:gd name="connsiteY57" fmla="*/ 2416593 h 4497806"/>
                <a:gd name="connsiteX58" fmla="*/ 1222751 w 2307562"/>
                <a:gd name="connsiteY58" fmla="*/ 2099093 h 4497806"/>
                <a:gd name="connsiteX59" fmla="*/ 1152901 w 2307562"/>
                <a:gd name="connsiteY59" fmla="*/ 2143543 h 4497806"/>
                <a:gd name="connsiteX60" fmla="*/ 1178301 w 2307562"/>
                <a:gd name="connsiteY60" fmla="*/ 2245143 h 4497806"/>
                <a:gd name="connsiteX61" fmla="*/ 1140201 w 2307562"/>
                <a:gd name="connsiteY61" fmla="*/ 2295943 h 4497806"/>
                <a:gd name="connsiteX62" fmla="*/ 1498977 w 2307562"/>
                <a:gd name="connsiteY62" fmla="*/ 3080168 h 4497806"/>
                <a:gd name="connsiteX63" fmla="*/ 1524376 w 2307562"/>
                <a:gd name="connsiteY63" fmla="*/ 3289718 h 4497806"/>
                <a:gd name="connsiteX64" fmla="*/ 1654551 w 2307562"/>
                <a:gd name="connsiteY64" fmla="*/ 3873918 h 4497806"/>
                <a:gd name="connsiteX65" fmla="*/ 1854576 w 2307562"/>
                <a:gd name="connsiteY65" fmla="*/ 4200943 h 4497806"/>
                <a:gd name="connsiteX66" fmla="*/ 1933951 w 2307562"/>
                <a:gd name="connsiteY66" fmla="*/ 4178718 h 4497806"/>
                <a:gd name="connsiteX67" fmla="*/ 2003801 w 2307562"/>
                <a:gd name="connsiteY67" fmla="*/ 4226343 h 4497806"/>
                <a:gd name="connsiteX68" fmla="*/ 2127627 w 2307562"/>
                <a:gd name="connsiteY68" fmla="*/ 4242218 h 4497806"/>
                <a:gd name="connsiteX69" fmla="*/ 2295901 w 2307562"/>
                <a:gd name="connsiteY69" fmla="*/ 4245393 h 4497806"/>
                <a:gd name="connsiteX70" fmla="*/ 2108577 w 2307562"/>
                <a:gd name="connsiteY70" fmla="*/ 4423193 h 4497806"/>
                <a:gd name="connsiteX71" fmla="*/ 1883151 w 2307562"/>
                <a:gd name="connsiteY71" fmla="*/ 4442243 h 4497806"/>
                <a:gd name="connsiteX72" fmla="*/ 1838701 w 2307562"/>
                <a:gd name="connsiteY72" fmla="*/ 4423193 h 4497806"/>
                <a:gd name="connsiteX73" fmla="*/ 1819651 w 2307562"/>
                <a:gd name="connsiteY73" fmla="*/ 4486693 h 4497806"/>
                <a:gd name="connsiteX74" fmla="*/ 1648201 w 2307562"/>
                <a:gd name="connsiteY74" fmla="*/ 4493043 h 4497806"/>
                <a:gd name="connsiteX75" fmla="*/ 1679951 w 2307562"/>
                <a:gd name="connsiteY75" fmla="*/ 4404143 h 4497806"/>
                <a:gd name="connsiteX76" fmla="*/ 1222751 w 2307562"/>
                <a:gd name="connsiteY76" fmla="*/ 3407193 h 4497806"/>
                <a:gd name="connsiteX77" fmla="*/ 911601 w 2307562"/>
                <a:gd name="connsiteY77" fmla="*/ 2949993 h 4497806"/>
                <a:gd name="connsiteX78" fmla="*/ 708401 w 2307562"/>
                <a:gd name="connsiteY78" fmla="*/ 3356393 h 4497806"/>
                <a:gd name="connsiteX79" fmla="*/ 454401 w 2307562"/>
                <a:gd name="connsiteY79" fmla="*/ 4067593 h 4497806"/>
                <a:gd name="connsiteX80" fmla="*/ 473451 w 2307562"/>
                <a:gd name="connsiteY80" fmla="*/ 4151730 h 4497806"/>
                <a:gd name="connsiteX81" fmla="*/ 441701 w 2307562"/>
                <a:gd name="connsiteY81" fmla="*/ 4226343 h 4497806"/>
                <a:gd name="connsiteX0" fmla="*/ 441701 w 2307562"/>
                <a:gd name="connsiteY0" fmla="*/ 4226343 h 4497806"/>
                <a:gd name="connsiteX1" fmla="*/ 613151 w 2307562"/>
                <a:gd name="connsiteY1" fmla="*/ 4350168 h 4497806"/>
                <a:gd name="connsiteX2" fmla="*/ 767139 w 2307562"/>
                <a:gd name="connsiteY2" fmla="*/ 4415255 h 4497806"/>
                <a:gd name="connsiteX3" fmla="*/ 771901 w 2307562"/>
                <a:gd name="connsiteY3" fmla="*/ 4493043 h 4497806"/>
                <a:gd name="connsiteX4" fmla="*/ 365500 w 2307562"/>
                <a:gd name="connsiteY4" fmla="*/ 4476374 h 4497806"/>
                <a:gd name="connsiteX5" fmla="*/ 332164 w 2307562"/>
                <a:gd name="connsiteY5" fmla="*/ 4497806 h 4497806"/>
                <a:gd name="connsiteX6" fmla="*/ 143251 w 2307562"/>
                <a:gd name="connsiteY6" fmla="*/ 4473993 h 4497806"/>
                <a:gd name="connsiteX7" fmla="*/ 148808 w 2307562"/>
                <a:gd name="connsiteY7" fmla="*/ 4397793 h 4497806"/>
                <a:gd name="connsiteX8" fmla="*/ 221038 w 2307562"/>
                <a:gd name="connsiteY8" fmla="*/ 3756443 h 4497806"/>
                <a:gd name="connsiteX9" fmla="*/ 274219 w 2307562"/>
                <a:gd name="connsiteY9" fmla="*/ 3450056 h 4497806"/>
                <a:gd name="connsiteX10" fmla="*/ 416301 w 2307562"/>
                <a:gd name="connsiteY10" fmla="*/ 3157162 h 4497806"/>
                <a:gd name="connsiteX11" fmla="*/ 479801 w 2307562"/>
                <a:gd name="connsiteY11" fmla="*/ 2804737 h 4497806"/>
                <a:gd name="connsiteX12" fmla="*/ 527426 w 2307562"/>
                <a:gd name="connsiteY12" fmla="*/ 2673768 h 4497806"/>
                <a:gd name="connsiteX13" fmla="*/ 544889 w 2307562"/>
                <a:gd name="connsiteY13" fmla="*/ 2558675 h 4497806"/>
                <a:gd name="connsiteX14" fmla="*/ 467101 w 2307562"/>
                <a:gd name="connsiteY14" fmla="*/ 2461043 h 4497806"/>
                <a:gd name="connsiteX15" fmla="*/ 232151 w 2307562"/>
                <a:gd name="connsiteY15" fmla="*/ 2530893 h 4497806"/>
                <a:gd name="connsiteX16" fmla="*/ 181351 w 2307562"/>
                <a:gd name="connsiteY16" fmla="*/ 2353093 h 4497806"/>
                <a:gd name="connsiteX17" fmla="*/ 13076 w 2307562"/>
                <a:gd name="connsiteY17" fmla="*/ 2213393 h 4497806"/>
                <a:gd name="connsiteX18" fmla="*/ 20221 w 2307562"/>
                <a:gd name="connsiteY18" fmla="*/ 1835568 h 4497806"/>
                <a:gd name="connsiteX19" fmla="*/ 28951 w 2307562"/>
                <a:gd name="connsiteY19" fmla="*/ 1692693 h 4497806"/>
                <a:gd name="connsiteX20" fmla="*/ 258345 w 2307562"/>
                <a:gd name="connsiteY20" fmla="*/ 1227555 h 4497806"/>
                <a:gd name="connsiteX21" fmla="*/ 409951 w 2307562"/>
                <a:gd name="connsiteY21" fmla="*/ 1203743 h 4497806"/>
                <a:gd name="connsiteX22" fmla="*/ 375819 w 2307562"/>
                <a:gd name="connsiteY22" fmla="*/ 1119606 h 4497806"/>
                <a:gd name="connsiteX23" fmla="*/ 421857 w 2307562"/>
                <a:gd name="connsiteY23" fmla="*/ 1092618 h 4497806"/>
                <a:gd name="connsiteX24" fmla="*/ 517901 w 2307562"/>
                <a:gd name="connsiteY24" fmla="*/ 1108493 h 4497806"/>
                <a:gd name="connsiteX25" fmla="*/ 742532 w 2307562"/>
                <a:gd name="connsiteY25" fmla="*/ 741781 h 4497806"/>
                <a:gd name="connsiteX26" fmla="*/ 765551 w 2307562"/>
                <a:gd name="connsiteY26" fmla="*/ 632243 h 4497806"/>
                <a:gd name="connsiteX27" fmla="*/ 708401 w 2307562"/>
                <a:gd name="connsiteY27" fmla="*/ 689393 h 4497806"/>
                <a:gd name="connsiteX28" fmla="*/ 676651 w 2307562"/>
                <a:gd name="connsiteY28" fmla="*/ 486193 h 4497806"/>
                <a:gd name="connsiteX29" fmla="*/ 683001 w 2307562"/>
                <a:gd name="connsiteY29" fmla="*/ 429043 h 4497806"/>
                <a:gd name="connsiteX30" fmla="*/ 797301 w 2307562"/>
                <a:gd name="connsiteY30" fmla="*/ 333793 h 4497806"/>
                <a:gd name="connsiteX31" fmla="*/ 860801 w 2307562"/>
                <a:gd name="connsiteY31" fmla="*/ 352843 h 4497806"/>
                <a:gd name="connsiteX32" fmla="*/ 835401 w 2307562"/>
                <a:gd name="connsiteY32" fmla="*/ 270293 h 4497806"/>
                <a:gd name="connsiteX33" fmla="*/ 922715 w 2307562"/>
                <a:gd name="connsiteY33" fmla="*/ 109162 h 4497806"/>
                <a:gd name="connsiteX34" fmla="*/ 1216401 w 2307562"/>
                <a:gd name="connsiteY34" fmla="*/ 3593 h 4497806"/>
                <a:gd name="connsiteX35" fmla="*/ 1510088 w 2307562"/>
                <a:gd name="connsiteY35" fmla="*/ 240130 h 4497806"/>
                <a:gd name="connsiteX36" fmla="*/ 1432301 w 2307562"/>
                <a:gd name="connsiteY36" fmla="*/ 448093 h 4497806"/>
                <a:gd name="connsiteX37" fmla="*/ 1450557 w 2307562"/>
                <a:gd name="connsiteY37" fmla="*/ 533024 h 4497806"/>
                <a:gd name="connsiteX38" fmla="*/ 1406901 w 2307562"/>
                <a:gd name="connsiteY38" fmla="*/ 549693 h 4497806"/>
                <a:gd name="connsiteX39" fmla="*/ 1349751 w 2307562"/>
                <a:gd name="connsiteY39" fmla="*/ 663993 h 4497806"/>
                <a:gd name="connsiteX40" fmla="*/ 1419601 w 2307562"/>
                <a:gd name="connsiteY40" fmla="*/ 740193 h 4497806"/>
                <a:gd name="connsiteX41" fmla="*/ 1425951 w 2307562"/>
                <a:gd name="connsiteY41" fmla="*/ 822743 h 4497806"/>
                <a:gd name="connsiteX42" fmla="*/ 1527551 w 2307562"/>
                <a:gd name="connsiteY42" fmla="*/ 1025943 h 4497806"/>
                <a:gd name="connsiteX43" fmla="*/ 1514851 w 2307562"/>
                <a:gd name="connsiteY43" fmla="*/ 1171993 h 4497806"/>
                <a:gd name="connsiteX44" fmla="*/ 1422776 w 2307562"/>
                <a:gd name="connsiteY44" fmla="*/ 1222793 h 4497806"/>
                <a:gd name="connsiteX45" fmla="*/ 1419601 w 2307562"/>
                <a:gd name="connsiteY45" fmla="*/ 1499018 h 4497806"/>
                <a:gd name="connsiteX46" fmla="*/ 1324352 w 2307562"/>
                <a:gd name="connsiteY46" fmla="*/ 1641893 h 4497806"/>
                <a:gd name="connsiteX47" fmla="*/ 1241801 w 2307562"/>
                <a:gd name="connsiteY47" fmla="*/ 1578393 h 4497806"/>
                <a:gd name="connsiteX48" fmla="*/ 1210051 w 2307562"/>
                <a:gd name="connsiteY48" fmla="*/ 1648243 h 4497806"/>
                <a:gd name="connsiteX49" fmla="*/ 1381501 w 2307562"/>
                <a:gd name="connsiteY49" fmla="*/ 1819693 h 4497806"/>
                <a:gd name="connsiteX50" fmla="*/ 1349751 w 2307562"/>
                <a:gd name="connsiteY50" fmla="*/ 1908593 h 4497806"/>
                <a:gd name="connsiteX51" fmla="*/ 1425951 w 2307562"/>
                <a:gd name="connsiteY51" fmla="*/ 1933993 h 4497806"/>
                <a:gd name="connsiteX52" fmla="*/ 1597401 w 2307562"/>
                <a:gd name="connsiteY52" fmla="*/ 2194343 h 4497806"/>
                <a:gd name="connsiteX53" fmla="*/ 1635501 w 2307562"/>
                <a:gd name="connsiteY53" fmla="*/ 2187993 h 4497806"/>
                <a:gd name="connsiteX54" fmla="*/ 1740276 w 2307562"/>
                <a:gd name="connsiteY54" fmla="*/ 2362618 h 4497806"/>
                <a:gd name="connsiteX55" fmla="*/ 1578351 w 2307562"/>
                <a:gd name="connsiteY55" fmla="*/ 2454693 h 4497806"/>
                <a:gd name="connsiteX56" fmla="*/ 1502151 w 2307562"/>
                <a:gd name="connsiteY56" fmla="*/ 2346743 h 4497806"/>
                <a:gd name="connsiteX57" fmla="*/ 1419601 w 2307562"/>
                <a:gd name="connsiteY57" fmla="*/ 2416593 h 4497806"/>
                <a:gd name="connsiteX58" fmla="*/ 1222751 w 2307562"/>
                <a:gd name="connsiteY58" fmla="*/ 2099093 h 4497806"/>
                <a:gd name="connsiteX59" fmla="*/ 1152901 w 2307562"/>
                <a:gd name="connsiteY59" fmla="*/ 2143543 h 4497806"/>
                <a:gd name="connsiteX60" fmla="*/ 1178301 w 2307562"/>
                <a:gd name="connsiteY60" fmla="*/ 2245143 h 4497806"/>
                <a:gd name="connsiteX61" fmla="*/ 1140201 w 2307562"/>
                <a:gd name="connsiteY61" fmla="*/ 2295943 h 4497806"/>
                <a:gd name="connsiteX62" fmla="*/ 1498977 w 2307562"/>
                <a:gd name="connsiteY62" fmla="*/ 3080168 h 4497806"/>
                <a:gd name="connsiteX63" fmla="*/ 1524376 w 2307562"/>
                <a:gd name="connsiteY63" fmla="*/ 3289718 h 4497806"/>
                <a:gd name="connsiteX64" fmla="*/ 1654551 w 2307562"/>
                <a:gd name="connsiteY64" fmla="*/ 3873918 h 4497806"/>
                <a:gd name="connsiteX65" fmla="*/ 1854576 w 2307562"/>
                <a:gd name="connsiteY65" fmla="*/ 4200943 h 4497806"/>
                <a:gd name="connsiteX66" fmla="*/ 1933951 w 2307562"/>
                <a:gd name="connsiteY66" fmla="*/ 4178718 h 4497806"/>
                <a:gd name="connsiteX67" fmla="*/ 2003801 w 2307562"/>
                <a:gd name="connsiteY67" fmla="*/ 4226343 h 4497806"/>
                <a:gd name="connsiteX68" fmla="*/ 2127627 w 2307562"/>
                <a:gd name="connsiteY68" fmla="*/ 4242218 h 4497806"/>
                <a:gd name="connsiteX69" fmla="*/ 2295901 w 2307562"/>
                <a:gd name="connsiteY69" fmla="*/ 4245393 h 4497806"/>
                <a:gd name="connsiteX70" fmla="*/ 2108577 w 2307562"/>
                <a:gd name="connsiteY70" fmla="*/ 4423193 h 4497806"/>
                <a:gd name="connsiteX71" fmla="*/ 1883151 w 2307562"/>
                <a:gd name="connsiteY71" fmla="*/ 4442243 h 4497806"/>
                <a:gd name="connsiteX72" fmla="*/ 1841876 w 2307562"/>
                <a:gd name="connsiteY72" fmla="*/ 4439068 h 4497806"/>
                <a:gd name="connsiteX73" fmla="*/ 1819651 w 2307562"/>
                <a:gd name="connsiteY73" fmla="*/ 4486693 h 4497806"/>
                <a:gd name="connsiteX74" fmla="*/ 1648201 w 2307562"/>
                <a:gd name="connsiteY74" fmla="*/ 4493043 h 4497806"/>
                <a:gd name="connsiteX75" fmla="*/ 1679951 w 2307562"/>
                <a:gd name="connsiteY75" fmla="*/ 4404143 h 4497806"/>
                <a:gd name="connsiteX76" fmla="*/ 1222751 w 2307562"/>
                <a:gd name="connsiteY76" fmla="*/ 3407193 h 4497806"/>
                <a:gd name="connsiteX77" fmla="*/ 911601 w 2307562"/>
                <a:gd name="connsiteY77" fmla="*/ 2949993 h 4497806"/>
                <a:gd name="connsiteX78" fmla="*/ 708401 w 2307562"/>
                <a:gd name="connsiteY78" fmla="*/ 3356393 h 4497806"/>
                <a:gd name="connsiteX79" fmla="*/ 454401 w 2307562"/>
                <a:gd name="connsiteY79" fmla="*/ 4067593 h 4497806"/>
                <a:gd name="connsiteX80" fmla="*/ 473451 w 2307562"/>
                <a:gd name="connsiteY80" fmla="*/ 4151730 h 4497806"/>
                <a:gd name="connsiteX81" fmla="*/ 441701 w 2307562"/>
                <a:gd name="connsiteY81" fmla="*/ 4226343 h 4497806"/>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79951 w 2307562"/>
                <a:gd name="connsiteY76" fmla="*/ 4404143 h 4521618"/>
                <a:gd name="connsiteX77" fmla="*/ 1222751 w 2307562"/>
                <a:gd name="connsiteY77" fmla="*/ 3407193 h 4521618"/>
                <a:gd name="connsiteX78" fmla="*/ 911601 w 2307562"/>
                <a:gd name="connsiteY78" fmla="*/ 2949993 h 4521618"/>
                <a:gd name="connsiteX79" fmla="*/ 708401 w 2307562"/>
                <a:gd name="connsiteY79" fmla="*/ 3356393 h 4521618"/>
                <a:gd name="connsiteX80" fmla="*/ 454401 w 2307562"/>
                <a:gd name="connsiteY80" fmla="*/ 4067593 h 4521618"/>
                <a:gd name="connsiteX81" fmla="*/ 473451 w 2307562"/>
                <a:gd name="connsiteY81" fmla="*/ 4151730 h 4521618"/>
                <a:gd name="connsiteX82" fmla="*/ 441701 w 2307562"/>
                <a:gd name="connsiteY82"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222751 w 2307562"/>
                <a:gd name="connsiteY77" fmla="*/ 3407193 h 4521618"/>
                <a:gd name="connsiteX78" fmla="*/ 911601 w 2307562"/>
                <a:gd name="connsiteY78" fmla="*/ 2949993 h 4521618"/>
                <a:gd name="connsiteX79" fmla="*/ 708401 w 2307562"/>
                <a:gd name="connsiteY79" fmla="*/ 3356393 h 4521618"/>
                <a:gd name="connsiteX80" fmla="*/ 454401 w 2307562"/>
                <a:gd name="connsiteY80" fmla="*/ 4067593 h 4521618"/>
                <a:gd name="connsiteX81" fmla="*/ 473451 w 2307562"/>
                <a:gd name="connsiteY81" fmla="*/ 4151730 h 4521618"/>
                <a:gd name="connsiteX82" fmla="*/ 441701 w 2307562"/>
                <a:gd name="connsiteY82"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222751 w 2307562"/>
                <a:gd name="connsiteY77" fmla="*/ 3407193 h 4521618"/>
                <a:gd name="connsiteX78" fmla="*/ 1181476 w 2307562"/>
                <a:gd name="connsiteY78" fmla="*/ 3426243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11651 w 2307562"/>
                <a:gd name="connsiteY77" fmla="*/ 3845343 h 4521618"/>
                <a:gd name="connsiteX78" fmla="*/ 1181476 w 2307562"/>
                <a:gd name="connsiteY78" fmla="*/ 3426243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11651 w 2307562"/>
                <a:gd name="connsiteY77" fmla="*/ 3845343 h 4521618"/>
                <a:gd name="connsiteX78" fmla="*/ 1181476 w 2307562"/>
                <a:gd name="connsiteY78" fmla="*/ 3426243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11651 w 2307562"/>
                <a:gd name="connsiteY77" fmla="*/ 3845343 h 4521618"/>
                <a:gd name="connsiteX78" fmla="*/ 1181476 w 2307562"/>
                <a:gd name="connsiteY78" fmla="*/ 3426243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1476 w 2307562"/>
                <a:gd name="connsiteY78" fmla="*/ 3426243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1476 w 2307562"/>
                <a:gd name="connsiteY78" fmla="*/ 3426243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1476 w 2307562"/>
                <a:gd name="connsiteY78" fmla="*/ 3426243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22776 w 2307562"/>
                <a:gd name="connsiteY44" fmla="*/ 1222793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7826 w 2307562"/>
                <a:gd name="connsiteY78" fmla="*/ 3416718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42717 w 2307562"/>
                <a:gd name="connsiteY44" fmla="*/ 1234758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7826 w 2307562"/>
                <a:gd name="connsiteY78" fmla="*/ 3416718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42717 w 2307562"/>
                <a:gd name="connsiteY44" fmla="*/ 1234758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7826 w 2307562"/>
                <a:gd name="connsiteY78" fmla="*/ 3416718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58670 w 2307562"/>
                <a:gd name="connsiteY44" fmla="*/ 1242734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7826 w 2307562"/>
                <a:gd name="connsiteY78" fmla="*/ 3416718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66647 w 2307562"/>
                <a:gd name="connsiteY44" fmla="*/ 1274640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7826 w 2307562"/>
                <a:gd name="connsiteY78" fmla="*/ 3416718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66647 w 2307562"/>
                <a:gd name="connsiteY44" fmla="*/ 1274640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7826 w 2307562"/>
                <a:gd name="connsiteY78" fmla="*/ 3416718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66647 w 2307562"/>
                <a:gd name="connsiteY44" fmla="*/ 1274640 h 4521618"/>
                <a:gd name="connsiteX45" fmla="*/ 1419601 w 2307562"/>
                <a:gd name="connsiteY45" fmla="*/ 1499018 h 4521618"/>
                <a:gd name="connsiteX46" fmla="*/ 1324352 w 2307562"/>
                <a:gd name="connsiteY46" fmla="*/ 1641893 h 4521618"/>
                <a:gd name="connsiteX47" fmla="*/ 1241801 w 2307562"/>
                <a:gd name="connsiteY47" fmla="*/ 1578393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7826 w 2307562"/>
                <a:gd name="connsiteY78" fmla="*/ 3416718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 name="connsiteX0" fmla="*/ 441701 w 2307562"/>
                <a:gd name="connsiteY0" fmla="*/ 4226343 h 4521618"/>
                <a:gd name="connsiteX1" fmla="*/ 613151 w 2307562"/>
                <a:gd name="connsiteY1" fmla="*/ 4350168 h 4521618"/>
                <a:gd name="connsiteX2" fmla="*/ 767139 w 2307562"/>
                <a:gd name="connsiteY2" fmla="*/ 4415255 h 4521618"/>
                <a:gd name="connsiteX3" fmla="*/ 771901 w 2307562"/>
                <a:gd name="connsiteY3" fmla="*/ 4493043 h 4521618"/>
                <a:gd name="connsiteX4" fmla="*/ 365500 w 2307562"/>
                <a:gd name="connsiteY4" fmla="*/ 4476374 h 4521618"/>
                <a:gd name="connsiteX5" fmla="*/ 332164 w 2307562"/>
                <a:gd name="connsiteY5" fmla="*/ 4497806 h 4521618"/>
                <a:gd name="connsiteX6" fmla="*/ 143251 w 2307562"/>
                <a:gd name="connsiteY6" fmla="*/ 4473993 h 4521618"/>
                <a:gd name="connsiteX7" fmla="*/ 148808 w 2307562"/>
                <a:gd name="connsiteY7" fmla="*/ 4397793 h 4521618"/>
                <a:gd name="connsiteX8" fmla="*/ 221038 w 2307562"/>
                <a:gd name="connsiteY8" fmla="*/ 3756443 h 4521618"/>
                <a:gd name="connsiteX9" fmla="*/ 274219 w 2307562"/>
                <a:gd name="connsiteY9" fmla="*/ 3450056 h 4521618"/>
                <a:gd name="connsiteX10" fmla="*/ 416301 w 2307562"/>
                <a:gd name="connsiteY10" fmla="*/ 3157162 h 4521618"/>
                <a:gd name="connsiteX11" fmla="*/ 479801 w 2307562"/>
                <a:gd name="connsiteY11" fmla="*/ 2804737 h 4521618"/>
                <a:gd name="connsiteX12" fmla="*/ 527426 w 2307562"/>
                <a:gd name="connsiteY12" fmla="*/ 2673768 h 4521618"/>
                <a:gd name="connsiteX13" fmla="*/ 544889 w 2307562"/>
                <a:gd name="connsiteY13" fmla="*/ 2558675 h 4521618"/>
                <a:gd name="connsiteX14" fmla="*/ 467101 w 2307562"/>
                <a:gd name="connsiteY14" fmla="*/ 2461043 h 4521618"/>
                <a:gd name="connsiteX15" fmla="*/ 232151 w 2307562"/>
                <a:gd name="connsiteY15" fmla="*/ 2530893 h 4521618"/>
                <a:gd name="connsiteX16" fmla="*/ 181351 w 2307562"/>
                <a:gd name="connsiteY16" fmla="*/ 2353093 h 4521618"/>
                <a:gd name="connsiteX17" fmla="*/ 13076 w 2307562"/>
                <a:gd name="connsiteY17" fmla="*/ 2213393 h 4521618"/>
                <a:gd name="connsiteX18" fmla="*/ 20221 w 2307562"/>
                <a:gd name="connsiteY18" fmla="*/ 1835568 h 4521618"/>
                <a:gd name="connsiteX19" fmla="*/ 28951 w 2307562"/>
                <a:gd name="connsiteY19" fmla="*/ 1692693 h 4521618"/>
                <a:gd name="connsiteX20" fmla="*/ 258345 w 2307562"/>
                <a:gd name="connsiteY20" fmla="*/ 1227555 h 4521618"/>
                <a:gd name="connsiteX21" fmla="*/ 409951 w 2307562"/>
                <a:gd name="connsiteY21" fmla="*/ 1203743 h 4521618"/>
                <a:gd name="connsiteX22" fmla="*/ 375819 w 2307562"/>
                <a:gd name="connsiteY22" fmla="*/ 1119606 h 4521618"/>
                <a:gd name="connsiteX23" fmla="*/ 421857 w 2307562"/>
                <a:gd name="connsiteY23" fmla="*/ 1092618 h 4521618"/>
                <a:gd name="connsiteX24" fmla="*/ 517901 w 2307562"/>
                <a:gd name="connsiteY24" fmla="*/ 1108493 h 4521618"/>
                <a:gd name="connsiteX25" fmla="*/ 742532 w 2307562"/>
                <a:gd name="connsiteY25" fmla="*/ 741781 h 4521618"/>
                <a:gd name="connsiteX26" fmla="*/ 765551 w 2307562"/>
                <a:gd name="connsiteY26" fmla="*/ 632243 h 4521618"/>
                <a:gd name="connsiteX27" fmla="*/ 708401 w 2307562"/>
                <a:gd name="connsiteY27" fmla="*/ 689393 h 4521618"/>
                <a:gd name="connsiteX28" fmla="*/ 676651 w 2307562"/>
                <a:gd name="connsiteY28" fmla="*/ 486193 h 4521618"/>
                <a:gd name="connsiteX29" fmla="*/ 683001 w 2307562"/>
                <a:gd name="connsiteY29" fmla="*/ 429043 h 4521618"/>
                <a:gd name="connsiteX30" fmla="*/ 797301 w 2307562"/>
                <a:gd name="connsiteY30" fmla="*/ 333793 h 4521618"/>
                <a:gd name="connsiteX31" fmla="*/ 860801 w 2307562"/>
                <a:gd name="connsiteY31" fmla="*/ 352843 h 4521618"/>
                <a:gd name="connsiteX32" fmla="*/ 835401 w 2307562"/>
                <a:gd name="connsiteY32" fmla="*/ 270293 h 4521618"/>
                <a:gd name="connsiteX33" fmla="*/ 922715 w 2307562"/>
                <a:gd name="connsiteY33" fmla="*/ 109162 h 4521618"/>
                <a:gd name="connsiteX34" fmla="*/ 1216401 w 2307562"/>
                <a:gd name="connsiteY34" fmla="*/ 3593 h 4521618"/>
                <a:gd name="connsiteX35" fmla="*/ 1510088 w 2307562"/>
                <a:gd name="connsiteY35" fmla="*/ 240130 h 4521618"/>
                <a:gd name="connsiteX36" fmla="*/ 1432301 w 2307562"/>
                <a:gd name="connsiteY36" fmla="*/ 448093 h 4521618"/>
                <a:gd name="connsiteX37" fmla="*/ 1450557 w 2307562"/>
                <a:gd name="connsiteY37" fmla="*/ 533024 h 4521618"/>
                <a:gd name="connsiteX38" fmla="*/ 1406901 w 2307562"/>
                <a:gd name="connsiteY38" fmla="*/ 549693 h 4521618"/>
                <a:gd name="connsiteX39" fmla="*/ 1349751 w 2307562"/>
                <a:gd name="connsiteY39" fmla="*/ 663993 h 4521618"/>
                <a:gd name="connsiteX40" fmla="*/ 1419601 w 2307562"/>
                <a:gd name="connsiteY40" fmla="*/ 740193 h 4521618"/>
                <a:gd name="connsiteX41" fmla="*/ 1425951 w 2307562"/>
                <a:gd name="connsiteY41" fmla="*/ 822743 h 4521618"/>
                <a:gd name="connsiteX42" fmla="*/ 1527551 w 2307562"/>
                <a:gd name="connsiteY42" fmla="*/ 1025943 h 4521618"/>
                <a:gd name="connsiteX43" fmla="*/ 1514851 w 2307562"/>
                <a:gd name="connsiteY43" fmla="*/ 1171993 h 4521618"/>
                <a:gd name="connsiteX44" fmla="*/ 1466647 w 2307562"/>
                <a:gd name="connsiteY44" fmla="*/ 1274640 h 4521618"/>
                <a:gd name="connsiteX45" fmla="*/ 1419601 w 2307562"/>
                <a:gd name="connsiteY45" fmla="*/ 1499018 h 4521618"/>
                <a:gd name="connsiteX46" fmla="*/ 1324352 w 2307562"/>
                <a:gd name="connsiteY46" fmla="*/ 1641893 h 4521618"/>
                <a:gd name="connsiteX47" fmla="*/ 1241801 w 2307562"/>
                <a:gd name="connsiteY47" fmla="*/ 1590356 h 4521618"/>
                <a:gd name="connsiteX48" fmla="*/ 1210051 w 2307562"/>
                <a:gd name="connsiteY48" fmla="*/ 1648243 h 4521618"/>
                <a:gd name="connsiteX49" fmla="*/ 1381501 w 2307562"/>
                <a:gd name="connsiteY49" fmla="*/ 1819693 h 4521618"/>
                <a:gd name="connsiteX50" fmla="*/ 1349751 w 2307562"/>
                <a:gd name="connsiteY50" fmla="*/ 1908593 h 4521618"/>
                <a:gd name="connsiteX51" fmla="*/ 1425951 w 2307562"/>
                <a:gd name="connsiteY51" fmla="*/ 1933993 h 4521618"/>
                <a:gd name="connsiteX52" fmla="*/ 1597401 w 2307562"/>
                <a:gd name="connsiteY52" fmla="*/ 2194343 h 4521618"/>
                <a:gd name="connsiteX53" fmla="*/ 1635501 w 2307562"/>
                <a:gd name="connsiteY53" fmla="*/ 2187993 h 4521618"/>
                <a:gd name="connsiteX54" fmla="*/ 1740276 w 2307562"/>
                <a:gd name="connsiteY54" fmla="*/ 2362618 h 4521618"/>
                <a:gd name="connsiteX55" fmla="*/ 1578351 w 2307562"/>
                <a:gd name="connsiteY55" fmla="*/ 2454693 h 4521618"/>
                <a:gd name="connsiteX56" fmla="*/ 1502151 w 2307562"/>
                <a:gd name="connsiteY56" fmla="*/ 2346743 h 4521618"/>
                <a:gd name="connsiteX57" fmla="*/ 1419601 w 2307562"/>
                <a:gd name="connsiteY57" fmla="*/ 2416593 h 4521618"/>
                <a:gd name="connsiteX58" fmla="*/ 1222751 w 2307562"/>
                <a:gd name="connsiteY58" fmla="*/ 2099093 h 4521618"/>
                <a:gd name="connsiteX59" fmla="*/ 1152901 w 2307562"/>
                <a:gd name="connsiteY59" fmla="*/ 2143543 h 4521618"/>
                <a:gd name="connsiteX60" fmla="*/ 1178301 w 2307562"/>
                <a:gd name="connsiteY60" fmla="*/ 2245143 h 4521618"/>
                <a:gd name="connsiteX61" fmla="*/ 1140201 w 2307562"/>
                <a:gd name="connsiteY61" fmla="*/ 2295943 h 4521618"/>
                <a:gd name="connsiteX62" fmla="*/ 1498977 w 2307562"/>
                <a:gd name="connsiteY62" fmla="*/ 3080168 h 4521618"/>
                <a:gd name="connsiteX63" fmla="*/ 1524376 w 2307562"/>
                <a:gd name="connsiteY63" fmla="*/ 3289718 h 4521618"/>
                <a:gd name="connsiteX64" fmla="*/ 1654551 w 2307562"/>
                <a:gd name="connsiteY64" fmla="*/ 3873918 h 4521618"/>
                <a:gd name="connsiteX65" fmla="*/ 1854576 w 2307562"/>
                <a:gd name="connsiteY65" fmla="*/ 4200943 h 4521618"/>
                <a:gd name="connsiteX66" fmla="*/ 1933951 w 2307562"/>
                <a:gd name="connsiteY66" fmla="*/ 4178718 h 4521618"/>
                <a:gd name="connsiteX67" fmla="*/ 2003801 w 2307562"/>
                <a:gd name="connsiteY67" fmla="*/ 4226343 h 4521618"/>
                <a:gd name="connsiteX68" fmla="*/ 2127627 w 2307562"/>
                <a:gd name="connsiteY68" fmla="*/ 4242218 h 4521618"/>
                <a:gd name="connsiteX69" fmla="*/ 2295901 w 2307562"/>
                <a:gd name="connsiteY69" fmla="*/ 4245393 h 4521618"/>
                <a:gd name="connsiteX70" fmla="*/ 2108577 w 2307562"/>
                <a:gd name="connsiteY70" fmla="*/ 4423193 h 4521618"/>
                <a:gd name="connsiteX71" fmla="*/ 1883151 w 2307562"/>
                <a:gd name="connsiteY71" fmla="*/ 4442243 h 4521618"/>
                <a:gd name="connsiteX72" fmla="*/ 1841876 w 2307562"/>
                <a:gd name="connsiteY72" fmla="*/ 4439068 h 4521618"/>
                <a:gd name="connsiteX73" fmla="*/ 1819651 w 2307562"/>
                <a:gd name="connsiteY73" fmla="*/ 4486693 h 4521618"/>
                <a:gd name="connsiteX74" fmla="*/ 1727576 w 2307562"/>
                <a:gd name="connsiteY74" fmla="*/ 4521618 h 4521618"/>
                <a:gd name="connsiteX75" fmla="*/ 1648201 w 2307562"/>
                <a:gd name="connsiteY75" fmla="*/ 4493043 h 4521618"/>
                <a:gd name="connsiteX76" fmla="*/ 1651376 w 2307562"/>
                <a:gd name="connsiteY76" fmla="*/ 4423193 h 4521618"/>
                <a:gd name="connsiteX77" fmla="*/ 1359276 w 2307562"/>
                <a:gd name="connsiteY77" fmla="*/ 3962818 h 4521618"/>
                <a:gd name="connsiteX78" fmla="*/ 1187826 w 2307562"/>
                <a:gd name="connsiteY78" fmla="*/ 3416718 h 4521618"/>
                <a:gd name="connsiteX79" fmla="*/ 911601 w 2307562"/>
                <a:gd name="connsiteY79" fmla="*/ 2949993 h 4521618"/>
                <a:gd name="connsiteX80" fmla="*/ 708401 w 2307562"/>
                <a:gd name="connsiteY80" fmla="*/ 3356393 h 4521618"/>
                <a:gd name="connsiteX81" fmla="*/ 454401 w 2307562"/>
                <a:gd name="connsiteY81" fmla="*/ 4067593 h 4521618"/>
                <a:gd name="connsiteX82" fmla="*/ 473451 w 2307562"/>
                <a:gd name="connsiteY82" fmla="*/ 4151730 h 4521618"/>
                <a:gd name="connsiteX83" fmla="*/ 441701 w 2307562"/>
                <a:gd name="connsiteY83" fmla="*/ 4226343 h 452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307562" h="4521618">
                  <a:moveTo>
                    <a:pt x="441701" y="4226343"/>
                  </a:moveTo>
                  <a:cubicBezTo>
                    <a:pt x="506789" y="4261268"/>
                    <a:pt x="548063" y="4315243"/>
                    <a:pt x="613151" y="4350168"/>
                  </a:cubicBezTo>
                  <a:lnTo>
                    <a:pt x="767139" y="4415255"/>
                  </a:lnTo>
                  <a:cubicBezTo>
                    <a:pt x="766081" y="4413138"/>
                    <a:pt x="883026" y="4485635"/>
                    <a:pt x="771901" y="4493043"/>
                  </a:cubicBezTo>
                  <a:lnTo>
                    <a:pt x="365500" y="4476374"/>
                  </a:lnTo>
                  <a:cubicBezTo>
                    <a:pt x="354388" y="4478755"/>
                    <a:pt x="343276" y="4495425"/>
                    <a:pt x="332164" y="4497806"/>
                  </a:cubicBezTo>
                  <a:lnTo>
                    <a:pt x="143251" y="4473993"/>
                  </a:lnTo>
                  <a:lnTo>
                    <a:pt x="148808" y="4397793"/>
                  </a:lnTo>
                  <a:lnTo>
                    <a:pt x="221038" y="3756443"/>
                  </a:lnTo>
                  <a:lnTo>
                    <a:pt x="274219" y="3450056"/>
                  </a:lnTo>
                  <a:cubicBezTo>
                    <a:pt x="306763" y="3350176"/>
                    <a:pt x="382037" y="3264715"/>
                    <a:pt x="416301" y="3157162"/>
                  </a:cubicBezTo>
                  <a:cubicBezTo>
                    <a:pt x="450565" y="3049609"/>
                    <a:pt x="461280" y="2885303"/>
                    <a:pt x="479801" y="2804737"/>
                  </a:cubicBezTo>
                  <a:cubicBezTo>
                    <a:pt x="494882" y="2764256"/>
                    <a:pt x="512345" y="2714249"/>
                    <a:pt x="527426" y="2673768"/>
                  </a:cubicBezTo>
                  <a:lnTo>
                    <a:pt x="544889" y="2558675"/>
                  </a:lnTo>
                  <a:cubicBezTo>
                    <a:pt x="534835" y="2523221"/>
                    <a:pt x="519224" y="2465673"/>
                    <a:pt x="467101" y="2461043"/>
                  </a:cubicBezTo>
                  <a:cubicBezTo>
                    <a:pt x="414978" y="2456413"/>
                    <a:pt x="279776" y="2548885"/>
                    <a:pt x="232151" y="2530893"/>
                  </a:cubicBezTo>
                  <a:cubicBezTo>
                    <a:pt x="215218" y="2471626"/>
                    <a:pt x="217864" y="2406010"/>
                    <a:pt x="181351" y="2353093"/>
                  </a:cubicBezTo>
                  <a:cubicBezTo>
                    <a:pt x="144839" y="2300176"/>
                    <a:pt x="45090" y="2292503"/>
                    <a:pt x="13076" y="2213393"/>
                  </a:cubicBezTo>
                  <a:cubicBezTo>
                    <a:pt x="-18938" y="2134283"/>
                    <a:pt x="17575" y="1922351"/>
                    <a:pt x="20221" y="1835568"/>
                  </a:cubicBezTo>
                  <a:cubicBezTo>
                    <a:pt x="22867" y="1748785"/>
                    <a:pt x="-10736" y="1794028"/>
                    <a:pt x="28951" y="1692693"/>
                  </a:cubicBezTo>
                  <a:cubicBezTo>
                    <a:pt x="68638" y="1591358"/>
                    <a:pt x="212836" y="1294494"/>
                    <a:pt x="258345" y="1227555"/>
                  </a:cubicBezTo>
                  <a:cubicBezTo>
                    <a:pt x="303854" y="1160616"/>
                    <a:pt x="393150" y="1222528"/>
                    <a:pt x="409951" y="1203743"/>
                  </a:cubicBezTo>
                  <a:cubicBezTo>
                    <a:pt x="393018" y="1174110"/>
                    <a:pt x="373835" y="1138127"/>
                    <a:pt x="375819" y="1119606"/>
                  </a:cubicBezTo>
                  <a:cubicBezTo>
                    <a:pt x="377803" y="1101085"/>
                    <a:pt x="398177" y="1094470"/>
                    <a:pt x="421857" y="1092618"/>
                  </a:cubicBezTo>
                  <a:cubicBezTo>
                    <a:pt x="445537" y="1090766"/>
                    <a:pt x="485886" y="1103201"/>
                    <a:pt x="517901" y="1108493"/>
                  </a:cubicBezTo>
                  <a:lnTo>
                    <a:pt x="742532" y="741781"/>
                  </a:lnTo>
                  <a:cubicBezTo>
                    <a:pt x="829315" y="608431"/>
                    <a:pt x="777193" y="635418"/>
                    <a:pt x="765551" y="632243"/>
                  </a:cubicBezTo>
                  <a:cubicBezTo>
                    <a:pt x="746501" y="651293"/>
                    <a:pt x="729833" y="679868"/>
                    <a:pt x="708401" y="689393"/>
                  </a:cubicBezTo>
                  <a:cubicBezTo>
                    <a:pt x="686969" y="698918"/>
                    <a:pt x="680884" y="529585"/>
                    <a:pt x="676651" y="486193"/>
                  </a:cubicBezTo>
                  <a:lnTo>
                    <a:pt x="683001" y="429043"/>
                  </a:lnTo>
                  <a:cubicBezTo>
                    <a:pt x="685118" y="409993"/>
                    <a:pt x="767668" y="346493"/>
                    <a:pt x="797301" y="333793"/>
                  </a:cubicBezTo>
                  <a:lnTo>
                    <a:pt x="860801" y="352843"/>
                  </a:lnTo>
                  <a:cubicBezTo>
                    <a:pt x="881968" y="359193"/>
                    <a:pt x="806826" y="313288"/>
                    <a:pt x="835401" y="270293"/>
                  </a:cubicBezTo>
                  <a:cubicBezTo>
                    <a:pt x="863976" y="227298"/>
                    <a:pt x="859215" y="153612"/>
                    <a:pt x="922715" y="109162"/>
                  </a:cubicBezTo>
                  <a:cubicBezTo>
                    <a:pt x="986215" y="64712"/>
                    <a:pt x="1118506" y="-18235"/>
                    <a:pt x="1216401" y="3593"/>
                  </a:cubicBezTo>
                  <a:cubicBezTo>
                    <a:pt x="1314296" y="25421"/>
                    <a:pt x="1474105" y="166047"/>
                    <a:pt x="1510088" y="240130"/>
                  </a:cubicBezTo>
                  <a:cubicBezTo>
                    <a:pt x="1508765" y="438038"/>
                    <a:pt x="1464580" y="385916"/>
                    <a:pt x="1432301" y="448093"/>
                  </a:cubicBezTo>
                  <a:lnTo>
                    <a:pt x="1450557" y="533024"/>
                  </a:lnTo>
                  <a:cubicBezTo>
                    <a:pt x="1459024" y="560541"/>
                    <a:pt x="1424893" y="527468"/>
                    <a:pt x="1406901" y="549693"/>
                  </a:cubicBezTo>
                  <a:lnTo>
                    <a:pt x="1349751" y="663993"/>
                  </a:lnTo>
                  <a:lnTo>
                    <a:pt x="1419601" y="740193"/>
                  </a:lnTo>
                  <a:lnTo>
                    <a:pt x="1425951" y="822743"/>
                  </a:lnTo>
                  <a:lnTo>
                    <a:pt x="1527551" y="1025943"/>
                  </a:lnTo>
                  <a:lnTo>
                    <a:pt x="1514851" y="1171993"/>
                  </a:lnTo>
                  <a:lnTo>
                    <a:pt x="1466647" y="1274640"/>
                  </a:lnTo>
                  <a:cubicBezTo>
                    <a:pt x="1500395" y="1299277"/>
                    <a:pt x="1443317" y="1437809"/>
                    <a:pt x="1419601" y="1499018"/>
                  </a:cubicBezTo>
                  <a:cubicBezTo>
                    <a:pt x="1395885" y="1560227"/>
                    <a:pt x="1358218" y="1631310"/>
                    <a:pt x="1324352" y="1641893"/>
                  </a:cubicBezTo>
                  <a:lnTo>
                    <a:pt x="1241801" y="1590356"/>
                  </a:lnTo>
                  <a:cubicBezTo>
                    <a:pt x="1222751" y="1591414"/>
                    <a:pt x="1186768" y="1610020"/>
                    <a:pt x="1210051" y="1648243"/>
                  </a:cubicBezTo>
                  <a:cubicBezTo>
                    <a:pt x="1233334" y="1686466"/>
                    <a:pt x="1324351" y="1762543"/>
                    <a:pt x="1381501" y="1819693"/>
                  </a:cubicBezTo>
                  <a:lnTo>
                    <a:pt x="1349751" y="1908593"/>
                  </a:lnTo>
                  <a:lnTo>
                    <a:pt x="1425951" y="1933993"/>
                  </a:lnTo>
                  <a:lnTo>
                    <a:pt x="1597401" y="2194343"/>
                  </a:lnTo>
                  <a:lnTo>
                    <a:pt x="1635501" y="2187993"/>
                  </a:lnTo>
                  <a:cubicBezTo>
                    <a:pt x="1665134" y="2217626"/>
                    <a:pt x="1749801" y="2343568"/>
                    <a:pt x="1740276" y="2362618"/>
                  </a:cubicBezTo>
                  <a:cubicBezTo>
                    <a:pt x="1730751" y="2381668"/>
                    <a:pt x="1594226" y="2471626"/>
                    <a:pt x="1578351" y="2454693"/>
                  </a:cubicBezTo>
                  <a:cubicBezTo>
                    <a:pt x="1562476" y="2437760"/>
                    <a:pt x="1527551" y="2382726"/>
                    <a:pt x="1502151" y="2346743"/>
                  </a:cubicBezTo>
                  <a:cubicBezTo>
                    <a:pt x="1474634" y="2370026"/>
                    <a:pt x="1456643" y="2409185"/>
                    <a:pt x="1419601" y="2416593"/>
                  </a:cubicBezTo>
                  <a:cubicBezTo>
                    <a:pt x="1382559" y="2424001"/>
                    <a:pt x="1267201" y="2144601"/>
                    <a:pt x="1222751" y="2099093"/>
                  </a:cubicBezTo>
                  <a:cubicBezTo>
                    <a:pt x="1178301" y="2053585"/>
                    <a:pt x="1157134" y="2118143"/>
                    <a:pt x="1152901" y="2143543"/>
                  </a:cubicBezTo>
                  <a:lnTo>
                    <a:pt x="1178301" y="2245143"/>
                  </a:lnTo>
                  <a:lnTo>
                    <a:pt x="1140201" y="2295943"/>
                  </a:lnTo>
                  <a:cubicBezTo>
                    <a:pt x="1188355" y="2444110"/>
                    <a:pt x="1442885" y="2937822"/>
                    <a:pt x="1498977" y="3080168"/>
                  </a:cubicBezTo>
                  <a:cubicBezTo>
                    <a:pt x="1555069" y="3222514"/>
                    <a:pt x="1498447" y="3157426"/>
                    <a:pt x="1524376" y="3289718"/>
                  </a:cubicBezTo>
                  <a:cubicBezTo>
                    <a:pt x="1550305" y="3422010"/>
                    <a:pt x="1597401" y="3694001"/>
                    <a:pt x="1654551" y="3873918"/>
                  </a:cubicBezTo>
                  <a:cubicBezTo>
                    <a:pt x="1724401" y="3991393"/>
                    <a:pt x="1808009" y="4150143"/>
                    <a:pt x="1854576" y="4200943"/>
                  </a:cubicBezTo>
                  <a:cubicBezTo>
                    <a:pt x="1901143" y="4251743"/>
                    <a:pt x="1910668" y="4178718"/>
                    <a:pt x="1933951" y="4178718"/>
                  </a:cubicBezTo>
                  <a:lnTo>
                    <a:pt x="2003801" y="4226343"/>
                  </a:lnTo>
                  <a:cubicBezTo>
                    <a:pt x="2037668" y="4233751"/>
                    <a:pt x="2078944" y="4239043"/>
                    <a:pt x="2127627" y="4242218"/>
                  </a:cubicBezTo>
                  <a:cubicBezTo>
                    <a:pt x="2176310" y="4245393"/>
                    <a:pt x="2299076" y="4215230"/>
                    <a:pt x="2295901" y="4245393"/>
                  </a:cubicBezTo>
                  <a:cubicBezTo>
                    <a:pt x="2292726" y="4275556"/>
                    <a:pt x="2382685" y="4212585"/>
                    <a:pt x="2108577" y="4423193"/>
                  </a:cubicBezTo>
                  <a:lnTo>
                    <a:pt x="1883151" y="4442243"/>
                  </a:lnTo>
                  <a:lnTo>
                    <a:pt x="1841876" y="4439068"/>
                  </a:lnTo>
                  <a:lnTo>
                    <a:pt x="1819651" y="4486693"/>
                  </a:lnTo>
                  <a:cubicBezTo>
                    <a:pt x="1792134" y="4488810"/>
                    <a:pt x="1755093" y="4519501"/>
                    <a:pt x="1727576" y="4521618"/>
                  </a:cubicBezTo>
                  <a:lnTo>
                    <a:pt x="1648201" y="4493043"/>
                  </a:lnTo>
                  <a:lnTo>
                    <a:pt x="1651376" y="4423193"/>
                  </a:lnTo>
                  <a:cubicBezTo>
                    <a:pt x="1595284" y="4315243"/>
                    <a:pt x="1436534" y="4130564"/>
                    <a:pt x="1359276" y="3962818"/>
                  </a:cubicBezTo>
                  <a:cubicBezTo>
                    <a:pt x="1282018" y="3795072"/>
                    <a:pt x="1242859" y="3575468"/>
                    <a:pt x="1187826" y="3416718"/>
                  </a:cubicBezTo>
                  <a:cubicBezTo>
                    <a:pt x="1132793" y="3257968"/>
                    <a:pt x="1001559" y="3108743"/>
                    <a:pt x="911601" y="2949993"/>
                  </a:cubicBezTo>
                  <a:lnTo>
                    <a:pt x="708401" y="3356393"/>
                  </a:lnTo>
                  <a:lnTo>
                    <a:pt x="454401" y="4067593"/>
                  </a:lnTo>
                  <a:cubicBezTo>
                    <a:pt x="415243" y="4200149"/>
                    <a:pt x="475568" y="4125272"/>
                    <a:pt x="473451" y="4151730"/>
                  </a:cubicBezTo>
                  <a:cubicBezTo>
                    <a:pt x="471334" y="4178188"/>
                    <a:pt x="385609" y="4180041"/>
                    <a:pt x="441701" y="422634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Vrije vorm 9"/>
            <p:cNvSpPr/>
            <p:nvPr/>
          </p:nvSpPr>
          <p:spPr>
            <a:xfrm>
              <a:off x="4409820" y="2721154"/>
              <a:ext cx="64356" cy="131782"/>
            </a:xfrm>
            <a:custGeom>
              <a:avLst/>
              <a:gdLst>
                <a:gd name="connsiteX0" fmla="*/ 45244 w 100013"/>
                <a:gd name="connsiteY0" fmla="*/ 0 h 178593"/>
                <a:gd name="connsiteX1" fmla="*/ 100013 w 100013"/>
                <a:gd name="connsiteY1" fmla="*/ 178593 h 178593"/>
                <a:gd name="connsiteX2" fmla="*/ 0 w 100013"/>
                <a:gd name="connsiteY2" fmla="*/ 104775 h 178593"/>
                <a:gd name="connsiteX3" fmla="*/ 45244 w 100013"/>
                <a:gd name="connsiteY3" fmla="*/ 0 h 178593"/>
                <a:gd name="connsiteX0" fmla="*/ 46648 w 102250"/>
                <a:gd name="connsiteY0" fmla="*/ 1179 h 179772"/>
                <a:gd name="connsiteX1" fmla="*/ 101417 w 102250"/>
                <a:gd name="connsiteY1" fmla="*/ 179772 h 179772"/>
                <a:gd name="connsiteX2" fmla="*/ 1404 w 102250"/>
                <a:gd name="connsiteY2" fmla="*/ 105954 h 179772"/>
                <a:gd name="connsiteX3" fmla="*/ 46648 w 102250"/>
                <a:gd name="connsiteY3" fmla="*/ 1179 h 179772"/>
                <a:gd name="connsiteX0" fmla="*/ 47112 w 102952"/>
                <a:gd name="connsiteY0" fmla="*/ 3767 h 182360"/>
                <a:gd name="connsiteX1" fmla="*/ 101881 w 102952"/>
                <a:gd name="connsiteY1" fmla="*/ 182360 h 182360"/>
                <a:gd name="connsiteX2" fmla="*/ 1868 w 102952"/>
                <a:gd name="connsiteY2" fmla="*/ 108542 h 182360"/>
                <a:gd name="connsiteX3" fmla="*/ 47112 w 102952"/>
                <a:gd name="connsiteY3" fmla="*/ 3767 h 182360"/>
                <a:gd name="connsiteX0" fmla="*/ 47112 w 111744"/>
                <a:gd name="connsiteY0" fmla="*/ 3767 h 184676"/>
                <a:gd name="connsiteX1" fmla="*/ 101881 w 111744"/>
                <a:gd name="connsiteY1" fmla="*/ 182360 h 184676"/>
                <a:gd name="connsiteX2" fmla="*/ 1868 w 111744"/>
                <a:gd name="connsiteY2" fmla="*/ 108542 h 184676"/>
                <a:gd name="connsiteX3" fmla="*/ 47112 w 111744"/>
                <a:gd name="connsiteY3" fmla="*/ 3767 h 184676"/>
                <a:gd name="connsiteX0" fmla="*/ 46571 w 94910"/>
                <a:gd name="connsiteY0" fmla="*/ 1537 h 194122"/>
                <a:gd name="connsiteX1" fmla="*/ 84671 w 94910"/>
                <a:gd name="connsiteY1" fmla="*/ 192036 h 194122"/>
                <a:gd name="connsiteX2" fmla="*/ 1327 w 94910"/>
                <a:gd name="connsiteY2" fmla="*/ 106312 h 194122"/>
                <a:gd name="connsiteX3" fmla="*/ 46571 w 94910"/>
                <a:gd name="connsiteY3" fmla="*/ 1537 h 194122"/>
                <a:gd name="connsiteX0" fmla="*/ 52575 w 100914"/>
                <a:gd name="connsiteY0" fmla="*/ 1519 h 194104"/>
                <a:gd name="connsiteX1" fmla="*/ 90675 w 100914"/>
                <a:gd name="connsiteY1" fmla="*/ 192018 h 194104"/>
                <a:gd name="connsiteX2" fmla="*/ 7331 w 100914"/>
                <a:gd name="connsiteY2" fmla="*/ 106294 h 194104"/>
                <a:gd name="connsiteX3" fmla="*/ 52575 w 100914"/>
                <a:gd name="connsiteY3" fmla="*/ 1519 h 194104"/>
                <a:gd name="connsiteX0" fmla="*/ 54264 w 104805"/>
                <a:gd name="connsiteY0" fmla="*/ 4889 h 197617"/>
                <a:gd name="connsiteX1" fmla="*/ 92364 w 104805"/>
                <a:gd name="connsiteY1" fmla="*/ 195388 h 197617"/>
                <a:gd name="connsiteX2" fmla="*/ 9020 w 104805"/>
                <a:gd name="connsiteY2" fmla="*/ 109664 h 197617"/>
                <a:gd name="connsiteX3" fmla="*/ 54264 w 104805"/>
                <a:gd name="connsiteY3" fmla="*/ 4889 h 197617"/>
                <a:gd name="connsiteX0" fmla="*/ 52316 w 93183"/>
                <a:gd name="connsiteY0" fmla="*/ 166 h 190815"/>
                <a:gd name="connsiteX1" fmla="*/ 71366 w 93183"/>
                <a:gd name="connsiteY1" fmla="*/ 83509 h 190815"/>
                <a:gd name="connsiteX2" fmla="*/ 90416 w 93183"/>
                <a:gd name="connsiteY2" fmla="*/ 190665 h 190815"/>
                <a:gd name="connsiteX3" fmla="*/ 7072 w 93183"/>
                <a:gd name="connsiteY3" fmla="*/ 104941 h 190815"/>
                <a:gd name="connsiteX4" fmla="*/ 52316 w 93183"/>
                <a:gd name="connsiteY4" fmla="*/ 166 h 19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83" h="190815">
                  <a:moveTo>
                    <a:pt x="52316" y="166"/>
                  </a:moveTo>
                  <a:cubicBezTo>
                    <a:pt x="63032" y="-3406"/>
                    <a:pt x="65016" y="51759"/>
                    <a:pt x="71366" y="83509"/>
                  </a:cubicBezTo>
                  <a:cubicBezTo>
                    <a:pt x="77716" y="115259"/>
                    <a:pt x="101132" y="187093"/>
                    <a:pt x="90416" y="190665"/>
                  </a:cubicBezTo>
                  <a:cubicBezTo>
                    <a:pt x="79700" y="194237"/>
                    <a:pt x="34853" y="133516"/>
                    <a:pt x="7072" y="104941"/>
                  </a:cubicBezTo>
                  <a:cubicBezTo>
                    <a:pt x="-20709" y="76366"/>
                    <a:pt x="41600" y="3738"/>
                    <a:pt x="52316" y="166"/>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ep 12"/>
          <p:cNvGrpSpPr/>
          <p:nvPr/>
        </p:nvGrpSpPr>
        <p:grpSpPr>
          <a:xfrm>
            <a:off x="8387868" y="1690472"/>
            <a:ext cx="1656184" cy="2828984"/>
            <a:chOff x="6850277" y="-87608"/>
            <a:chExt cx="2815961" cy="4810039"/>
          </a:xfrm>
          <a:solidFill>
            <a:schemeClr val="accent2"/>
          </a:solidFill>
        </p:grpSpPr>
        <p:sp>
          <p:nvSpPr>
            <p:cNvPr id="11" name="Vrije vorm 10"/>
            <p:cNvSpPr/>
            <p:nvPr/>
          </p:nvSpPr>
          <p:spPr>
            <a:xfrm>
              <a:off x="6850277" y="-87608"/>
              <a:ext cx="2815961" cy="4810039"/>
            </a:xfrm>
            <a:custGeom>
              <a:avLst/>
              <a:gdLst>
                <a:gd name="connsiteX0" fmla="*/ 1562100 w 2804160"/>
                <a:gd name="connsiteY0" fmla="*/ 3192780 h 4754880"/>
                <a:gd name="connsiteX1" fmla="*/ 525780 w 2804160"/>
                <a:gd name="connsiteY1" fmla="*/ 4312920 h 4754880"/>
                <a:gd name="connsiteX2" fmla="*/ 396240 w 2804160"/>
                <a:gd name="connsiteY2" fmla="*/ 4244340 h 4754880"/>
                <a:gd name="connsiteX3" fmla="*/ 441960 w 2804160"/>
                <a:gd name="connsiteY3" fmla="*/ 4328160 h 4754880"/>
                <a:gd name="connsiteX4" fmla="*/ 335280 w 2804160"/>
                <a:gd name="connsiteY4" fmla="*/ 4541520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525780 w 2804160"/>
                <a:gd name="connsiteY1" fmla="*/ 4312920 h 4754880"/>
                <a:gd name="connsiteX2" fmla="*/ 396240 w 2804160"/>
                <a:gd name="connsiteY2" fmla="*/ 4244340 h 4754880"/>
                <a:gd name="connsiteX3" fmla="*/ 415766 w 2804160"/>
                <a:gd name="connsiteY3" fmla="*/ 4337685 h 4754880"/>
                <a:gd name="connsiteX4" fmla="*/ 335280 w 2804160"/>
                <a:gd name="connsiteY4" fmla="*/ 4541520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525780 w 2804160"/>
                <a:gd name="connsiteY1" fmla="*/ 4312920 h 4754880"/>
                <a:gd name="connsiteX2" fmla="*/ 396240 w 2804160"/>
                <a:gd name="connsiteY2" fmla="*/ 4244340 h 4754880"/>
                <a:gd name="connsiteX3" fmla="*/ 415766 w 2804160"/>
                <a:gd name="connsiteY3" fmla="*/ 4337685 h 4754880"/>
                <a:gd name="connsiteX4" fmla="*/ 335280 w 2804160"/>
                <a:gd name="connsiteY4" fmla="*/ 4541520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525780 w 2804160"/>
                <a:gd name="connsiteY1" fmla="*/ 4312920 h 4754880"/>
                <a:gd name="connsiteX2" fmla="*/ 396240 w 2804160"/>
                <a:gd name="connsiteY2" fmla="*/ 4244340 h 4754880"/>
                <a:gd name="connsiteX3" fmla="*/ 415766 w 2804160"/>
                <a:gd name="connsiteY3" fmla="*/ 4337685 h 4754880"/>
                <a:gd name="connsiteX4" fmla="*/ 335280 w 2804160"/>
                <a:gd name="connsiteY4" fmla="*/ 4541520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396240 w 2804160"/>
                <a:gd name="connsiteY2" fmla="*/ 4244340 h 4754880"/>
                <a:gd name="connsiteX3" fmla="*/ 415766 w 2804160"/>
                <a:gd name="connsiteY3" fmla="*/ 4337685 h 4754880"/>
                <a:gd name="connsiteX4" fmla="*/ 335280 w 2804160"/>
                <a:gd name="connsiteY4" fmla="*/ 4541520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5766 w 2804160"/>
                <a:gd name="connsiteY3" fmla="*/ 4337685 h 4754880"/>
                <a:gd name="connsiteX4" fmla="*/ 335280 w 2804160"/>
                <a:gd name="connsiteY4" fmla="*/ 4541520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41520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41520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05801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05801 h 4754880"/>
                <a:gd name="connsiteX5" fmla="*/ 464820 w 2804160"/>
                <a:gd name="connsiteY5" fmla="*/ 45872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05801 h 4754880"/>
                <a:gd name="connsiteX5" fmla="*/ 438626 w 2804160"/>
                <a:gd name="connsiteY5" fmla="*/ 46253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05801 h 4754880"/>
                <a:gd name="connsiteX5" fmla="*/ 438626 w 2804160"/>
                <a:gd name="connsiteY5" fmla="*/ 46253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05801 h 4754880"/>
                <a:gd name="connsiteX5" fmla="*/ 438626 w 2804160"/>
                <a:gd name="connsiteY5" fmla="*/ 46253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05801 h 4754880"/>
                <a:gd name="connsiteX5" fmla="*/ 438626 w 2804160"/>
                <a:gd name="connsiteY5" fmla="*/ 46253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0960 w 2804160"/>
                <a:gd name="connsiteY9" fmla="*/ 4351020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62100 w 2804160"/>
                <a:gd name="connsiteY0" fmla="*/ 3192780 h 4754880"/>
                <a:gd name="connsiteX1" fmla="*/ 613886 w 2804160"/>
                <a:gd name="connsiteY1" fmla="*/ 4227195 h 4754880"/>
                <a:gd name="connsiteX2" fmla="*/ 427197 w 2804160"/>
                <a:gd name="connsiteY2" fmla="*/ 4237196 h 4754880"/>
                <a:gd name="connsiteX3" fmla="*/ 413385 w 2804160"/>
                <a:gd name="connsiteY3" fmla="*/ 4332922 h 4754880"/>
                <a:gd name="connsiteX4" fmla="*/ 335280 w 2804160"/>
                <a:gd name="connsiteY4" fmla="*/ 4505801 h 4754880"/>
                <a:gd name="connsiteX5" fmla="*/ 438626 w 2804160"/>
                <a:gd name="connsiteY5" fmla="*/ 4625340 h 4754880"/>
                <a:gd name="connsiteX6" fmla="*/ 441960 w 2804160"/>
                <a:gd name="connsiteY6" fmla="*/ 4701540 h 4754880"/>
                <a:gd name="connsiteX7" fmla="*/ 190500 w 2804160"/>
                <a:gd name="connsiteY7" fmla="*/ 4564380 h 4754880"/>
                <a:gd name="connsiteX8" fmla="*/ 91440 w 2804160"/>
                <a:gd name="connsiteY8" fmla="*/ 4312920 h 4754880"/>
                <a:gd name="connsiteX9" fmla="*/ 68104 w 2804160"/>
                <a:gd name="connsiteY9" fmla="*/ 4339114 h 4754880"/>
                <a:gd name="connsiteX10" fmla="*/ 0 w 2804160"/>
                <a:gd name="connsiteY10" fmla="*/ 4122420 h 4754880"/>
                <a:gd name="connsiteX11" fmla="*/ 746760 w 2804160"/>
                <a:gd name="connsiteY11" fmla="*/ 3497580 h 4754880"/>
                <a:gd name="connsiteX12" fmla="*/ 53340 w 2804160"/>
                <a:gd name="connsiteY12" fmla="*/ 3177540 h 4754880"/>
                <a:gd name="connsiteX13" fmla="*/ 281940 w 2804160"/>
                <a:gd name="connsiteY13" fmla="*/ 2667000 h 4754880"/>
                <a:gd name="connsiteX14" fmla="*/ 762000 w 2804160"/>
                <a:gd name="connsiteY14" fmla="*/ 2872740 h 4754880"/>
                <a:gd name="connsiteX15" fmla="*/ 640080 w 2804160"/>
                <a:gd name="connsiteY15" fmla="*/ 2720340 h 4754880"/>
                <a:gd name="connsiteX16" fmla="*/ 723900 w 2804160"/>
                <a:gd name="connsiteY16" fmla="*/ 2583180 h 4754880"/>
                <a:gd name="connsiteX17" fmla="*/ 670560 w 2804160"/>
                <a:gd name="connsiteY17" fmla="*/ 2529840 h 4754880"/>
                <a:gd name="connsiteX18" fmla="*/ 944880 w 2804160"/>
                <a:gd name="connsiteY18" fmla="*/ 1554480 h 4754880"/>
                <a:gd name="connsiteX19" fmla="*/ 1005840 w 2804160"/>
                <a:gd name="connsiteY19" fmla="*/ 1516380 h 4754880"/>
                <a:gd name="connsiteX20" fmla="*/ 1226820 w 2804160"/>
                <a:gd name="connsiteY20" fmla="*/ 1036320 h 4754880"/>
                <a:gd name="connsiteX21" fmla="*/ 1211580 w 2804160"/>
                <a:gd name="connsiteY21" fmla="*/ 975360 h 4754880"/>
                <a:gd name="connsiteX22" fmla="*/ 1493520 w 2804160"/>
                <a:gd name="connsiteY22" fmla="*/ 670560 h 4754880"/>
                <a:gd name="connsiteX23" fmla="*/ 1569720 w 2804160"/>
                <a:gd name="connsiteY23" fmla="*/ 518160 h 4754880"/>
                <a:gd name="connsiteX24" fmla="*/ 1546860 w 2804160"/>
                <a:gd name="connsiteY24" fmla="*/ 129540 h 4754880"/>
                <a:gd name="connsiteX25" fmla="*/ 2065020 w 2804160"/>
                <a:gd name="connsiteY25" fmla="*/ 0 h 4754880"/>
                <a:gd name="connsiteX26" fmla="*/ 2034540 w 2804160"/>
                <a:gd name="connsiteY26" fmla="*/ 289560 h 4754880"/>
                <a:gd name="connsiteX27" fmla="*/ 2103120 w 2804160"/>
                <a:gd name="connsiteY27" fmla="*/ 358140 h 4754880"/>
                <a:gd name="connsiteX28" fmla="*/ 2057400 w 2804160"/>
                <a:gd name="connsiteY28" fmla="*/ 502920 h 4754880"/>
                <a:gd name="connsiteX29" fmla="*/ 2042160 w 2804160"/>
                <a:gd name="connsiteY29" fmla="*/ 617220 h 4754880"/>
                <a:gd name="connsiteX30" fmla="*/ 1882140 w 2804160"/>
                <a:gd name="connsiteY30" fmla="*/ 739140 h 4754880"/>
                <a:gd name="connsiteX31" fmla="*/ 1981200 w 2804160"/>
                <a:gd name="connsiteY31" fmla="*/ 876300 h 4754880"/>
                <a:gd name="connsiteX32" fmla="*/ 2011680 w 2804160"/>
                <a:gd name="connsiteY32" fmla="*/ 1531620 h 4754880"/>
                <a:gd name="connsiteX33" fmla="*/ 2514600 w 2804160"/>
                <a:gd name="connsiteY33" fmla="*/ 1973580 h 4754880"/>
                <a:gd name="connsiteX34" fmla="*/ 2743200 w 2804160"/>
                <a:gd name="connsiteY34" fmla="*/ 2125980 h 4754880"/>
                <a:gd name="connsiteX35" fmla="*/ 2636520 w 2804160"/>
                <a:gd name="connsiteY35" fmla="*/ 2385060 h 4754880"/>
                <a:gd name="connsiteX36" fmla="*/ 2491740 w 2804160"/>
                <a:gd name="connsiteY36" fmla="*/ 2179320 h 4754880"/>
                <a:gd name="connsiteX37" fmla="*/ 2392680 w 2804160"/>
                <a:gd name="connsiteY37" fmla="*/ 2247900 h 4754880"/>
                <a:gd name="connsiteX38" fmla="*/ 2072640 w 2804160"/>
                <a:gd name="connsiteY38" fmla="*/ 1996440 h 4754880"/>
                <a:gd name="connsiteX39" fmla="*/ 2148840 w 2804160"/>
                <a:gd name="connsiteY39" fmla="*/ 2720340 h 4754880"/>
                <a:gd name="connsiteX40" fmla="*/ 2110740 w 2804160"/>
                <a:gd name="connsiteY40" fmla="*/ 3169920 h 4754880"/>
                <a:gd name="connsiteX41" fmla="*/ 2148840 w 2804160"/>
                <a:gd name="connsiteY41" fmla="*/ 3230880 h 4754880"/>
                <a:gd name="connsiteX42" fmla="*/ 2354580 w 2804160"/>
                <a:gd name="connsiteY42" fmla="*/ 4427220 h 4754880"/>
                <a:gd name="connsiteX43" fmla="*/ 2712720 w 2804160"/>
                <a:gd name="connsiteY43" fmla="*/ 4549140 h 4754880"/>
                <a:gd name="connsiteX44" fmla="*/ 2804160 w 2804160"/>
                <a:gd name="connsiteY44" fmla="*/ 4610100 h 4754880"/>
                <a:gd name="connsiteX45" fmla="*/ 1981200 w 2804160"/>
                <a:gd name="connsiteY45" fmla="*/ 4754880 h 4754880"/>
                <a:gd name="connsiteX46" fmla="*/ 1912620 w 2804160"/>
                <a:gd name="connsiteY46" fmla="*/ 4518660 h 4754880"/>
                <a:gd name="connsiteX47" fmla="*/ 1562100 w 2804160"/>
                <a:gd name="connsiteY47" fmla="*/ 3192780 h 4754880"/>
                <a:gd name="connsiteX0" fmla="*/ 1578769 w 2820829"/>
                <a:gd name="connsiteY0" fmla="*/ 3192780 h 4754880"/>
                <a:gd name="connsiteX1" fmla="*/ 630555 w 2820829"/>
                <a:gd name="connsiteY1" fmla="*/ 4227195 h 4754880"/>
                <a:gd name="connsiteX2" fmla="*/ 443866 w 2820829"/>
                <a:gd name="connsiteY2" fmla="*/ 4237196 h 4754880"/>
                <a:gd name="connsiteX3" fmla="*/ 430054 w 2820829"/>
                <a:gd name="connsiteY3" fmla="*/ 4332922 h 4754880"/>
                <a:gd name="connsiteX4" fmla="*/ 351949 w 2820829"/>
                <a:gd name="connsiteY4" fmla="*/ 4505801 h 4754880"/>
                <a:gd name="connsiteX5" fmla="*/ 455295 w 2820829"/>
                <a:gd name="connsiteY5" fmla="*/ 4625340 h 4754880"/>
                <a:gd name="connsiteX6" fmla="*/ 458629 w 2820829"/>
                <a:gd name="connsiteY6" fmla="*/ 4701540 h 4754880"/>
                <a:gd name="connsiteX7" fmla="*/ 207169 w 2820829"/>
                <a:gd name="connsiteY7" fmla="*/ 4564380 h 4754880"/>
                <a:gd name="connsiteX8" fmla="*/ 108109 w 2820829"/>
                <a:gd name="connsiteY8" fmla="*/ 4312920 h 4754880"/>
                <a:gd name="connsiteX9" fmla="*/ 84773 w 2820829"/>
                <a:gd name="connsiteY9" fmla="*/ 4339114 h 4754880"/>
                <a:gd name="connsiteX10" fmla="*/ 0 w 2820829"/>
                <a:gd name="connsiteY10" fmla="*/ 4129564 h 4754880"/>
                <a:gd name="connsiteX11" fmla="*/ 763429 w 2820829"/>
                <a:gd name="connsiteY11" fmla="*/ 3497580 h 4754880"/>
                <a:gd name="connsiteX12" fmla="*/ 70009 w 2820829"/>
                <a:gd name="connsiteY12" fmla="*/ 3177540 h 4754880"/>
                <a:gd name="connsiteX13" fmla="*/ 298609 w 2820829"/>
                <a:gd name="connsiteY13" fmla="*/ 2667000 h 4754880"/>
                <a:gd name="connsiteX14" fmla="*/ 778669 w 2820829"/>
                <a:gd name="connsiteY14" fmla="*/ 2872740 h 4754880"/>
                <a:gd name="connsiteX15" fmla="*/ 656749 w 2820829"/>
                <a:gd name="connsiteY15" fmla="*/ 2720340 h 4754880"/>
                <a:gd name="connsiteX16" fmla="*/ 740569 w 2820829"/>
                <a:gd name="connsiteY16" fmla="*/ 2583180 h 4754880"/>
                <a:gd name="connsiteX17" fmla="*/ 687229 w 2820829"/>
                <a:gd name="connsiteY17" fmla="*/ 2529840 h 4754880"/>
                <a:gd name="connsiteX18" fmla="*/ 961549 w 2820829"/>
                <a:gd name="connsiteY18" fmla="*/ 1554480 h 4754880"/>
                <a:gd name="connsiteX19" fmla="*/ 1022509 w 2820829"/>
                <a:gd name="connsiteY19" fmla="*/ 1516380 h 4754880"/>
                <a:gd name="connsiteX20" fmla="*/ 1243489 w 2820829"/>
                <a:gd name="connsiteY20" fmla="*/ 1036320 h 4754880"/>
                <a:gd name="connsiteX21" fmla="*/ 1228249 w 2820829"/>
                <a:gd name="connsiteY21" fmla="*/ 975360 h 4754880"/>
                <a:gd name="connsiteX22" fmla="*/ 1510189 w 2820829"/>
                <a:gd name="connsiteY22" fmla="*/ 670560 h 4754880"/>
                <a:gd name="connsiteX23" fmla="*/ 1586389 w 2820829"/>
                <a:gd name="connsiteY23" fmla="*/ 518160 h 4754880"/>
                <a:gd name="connsiteX24" fmla="*/ 1563529 w 2820829"/>
                <a:gd name="connsiteY24" fmla="*/ 129540 h 4754880"/>
                <a:gd name="connsiteX25" fmla="*/ 2081689 w 2820829"/>
                <a:gd name="connsiteY25" fmla="*/ 0 h 4754880"/>
                <a:gd name="connsiteX26" fmla="*/ 2051209 w 2820829"/>
                <a:gd name="connsiteY26" fmla="*/ 289560 h 4754880"/>
                <a:gd name="connsiteX27" fmla="*/ 2119789 w 2820829"/>
                <a:gd name="connsiteY27" fmla="*/ 358140 h 4754880"/>
                <a:gd name="connsiteX28" fmla="*/ 2074069 w 2820829"/>
                <a:gd name="connsiteY28" fmla="*/ 502920 h 4754880"/>
                <a:gd name="connsiteX29" fmla="*/ 2058829 w 2820829"/>
                <a:gd name="connsiteY29" fmla="*/ 617220 h 4754880"/>
                <a:gd name="connsiteX30" fmla="*/ 1898809 w 2820829"/>
                <a:gd name="connsiteY30" fmla="*/ 739140 h 4754880"/>
                <a:gd name="connsiteX31" fmla="*/ 1997869 w 2820829"/>
                <a:gd name="connsiteY31" fmla="*/ 876300 h 4754880"/>
                <a:gd name="connsiteX32" fmla="*/ 2028349 w 2820829"/>
                <a:gd name="connsiteY32" fmla="*/ 1531620 h 4754880"/>
                <a:gd name="connsiteX33" fmla="*/ 2531269 w 2820829"/>
                <a:gd name="connsiteY33" fmla="*/ 1973580 h 4754880"/>
                <a:gd name="connsiteX34" fmla="*/ 2759869 w 2820829"/>
                <a:gd name="connsiteY34" fmla="*/ 2125980 h 4754880"/>
                <a:gd name="connsiteX35" fmla="*/ 2653189 w 2820829"/>
                <a:gd name="connsiteY35" fmla="*/ 2385060 h 4754880"/>
                <a:gd name="connsiteX36" fmla="*/ 2508409 w 2820829"/>
                <a:gd name="connsiteY36" fmla="*/ 2179320 h 4754880"/>
                <a:gd name="connsiteX37" fmla="*/ 2409349 w 2820829"/>
                <a:gd name="connsiteY37" fmla="*/ 2247900 h 4754880"/>
                <a:gd name="connsiteX38" fmla="*/ 2089309 w 2820829"/>
                <a:gd name="connsiteY38" fmla="*/ 1996440 h 4754880"/>
                <a:gd name="connsiteX39" fmla="*/ 2165509 w 2820829"/>
                <a:gd name="connsiteY39" fmla="*/ 2720340 h 4754880"/>
                <a:gd name="connsiteX40" fmla="*/ 2127409 w 2820829"/>
                <a:gd name="connsiteY40" fmla="*/ 3169920 h 4754880"/>
                <a:gd name="connsiteX41" fmla="*/ 2165509 w 2820829"/>
                <a:gd name="connsiteY41" fmla="*/ 3230880 h 4754880"/>
                <a:gd name="connsiteX42" fmla="*/ 2371249 w 2820829"/>
                <a:gd name="connsiteY42" fmla="*/ 4427220 h 4754880"/>
                <a:gd name="connsiteX43" fmla="*/ 2729389 w 2820829"/>
                <a:gd name="connsiteY43" fmla="*/ 4549140 h 4754880"/>
                <a:gd name="connsiteX44" fmla="*/ 2820829 w 2820829"/>
                <a:gd name="connsiteY44" fmla="*/ 4610100 h 4754880"/>
                <a:gd name="connsiteX45" fmla="*/ 1997869 w 2820829"/>
                <a:gd name="connsiteY45" fmla="*/ 4754880 h 4754880"/>
                <a:gd name="connsiteX46" fmla="*/ 1929289 w 2820829"/>
                <a:gd name="connsiteY46" fmla="*/ 4518660 h 4754880"/>
                <a:gd name="connsiteX47" fmla="*/ 1578769 w 2820829"/>
                <a:gd name="connsiteY47" fmla="*/ 3192780 h 4754880"/>
                <a:gd name="connsiteX0" fmla="*/ 1615876 w 2857936"/>
                <a:gd name="connsiteY0" fmla="*/ 3192780 h 4754880"/>
                <a:gd name="connsiteX1" fmla="*/ 667662 w 2857936"/>
                <a:gd name="connsiteY1" fmla="*/ 4227195 h 4754880"/>
                <a:gd name="connsiteX2" fmla="*/ 480973 w 2857936"/>
                <a:gd name="connsiteY2" fmla="*/ 4237196 h 4754880"/>
                <a:gd name="connsiteX3" fmla="*/ 467161 w 2857936"/>
                <a:gd name="connsiteY3" fmla="*/ 4332922 h 4754880"/>
                <a:gd name="connsiteX4" fmla="*/ 389056 w 2857936"/>
                <a:gd name="connsiteY4" fmla="*/ 4505801 h 4754880"/>
                <a:gd name="connsiteX5" fmla="*/ 492402 w 2857936"/>
                <a:gd name="connsiteY5" fmla="*/ 4625340 h 4754880"/>
                <a:gd name="connsiteX6" fmla="*/ 495736 w 2857936"/>
                <a:gd name="connsiteY6" fmla="*/ 4701540 h 4754880"/>
                <a:gd name="connsiteX7" fmla="*/ 244276 w 2857936"/>
                <a:gd name="connsiteY7" fmla="*/ 4564380 h 4754880"/>
                <a:gd name="connsiteX8" fmla="*/ 145216 w 2857936"/>
                <a:gd name="connsiteY8" fmla="*/ 4312920 h 4754880"/>
                <a:gd name="connsiteX9" fmla="*/ 121880 w 2857936"/>
                <a:gd name="connsiteY9" fmla="*/ 4339114 h 4754880"/>
                <a:gd name="connsiteX10" fmla="*/ 37107 w 2857936"/>
                <a:gd name="connsiteY10" fmla="*/ 4129564 h 4754880"/>
                <a:gd name="connsiteX11" fmla="*/ 800536 w 2857936"/>
                <a:gd name="connsiteY11" fmla="*/ 3497580 h 4754880"/>
                <a:gd name="connsiteX12" fmla="*/ 107116 w 2857936"/>
                <a:gd name="connsiteY12" fmla="*/ 3177540 h 4754880"/>
                <a:gd name="connsiteX13" fmla="*/ 335716 w 2857936"/>
                <a:gd name="connsiteY13" fmla="*/ 2667000 h 4754880"/>
                <a:gd name="connsiteX14" fmla="*/ 815776 w 2857936"/>
                <a:gd name="connsiteY14" fmla="*/ 2872740 h 4754880"/>
                <a:gd name="connsiteX15" fmla="*/ 693856 w 2857936"/>
                <a:gd name="connsiteY15" fmla="*/ 2720340 h 4754880"/>
                <a:gd name="connsiteX16" fmla="*/ 777676 w 2857936"/>
                <a:gd name="connsiteY16" fmla="*/ 2583180 h 4754880"/>
                <a:gd name="connsiteX17" fmla="*/ 724336 w 2857936"/>
                <a:gd name="connsiteY17" fmla="*/ 2529840 h 4754880"/>
                <a:gd name="connsiteX18" fmla="*/ 998656 w 2857936"/>
                <a:gd name="connsiteY18" fmla="*/ 1554480 h 4754880"/>
                <a:gd name="connsiteX19" fmla="*/ 1059616 w 2857936"/>
                <a:gd name="connsiteY19" fmla="*/ 1516380 h 4754880"/>
                <a:gd name="connsiteX20" fmla="*/ 1280596 w 2857936"/>
                <a:gd name="connsiteY20" fmla="*/ 1036320 h 4754880"/>
                <a:gd name="connsiteX21" fmla="*/ 1265356 w 2857936"/>
                <a:gd name="connsiteY21" fmla="*/ 975360 h 4754880"/>
                <a:gd name="connsiteX22" fmla="*/ 1547296 w 2857936"/>
                <a:gd name="connsiteY22" fmla="*/ 670560 h 4754880"/>
                <a:gd name="connsiteX23" fmla="*/ 1623496 w 2857936"/>
                <a:gd name="connsiteY23" fmla="*/ 518160 h 4754880"/>
                <a:gd name="connsiteX24" fmla="*/ 1600636 w 2857936"/>
                <a:gd name="connsiteY24" fmla="*/ 129540 h 4754880"/>
                <a:gd name="connsiteX25" fmla="*/ 2118796 w 2857936"/>
                <a:gd name="connsiteY25" fmla="*/ 0 h 4754880"/>
                <a:gd name="connsiteX26" fmla="*/ 2088316 w 2857936"/>
                <a:gd name="connsiteY26" fmla="*/ 289560 h 4754880"/>
                <a:gd name="connsiteX27" fmla="*/ 2156896 w 2857936"/>
                <a:gd name="connsiteY27" fmla="*/ 358140 h 4754880"/>
                <a:gd name="connsiteX28" fmla="*/ 2111176 w 2857936"/>
                <a:gd name="connsiteY28" fmla="*/ 502920 h 4754880"/>
                <a:gd name="connsiteX29" fmla="*/ 2095936 w 2857936"/>
                <a:gd name="connsiteY29" fmla="*/ 617220 h 4754880"/>
                <a:gd name="connsiteX30" fmla="*/ 1935916 w 2857936"/>
                <a:gd name="connsiteY30" fmla="*/ 739140 h 4754880"/>
                <a:gd name="connsiteX31" fmla="*/ 2034976 w 2857936"/>
                <a:gd name="connsiteY31" fmla="*/ 876300 h 4754880"/>
                <a:gd name="connsiteX32" fmla="*/ 2065456 w 2857936"/>
                <a:gd name="connsiteY32" fmla="*/ 1531620 h 4754880"/>
                <a:gd name="connsiteX33" fmla="*/ 2568376 w 2857936"/>
                <a:gd name="connsiteY33" fmla="*/ 1973580 h 4754880"/>
                <a:gd name="connsiteX34" fmla="*/ 2796976 w 2857936"/>
                <a:gd name="connsiteY34" fmla="*/ 2125980 h 4754880"/>
                <a:gd name="connsiteX35" fmla="*/ 2690296 w 2857936"/>
                <a:gd name="connsiteY35" fmla="*/ 2385060 h 4754880"/>
                <a:gd name="connsiteX36" fmla="*/ 2545516 w 2857936"/>
                <a:gd name="connsiteY36" fmla="*/ 2179320 h 4754880"/>
                <a:gd name="connsiteX37" fmla="*/ 2446456 w 2857936"/>
                <a:gd name="connsiteY37" fmla="*/ 2247900 h 4754880"/>
                <a:gd name="connsiteX38" fmla="*/ 2126416 w 2857936"/>
                <a:gd name="connsiteY38" fmla="*/ 1996440 h 4754880"/>
                <a:gd name="connsiteX39" fmla="*/ 2202616 w 2857936"/>
                <a:gd name="connsiteY39" fmla="*/ 2720340 h 4754880"/>
                <a:gd name="connsiteX40" fmla="*/ 2164516 w 2857936"/>
                <a:gd name="connsiteY40" fmla="*/ 3169920 h 4754880"/>
                <a:gd name="connsiteX41" fmla="*/ 2202616 w 2857936"/>
                <a:gd name="connsiteY41" fmla="*/ 3230880 h 4754880"/>
                <a:gd name="connsiteX42" fmla="*/ 2408356 w 2857936"/>
                <a:gd name="connsiteY42" fmla="*/ 4427220 h 4754880"/>
                <a:gd name="connsiteX43" fmla="*/ 2766496 w 2857936"/>
                <a:gd name="connsiteY43" fmla="*/ 4549140 h 4754880"/>
                <a:gd name="connsiteX44" fmla="*/ 2857936 w 2857936"/>
                <a:gd name="connsiteY44" fmla="*/ 4610100 h 4754880"/>
                <a:gd name="connsiteX45" fmla="*/ 2034976 w 2857936"/>
                <a:gd name="connsiteY45" fmla="*/ 4754880 h 4754880"/>
                <a:gd name="connsiteX46" fmla="*/ 1966396 w 2857936"/>
                <a:gd name="connsiteY46" fmla="*/ 4518660 h 4754880"/>
                <a:gd name="connsiteX47" fmla="*/ 1615876 w 2857936"/>
                <a:gd name="connsiteY47" fmla="*/ 3192780 h 4754880"/>
                <a:gd name="connsiteX0" fmla="*/ 1579115 w 2821175"/>
                <a:gd name="connsiteY0" fmla="*/ 3192780 h 4754880"/>
                <a:gd name="connsiteX1" fmla="*/ 630901 w 2821175"/>
                <a:gd name="connsiteY1" fmla="*/ 4227195 h 4754880"/>
                <a:gd name="connsiteX2" fmla="*/ 444212 w 2821175"/>
                <a:gd name="connsiteY2" fmla="*/ 4237196 h 4754880"/>
                <a:gd name="connsiteX3" fmla="*/ 430400 w 2821175"/>
                <a:gd name="connsiteY3" fmla="*/ 4332922 h 4754880"/>
                <a:gd name="connsiteX4" fmla="*/ 352295 w 2821175"/>
                <a:gd name="connsiteY4" fmla="*/ 4505801 h 4754880"/>
                <a:gd name="connsiteX5" fmla="*/ 455641 w 2821175"/>
                <a:gd name="connsiteY5" fmla="*/ 4625340 h 4754880"/>
                <a:gd name="connsiteX6" fmla="*/ 458975 w 2821175"/>
                <a:gd name="connsiteY6" fmla="*/ 4701540 h 4754880"/>
                <a:gd name="connsiteX7" fmla="*/ 207515 w 2821175"/>
                <a:gd name="connsiteY7" fmla="*/ 4564380 h 4754880"/>
                <a:gd name="connsiteX8" fmla="*/ 108455 w 2821175"/>
                <a:gd name="connsiteY8" fmla="*/ 4312920 h 4754880"/>
                <a:gd name="connsiteX9" fmla="*/ 85119 w 2821175"/>
                <a:gd name="connsiteY9" fmla="*/ 4339114 h 4754880"/>
                <a:gd name="connsiteX10" fmla="*/ 346 w 2821175"/>
                <a:gd name="connsiteY10" fmla="*/ 4129564 h 4754880"/>
                <a:gd name="connsiteX11" fmla="*/ 763775 w 2821175"/>
                <a:gd name="connsiteY11" fmla="*/ 3497580 h 4754880"/>
                <a:gd name="connsiteX12" fmla="*/ 70355 w 2821175"/>
                <a:gd name="connsiteY12" fmla="*/ 3177540 h 4754880"/>
                <a:gd name="connsiteX13" fmla="*/ 298955 w 2821175"/>
                <a:gd name="connsiteY13" fmla="*/ 2667000 h 4754880"/>
                <a:gd name="connsiteX14" fmla="*/ 779015 w 2821175"/>
                <a:gd name="connsiteY14" fmla="*/ 2872740 h 4754880"/>
                <a:gd name="connsiteX15" fmla="*/ 657095 w 2821175"/>
                <a:gd name="connsiteY15" fmla="*/ 2720340 h 4754880"/>
                <a:gd name="connsiteX16" fmla="*/ 740915 w 2821175"/>
                <a:gd name="connsiteY16" fmla="*/ 2583180 h 4754880"/>
                <a:gd name="connsiteX17" fmla="*/ 687575 w 2821175"/>
                <a:gd name="connsiteY17" fmla="*/ 2529840 h 4754880"/>
                <a:gd name="connsiteX18" fmla="*/ 961895 w 2821175"/>
                <a:gd name="connsiteY18" fmla="*/ 1554480 h 4754880"/>
                <a:gd name="connsiteX19" fmla="*/ 1022855 w 2821175"/>
                <a:gd name="connsiteY19" fmla="*/ 1516380 h 4754880"/>
                <a:gd name="connsiteX20" fmla="*/ 1243835 w 2821175"/>
                <a:gd name="connsiteY20" fmla="*/ 1036320 h 4754880"/>
                <a:gd name="connsiteX21" fmla="*/ 1228595 w 2821175"/>
                <a:gd name="connsiteY21" fmla="*/ 975360 h 4754880"/>
                <a:gd name="connsiteX22" fmla="*/ 1510535 w 2821175"/>
                <a:gd name="connsiteY22" fmla="*/ 670560 h 4754880"/>
                <a:gd name="connsiteX23" fmla="*/ 1586735 w 2821175"/>
                <a:gd name="connsiteY23" fmla="*/ 518160 h 4754880"/>
                <a:gd name="connsiteX24" fmla="*/ 1563875 w 2821175"/>
                <a:gd name="connsiteY24" fmla="*/ 129540 h 4754880"/>
                <a:gd name="connsiteX25" fmla="*/ 2082035 w 2821175"/>
                <a:gd name="connsiteY25" fmla="*/ 0 h 4754880"/>
                <a:gd name="connsiteX26" fmla="*/ 2051555 w 2821175"/>
                <a:gd name="connsiteY26" fmla="*/ 289560 h 4754880"/>
                <a:gd name="connsiteX27" fmla="*/ 2120135 w 2821175"/>
                <a:gd name="connsiteY27" fmla="*/ 358140 h 4754880"/>
                <a:gd name="connsiteX28" fmla="*/ 2074415 w 2821175"/>
                <a:gd name="connsiteY28" fmla="*/ 502920 h 4754880"/>
                <a:gd name="connsiteX29" fmla="*/ 2059175 w 2821175"/>
                <a:gd name="connsiteY29" fmla="*/ 617220 h 4754880"/>
                <a:gd name="connsiteX30" fmla="*/ 1899155 w 2821175"/>
                <a:gd name="connsiteY30" fmla="*/ 739140 h 4754880"/>
                <a:gd name="connsiteX31" fmla="*/ 1998215 w 2821175"/>
                <a:gd name="connsiteY31" fmla="*/ 876300 h 4754880"/>
                <a:gd name="connsiteX32" fmla="*/ 2028695 w 2821175"/>
                <a:gd name="connsiteY32" fmla="*/ 1531620 h 4754880"/>
                <a:gd name="connsiteX33" fmla="*/ 2531615 w 2821175"/>
                <a:gd name="connsiteY33" fmla="*/ 1973580 h 4754880"/>
                <a:gd name="connsiteX34" fmla="*/ 2760215 w 2821175"/>
                <a:gd name="connsiteY34" fmla="*/ 2125980 h 4754880"/>
                <a:gd name="connsiteX35" fmla="*/ 2653535 w 2821175"/>
                <a:gd name="connsiteY35" fmla="*/ 2385060 h 4754880"/>
                <a:gd name="connsiteX36" fmla="*/ 2508755 w 2821175"/>
                <a:gd name="connsiteY36" fmla="*/ 2179320 h 4754880"/>
                <a:gd name="connsiteX37" fmla="*/ 2409695 w 2821175"/>
                <a:gd name="connsiteY37" fmla="*/ 2247900 h 4754880"/>
                <a:gd name="connsiteX38" fmla="*/ 2089655 w 2821175"/>
                <a:gd name="connsiteY38" fmla="*/ 1996440 h 4754880"/>
                <a:gd name="connsiteX39" fmla="*/ 2165855 w 2821175"/>
                <a:gd name="connsiteY39" fmla="*/ 2720340 h 4754880"/>
                <a:gd name="connsiteX40" fmla="*/ 2127755 w 2821175"/>
                <a:gd name="connsiteY40" fmla="*/ 3169920 h 4754880"/>
                <a:gd name="connsiteX41" fmla="*/ 2165855 w 2821175"/>
                <a:gd name="connsiteY41" fmla="*/ 3230880 h 4754880"/>
                <a:gd name="connsiteX42" fmla="*/ 2371595 w 2821175"/>
                <a:gd name="connsiteY42" fmla="*/ 4427220 h 4754880"/>
                <a:gd name="connsiteX43" fmla="*/ 2729735 w 2821175"/>
                <a:gd name="connsiteY43" fmla="*/ 4549140 h 4754880"/>
                <a:gd name="connsiteX44" fmla="*/ 2821175 w 2821175"/>
                <a:gd name="connsiteY44" fmla="*/ 4610100 h 4754880"/>
                <a:gd name="connsiteX45" fmla="*/ 1998215 w 2821175"/>
                <a:gd name="connsiteY45" fmla="*/ 4754880 h 4754880"/>
                <a:gd name="connsiteX46" fmla="*/ 1929635 w 2821175"/>
                <a:gd name="connsiteY46" fmla="*/ 4518660 h 4754880"/>
                <a:gd name="connsiteX47" fmla="*/ 1579115 w 2821175"/>
                <a:gd name="connsiteY47" fmla="*/ 3192780 h 4754880"/>
                <a:gd name="connsiteX0" fmla="*/ 1574375 w 2816435"/>
                <a:gd name="connsiteY0" fmla="*/ 3192780 h 4754880"/>
                <a:gd name="connsiteX1" fmla="*/ 626161 w 2816435"/>
                <a:gd name="connsiteY1" fmla="*/ 4227195 h 4754880"/>
                <a:gd name="connsiteX2" fmla="*/ 439472 w 2816435"/>
                <a:gd name="connsiteY2" fmla="*/ 4237196 h 4754880"/>
                <a:gd name="connsiteX3" fmla="*/ 425660 w 2816435"/>
                <a:gd name="connsiteY3" fmla="*/ 4332922 h 4754880"/>
                <a:gd name="connsiteX4" fmla="*/ 347555 w 2816435"/>
                <a:gd name="connsiteY4" fmla="*/ 4505801 h 4754880"/>
                <a:gd name="connsiteX5" fmla="*/ 450901 w 2816435"/>
                <a:gd name="connsiteY5" fmla="*/ 4625340 h 4754880"/>
                <a:gd name="connsiteX6" fmla="*/ 454235 w 2816435"/>
                <a:gd name="connsiteY6" fmla="*/ 4701540 h 4754880"/>
                <a:gd name="connsiteX7" fmla="*/ 202775 w 2816435"/>
                <a:gd name="connsiteY7" fmla="*/ 4564380 h 4754880"/>
                <a:gd name="connsiteX8" fmla="*/ 103715 w 2816435"/>
                <a:gd name="connsiteY8" fmla="*/ 4312920 h 4754880"/>
                <a:gd name="connsiteX9" fmla="*/ 80379 w 2816435"/>
                <a:gd name="connsiteY9" fmla="*/ 4339114 h 4754880"/>
                <a:gd name="connsiteX10" fmla="*/ 369 w 2816435"/>
                <a:gd name="connsiteY10" fmla="*/ 4124801 h 4754880"/>
                <a:gd name="connsiteX11" fmla="*/ 759035 w 2816435"/>
                <a:gd name="connsiteY11" fmla="*/ 3497580 h 4754880"/>
                <a:gd name="connsiteX12" fmla="*/ 65615 w 2816435"/>
                <a:gd name="connsiteY12" fmla="*/ 3177540 h 4754880"/>
                <a:gd name="connsiteX13" fmla="*/ 294215 w 2816435"/>
                <a:gd name="connsiteY13" fmla="*/ 2667000 h 4754880"/>
                <a:gd name="connsiteX14" fmla="*/ 774275 w 2816435"/>
                <a:gd name="connsiteY14" fmla="*/ 2872740 h 4754880"/>
                <a:gd name="connsiteX15" fmla="*/ 652355 w 2816435"/>
                <a:gd name="connsiteY15" fmla="*/ 2720340 h 4754880"/>
                <a:gd name="connsiteX16" fmla="*/ 736175 w 2816435"/>
                <a:gd name="connsiteY16" fmla="*/ 2583180 h 4754880"/>
                <a:gd name="connsiteX17" fmla="*/ 682835 w 2816435"/>
                <a:gd name="connsiteY17" fmla="*/ 2529840 h 4754880"/>
                <a:gd name="connsiteX18" fmla="*/ 957155 w 2816435"/>
                <a:gd name="connsiteY18" fmla="*/ 1554480 h 4754880"/>
                <a:gd name="connsiteX19" fmla="*/ 1018115 w 2816435"/>
                <a:gd name="connsiteY19" fmla="*/ 1516380 h 4754880"/>
                <a:gd name="connsiteX20" fmla="*/ 1239095 w 2816435"/>
                <a:gd name="connsiteY20" fmla="*/ 1036320 h 4754880"/>
                <a:gd name="connsiteX21" fmla="*/ 1223855 w 2816435"/>
                <a:gd name="connsiteY21" fmla="*/ 975360 h 4754880"/>
                <a:gd name="connsiteX22" fmla="*/ 1505795 w 2816435"/>
                <a:gd name="connsiteY22" fmla="*/ 670560 h 4754880"/>
                <a:gd name="connsiteX23" fmla="*/ 1581995 w 2816435"/>
                <a:gd name="connsiteY23" fmla="*/ 518160 h 4754880"/>
                <a:gd name="connsiteX24" fmla="*/ 1559135 w 2816435"/>
                <a:gd name="connsiteY24" fmla="*/ 129540 h 4754880"/>
                <a:gd name="connsiteX25" fmla="*/ 2077295 w 2816435"/>
                <a:gd name="connsiteY25" fmla="*/ 0 h 4754880"/>
                <a:gd name="connsiteX26" fmla="*/ 2046815 w 2816435"/>
                <a:gd name="connsiteY26" fmla="*/ 289560 h 4754880"/>
                <a:gd name="connsiteX27" fmla="*/ 2115395 w 2816435"/>
                <a:gd name="connsiteY27" fmla="*/ 358140 h 4754880"/>
                <a:gd name="connsiteX28" fmla="*/ 2069675 w 2816435"/>
                <a:gd name="connsiteY28" fmla="*/ 502920 h 4754880"/>
                <a:gd name="connsiteX29" fmla="*/ 2054435 w 2816435"/>
                <a:gd name="connsiteY29" fmla="*/ 617220 h 4754880"/>
                <a:gd name="connsiteX30" fmla="*/ 1894415 w 2816435"/>
                <a:gd name="connsiteY30" fmla="*/ 739140 h 4754880"/>
                <a:gd name="connsiteX31" fmla="*/ 1993475 w 2816435"/>
                <a:gd name="connsiteY31" fmla="*/ 876300 h 4754880"/>
                <a:gd name="connsiteX32" fmla="*/ 2023955 w 2816435"/>
                <a:gd name="connsiteY32" fmla="*/ 1531620 h 4754880"/>
                <a:gd name="connsiteX33" fmla="*/ 2526875 w 2816435"/>
                <a:gd name="connsiteY33" fmla="*/ 1973580 h 4754880"/>
                <a:gd name="connsiteX34" fmla="*/ 2755475 w 2816435"/>
                <a:gd name="connsiteY34" fmla="*/ 2125980 h 4754880"/>
                <a:gd name="connsiteX35" fmla="*/ 2648795 w 2816435"/>
                <a:gd name="connsiteY35" fmla="*/ 2385060 h 4754880"/>
                <a:gd name="connsiteX36" fmla="*/ 2504015 w 2816435"/>
                <a:gd name="connsiteY36" fmla="*/ 2179320 h 4754880"/>
                <a:gd name="connsiteX37" fmla="*/ 2404955 w 2816435"/>
                <a:gd name="connsiteY37" fmla="*/ 2247900 h 4754880"/>
                <a:gd name="connsiteX38" fmla="*/ 2084915 w 2816435"/>
                <a:gd name="connsiteY38" fmla="*/ 1996440 h 4754880"/>
                <a:gd name="connsiteX39" fmla="*/ 2161115 w 2816435"/>
                <a:gd name="connsiteY39" fmla="*/ 2720340 h 4754880"/>
                <a:gd name="connsiteX40" fmla="*/ 2123015 w 2816435"/>
                <a:gd name="connsiteY40" fmla="*/ 3169920 h 4754880"/>
                <a:gd name="connsiteX41" fmla="*/ 2161115 w 2816435"/>
                <a:gd name="connsiteY41" fmla="*/ 3230880 h 4754880"/>
                <a:gd name="connsiteX42" fmla="*/ 2366855 w 2816435"/>
                <a:gd name="connsiteY42" fmla="*/ 4427220 h 4754880"/>
                <a:gd name="connsiteX43" fmla="*/ 2724995 w 2816435"/>
                <a:gd name="connsiteY43" fmla="*/ 4549140 h 4754880"/>
                <a:gd name="connsiteX44" fmla="*/ 2816435 w 2816435"/>
                <a:gd name="connsiteY44" fmla="*/ 4610100 h 4754880"/>
                <a:gd name="connsiteX45" fmla="*/ 1993475 w 2816435"/>
                <a:gd name="connsiteY45" fmla="*/ 4754880 h 4754880"/>
                <a:gd name="connsiteX46" fmla="*/ 1924895 w 2816435"/>
                <a:gd name="connsiteY46" fmla="*/ 4518660 h 4754880"/>
                <a:gd name="connsiteX47" fmla="*/ 1574375 w 2816435"/>
                <a:gd name="connsiteY47" fmla="*/ 3192780 h 4754880"/>
                <a:gd name="connsiteX0" fmla="*/ 1564905 w 2806965"/>
                <a:gd name="connsiteY0" fmla="*/ 3192780 h 4754880"/>
                <a:gd name="connsiteX1" fmla="*/ 616691 w 2806965"/>
                <a:gd name="connsiteY1" fmla="*/ 4227195 h 4754880"/>
                <a:gd name="connsiteX2" fmla="*/ 430002 w 2806965"/>
                <a:gd name="connsiteY2" fmla="*/ 4237196 h 4754880"/>
                <a:gd name="connsiteX3" fmla="*/ 416190 w 2806965"/>
                <a:gd name="connsiteY3" fmla="*/ 4332922 h 4754880"/>
                <a:gd name="connsiteX4" fmla="*/ 338085 w 2806965"/>
                <a:gd name="connsiteY4" fmla="*/ 4505801 h 4754880"/>
                <a:gd name="connsiteX5" fmla="*/ 441431 w 2806965"/>
                <a:gd name="connsiteY5" fmla="*/ 4625340 h 4754880"/>
                <a:gd name="connsiteX6" fmla="*/ 444765 w 2806965"/>
                <a:gd name="connsiteY6" fmla="*/ 4701540 h 4754880"/>
                <a:gd name="connsiteX7" fmla="*/ 193305 w 2806965"/>
                <a:gd name="connsiteY7" fmla="*/ 4564380 h 4754880"/>
                <a:gd name="connsiteX8" fmla="*/ 94245 w 2806965"/>
                <a:gd name="connsiteY8" fmla="*/ 4312920 h 4754880"/>
                <a:gd name="connsiteX9" fmla="*/ 70909 w 2806965"/>
                <a:gd name="connsiteY9" fmla="*/ 4339114 h 4754880"/>
                <a:gd name="connsiteX10" fmla="*/ 424 w 2806965"/>
                <a:gd name="connsiteY10" fmla="*/ 4127182 h 4754880"/>
                <a:gd name="connsiteX11" fmla="*/ 749565 w 2806965"/>
                <a:gd name="connsiteY11" fmla="*/ 3497580 h 4754880"/>
                <a:gd name="connsiteX12" fmla="*/ 56145 w 2806965"/>
                <a:gd name="connsiteY12" fmla="*/ 3177540 h 4754880"/>
                <a:gd name="connsiteX13" fmla="*/ 284745 w 2806965"/>
                <a:gd name="connsiteY13" fmla="*/ 2667000 h 4754880"/>
                <a:gd name="connsiteX14" fmla="*/ 764805 w 2806965"/>
                <a:gd name="connsiteY14" fmla="*/ 2872740 h 4754880"/>
                <a:gd name="connsiteX15" fmla="*/ 642885 w 2806965"/>
                <a:gd name="connsiteY15" fmla="*/ 2720340 h 4754880"/>
                <a:gd name="connsiteX16" fmla="*/ 726705 w 2806965"/>
                <a:gd name="connsiteY16" fmla="*/ 2583180 h 4754880"/>
                <a:gd name="connsiteX17" fmla="*/ 673365 w 2806965"/>
                <a:gd name="connsiteY17" fmla="*/ 2529840 h 4754880"/>
                <a:gd name="connsiteX18" fmla="*/ 947685 w 2806965"/>
                <a:gd name="connsiteY18" fmla="*/ 1554480 h 4754880"/>
                <a:gd name="connsiteX19" fmla="*/ 1008645 w 2806965"/>
                <a:gd name="connsiteY19" fmla="*/ 1516380 h 4754880"/>
                <a:gd name="connsiteX20" fmla="*/ 1229625 w 2806965"/>
                <a:gd name="connsiteY20" fmla="*/ 1036320 h 4754880"/>
                <a:gd name="connsiteX21" fmla="*/ 1214385 w 2806965"/>
                <a:gd name="connsiteY21" fmla="*/ 975360 h 4754880"/>
                <a:gd name="connsiteX22" fmla="*/ 1496325 w 2806965"/>
                <a:gd name="connsiteY22" fmla="*/ 670560 h 4754880"/>
                <a:gd name="connsiteX23" fmla="*/ 1572525 w 2806965"/>
                <a:gd name="connsiteY23" fmla="*/ 518160 h 4754880"/>
                <a:gd name="connsiteX24" fmla="*/ 1549665 w 2806965"/>
                <a:gd name="connsiteY24" fmla="*/ 129540 h 4754880"/>
                <a:gd name="connsiteX25" fmla="*/ 2067825 w 2806965"/>
                <a:gd name="connsiteY25" fmla="*/ 0 h 4754880"/>
                <a:gd name="connsiteX26" fmla="*/ 2037345 w 2806965"/>
                <a:gd name="connsiteY26" fmla="*/ 289560 h 4754880"/>
                <a:gd name="connsiteX27" fmla="*/ 2105925 w 2806965"/>
                <a:gd name="connsiteY27" fmla="*/ 358140 h 4754880"/>
                <a:gd name="connsiteX28" fmla="*/ 2060205 w 2806965"/>
                <a:gd name="connsiteY28" fmla="*/ 502920 h 4754880"/>
                <a:gd name="connsiteX29" fmla="*/ 2044965 w 2806965"/>
                <a:gd name="connsiteY29" fmla="*/ 617220 h 4754880"/>
                <a:gd name="connsiteX30" fmla="*/ 1884945 w 2806965"/>
                <a:gd name="connsiteY30" fmla="*/ 739140 h 4754880"/>
                <a:gd name="connsiteX31" fmla="*/ 1984005 w 2806965"/>
                <a:gd name="connsiteY31" fmla="*/ 876300 h 4754880"/>
                <a:gd name="connsiteX32" fmla="*/ 2014485 w 2806965"/>
                <a:gd name="connsiteY32" fmla="*/ 1531620 h 4754880"/>
                <a:gd name="connsiteX33" fmla="*/ 2517405 w 2806965"/>
                <a:gd name="connsiteY33" fmla="*/ 1973580 h 4754880"/>
                <a:gd name="connsiteX34" fmla="*/ 2746005 w 2806965"/>
                <a:gd name="connsiteY34" fmla="*/ 2125980 h 4754880"/>
                <a:gd name="connsiteX35" fmla="*/ 2639325 w 2806965"/>
                <a:gd name="connsiteY35" fmla="*/ 2385060 h 4754880"/>
                <a:gd name="connsiteX36" fmla="*/ 2494545 w 2806965"/>
                <a:gd name="connsiteY36" fmla="*/ 2179320 h 4754880"/>
                <a:gd name="connsiteX37" fmla="*/ 2395485 w 2806965"/>
                <a:gd name="connsiteY37" fmla="*/ 2247900 h 4754880"/>
                <a:gd name="connsiteX38" fmla="*/ 2075445 w 2806965"/>
                <a:gd name="connsiteY38" fmla="*/ 1996440 h 4754880"/>
                <a:gd name="connsiteX39" fmla="*/ 2151645 w 2806965"/>
                <a:gd name="connsiteY39" fmla="*/ 2720340 h 4754880"/>
                <a:gd name="connsiteX40" fmla="*/ 2113545 w 2806965"/>
                <a:gd name="connsiteY40" fmla="*/ 3169920 h 4754880"/>
                <a:gd name="connsiteX41" fmla="*/ 2151645 w 2806965"/>
                <a:gd name="connsiteY41" fmla="*/ 3230880 h 4754880"/>
                <a:gd name="connsiteX42" fmla="*/ 2357385 w 2806965"/>
                <a:gd name="connsiteY42" fmla="*/ 4427220 h 4754880"/>
                <a:gd name="connsiteX43" fmla="*/ 2715525 w 2806965"/>
                <a:gd name="connsiteY43" fmla="*/ 4549140 h 4754880"/>
                <a:gd name="connsiteX44" fmla="*/ 2806965 w 2806965"/>
                <a:gd name="connsiteY44" fmla="*/ 4610100 h 4754880"/>
                <a:gd name="connsiteX45" fmla="*/ 1984005 w 2806965"/>
                <a:gd name="connsiteY45" fmla="*/ 4754880 h 4754880"/>
                <a:gd name="connsiteX46" fmla="*/ 1915425 w 2806965"/>
                <a:gd name="connsiteY46" fmla="*/ 4518660 h 4754880"/>
                <a:gd name="connsiteX47" fmla="*/ 1564905 w 2806965"/>
                <a:gd name="connsiteY47" fmla="*/ 3192780 h 4754880"/>
                <a:gd name="connsiteX0" fmla="*/ 1567402 w 2809462"/>
                <a:gd name="connsiteY0" fmla="*/ 3192780 h 4754880"/>
                <a:gd name="connsiteX1" fmla="*/ 619188 w 2809462"/>
                <a:gd name="connsiteY1" fmla="*/ 4227195 h 4754880"/>
                <a:gd name="connsiteX2" fmla="*/ 432499 w 2809462"/>
                <a:gd name="connsiteY2" fmla="*/ 4237196 h 4754880"/>
                <a:gd name="connsiteX3" fmla="*/ 418687 w 2809462"/>
                <a:gd name="connsiteY3" fmla="*/ 4332922 h 4754880"/>
                <a:gd name="connsiteX4" fmla="*/ 340582 w 2809462"/>
                <a:gd name="connsiteY4" fmla="*/ 4505801 h 4754880"/>
                <a:gd name="connsiteX5" fmla="*/ 443928 w 2809462"/>
                <a:gd name="connsiteY5" fmla="*/ 4625340 h 4754880"/>
                <a:gd name="connsiteX6" fmla="*/ 447262 w 2809462"/>
                <a:gd name="connsiteY6" fmla="*/ 4701540 h 4754880"/>
                <a:gd name="connsiteX7" fmla="*/ 195802 w 2809462"/>
                <a:gd name="connsiteY7" fmla="*/ 4564380 h 4754880"/>
                <a:gd name="connsiteX8" fmla="*/ 96742 w 2809462"/>
                <a:gd name="connsiteY8" fmla="*/ 4312920 h 4754880"/>
                <a:gd name="connsiteX9" fmla="*/ 73406 w 2809462"/>
                <a:gd name="connsiteY9" fmla="*/ 4339114 h 4754880"/>
                <a:gd name="connsiteX10" fmla="*/ 2921 w 2809462"/>
                <a:gd name="connsiteY10" fmla="*/ 4127182 h 4754880"/>
                <a:gd name="connsiteX11" fmla="*/ 181516 w 2809462"/>
                <a:gd name="connsiteY11" fmla="*/ 3993356 h 4754880"/>
                <a:gd name="connsiteX12" fmla="*/ 752062 w 2809462"/>
                <a:gd name="connsiteY12" fmla="*/ 3497580 h 4754880"/>
                <a:gd name="connsiteX13" fmla="*/ 58642 w 2809462"/>
                <a:gd name="connsiteY13" fmla="*/ 3177540 h 4754880"/>
                <a:gd name="connsiteX14" fmla="*/ 287242 w 2809462"/>
                <a:gd name="connsiteY14" fmla="*/ 2667000 h 4754880"/>
                <a:gd name="connsiteX15" fmla="*/ 767302 w 2809462"/>
                <a:gd name="connsiteY15" fmla="*/ 2872740 h 4754880"/>
                <a:gd name="connsiteX16" fmla="*/ 645382 w 2809462"/>
                <a:gd name="connsiteY16" fmla="*/ 2720340 h 4754880"/>
                <a:gd name="connsiteX17" fmla="*/ 729202 w 2809462"/>
                <a:gd name="connsiteY17" fmla="*/ 2583180 h 4754880"/>
                <a:gd name="connsiteX18" fmla="*/ 675862 w 2809462"/>
                <a:gd name="connsiteY18" fmla="*/ 2529840 h 4754880"/>
                <a:gd name="connsiteX19" fmla="*/ 950182 w 2809462"/>
                <a:gd name="connsiteY19" fmla="*/ 1554480 h 4754880"/>
                <a:gd name="connsiteX20" fmla="*/ 1011142 w 2809462"/>
                <a:gd name="connsiteY20" fmla="*/ 1516380 h 4754880"/>
                <a:gd name="connsiteX21" fmla="*/ 1232122 w 2809462"/>
                <a:gd name="connsiteY21" fmla="*/ 1036320 h 4754880"/>
                <a:gd name="connsiteX22" fmla="*/ 1216882 w 2809462"/>
                <a:gd name="connsiteY22" fmla="*/ 975360 h 4754880"/>
                <a:gd name="connsiteX23" fmla="*/ 1498822 w 2809462"/>
                <a:gd name="connsiteY23" fmla="*/ 670560 h 4754880"/>
                <a:gd name="connsiteX24" fmla="*/ 1575022 w 2809462"/>
                <a:gd name="connsiteY24" fmla="*/ 518160 h 4754880"/>
                <a:gd name="connsiteX25" fmla="*/ 1552162 w 2809462"/>
                <a:gd name="connsiteY25" fmla="*/ 129540 h 4754880"/>
                <a:gd name="connsiteX26" fmla="*/ 2070322 w 2809462"/>
                <a:gd name="connsiteY26" fmla="*/ 0 h 4754880"/>
                <a:gd name="connsiteX27" fmla="*/ 2039842 w 2809462"/>
                <a:gd name="connsiteY27" fmla="*/ 289560 h 4754880"/>
                <a:gd name="connsiteX28" fmla="*/ 2108422 w 2809462"/>
                <a:gd name="connsiteY28" fmla="*/ 358140 h 4754880"/>
                <a:gd name="connsiteX29" fmla="*/ 2062702 w 2809462"/>
                <a:gd name="connsiteY29" fmla="*/ 502920 h 4754880"/>
                <a:gd name="connsiteX30" fmla="*/ 2047462 w 2809462"/>
                <a:gd name="connsiteY30" fmla="*/ 617220 h 4754880"/>
                <a:gd name="connsiteX31" fmla="*/ 1887442 w 2809462"/>
                <a:gd name="connsiteY31" fmla="*/ 739140 h 4754880"/>
                <a:gd name="connsiteX32" fmla="*/ 1986502 w 2809462"/>
                <a:gd name="connsiteY32" fmla="*/ 876300 h 4754880"/>
                <a:gd name="connsiteX33" fmla="*/ 2016982 w 2809462"/>
                <a:gd name="connsiteY33" fmla="*/ 1531620 h 4754880"/>
                <a:gd name="connsiteX34" fmla="*/ 2519902 w 2809462"/>
                <a:gd name="connsiteY34" fmla="*/ 1973580 h 4754880"/>
                <a:gd name="connsiteX35" fmla="*/ 2748502 w 2809462"/>
                <a:gd name="connsiteY35" fmla="*/ 2125980 h 4754880"/>
                <a:gd name="connsiteX36" fmla="*/ 2641822 w 2809462"/>
                <a:gd name="connsiteY36" fmla="*/ 2385060 h 4754880"/>
                <a:gd name="connsiteX37" fmla="*/ 2497042 w 2809462"/>
                <a:gd name="connsiteY37" fmla="*/ 2179320 h 4754880"/>
                <a:gd name="connsiteX38" fmla="*/ 2397982 w 2809462"/>
                <a:gd name="connsiteY38" fmla="*/ 2247900 h 4754880"/>
                <a:gd name="connsiteX39" fmla="*/ 2077942 w 2809462"/>
                <a:gd name="connsiteY39" fmla="*/ 1996440 h 4754880"/>
                <a:gd name="connsiteX40" fmla="*/ 2154142 w 2809462"/>
                <a:gd name="connsiteY40" fmla="*/ 2720340 h 4754880"/>
                <a:gd name="connsiteX41" fmla="*/ 2116042 w 2809462"/>
                <a:gd name="connsiteY41" fmla="*/ 3169920 h 4754880"/>
                <a:gd name="connsiteX42" fmla="*/ 2154142 w 2809462"/>
                <a:gd name="connsiteY42" fmla="*/ 3230880 h 4754880"/>
                <a:gd name="connsiteX43" fmla="*/ 2359882 w 2809462"/>
                <a:gd name="connsiteY43" fmla="*/ 4427220 h 4754880"/>
                <a:gd name="connsiteX44" fmla="*/ 2718022 w 2809462"/>
                <a:gd name="connsiteY44" fmla="*/ 4549140 h 4754880"/>
                <a:gd name="connsiteX45" fmla="*/ 2809462 w 2809462"/>
                <a:gd name="connsiteY45" fmla="*/ 4610100 h 4754880"/>
                <a:gd name="connsiteX46" fmla="*/ 1986502 w 2809462"/>
                <a:gd name="connsiteY46" fmla="*/ 4754880 h 4754880"/>
                <a:gd name="connsiteX47" fmla="*/ 1917922 w 2809462"/>
                <a:gd name="connsiteY47" fmla="*/ 4518660 h 4754880"/>
                <a:gd name="connsiteX48" fmla="*/ 1567402 w 2809462"/>
                <a:gd name="connsiteY48" fmla="*/ 3192780 h 4754880"/>
                <a:gd name="connsiteX0" fmla="*/ 1567402 w 2809462"/>
                <a:gd name="connsiteY0" fmla="*/ 3192780 h 4754880"/>
                <a:gd name="connsiteX1" fmla="*/ 619188 w 2809462"/>
                <a:gd name="connsiteY1" fmla="*/ 4227195 h 4754880"/>
                <a:gd name="connsiteX2" fmla="*/ 432499 w 2809462"/>
                <a:gd name="connsiteY2" fmla="*/ 4237196 h 4754880"/>
                <a:gd name="connsiteX3" fmla="*/ 418687 w 2809462"/>
                <a:gd name="connsiteY3" fmla="*/ 4332922 h 4754880"/>
                <a:gd name="connsiteX4" fmla="*/ 340582 w 2809462"/>
                <a:gd name="connsiteY4" fmla="*/ 4505801 h 4754880"/>
                <a:gd name="connsiteX5" fmla="*/ 443928 w 2809462"/>
                <a:gd name="connsiteY5" fmla="*/ 4625340 h 4754880"/>
                <a:gd name="connsiteX6" fmla="*/ 447262 w 2809462"/>
                <a:gd name="connsiteY6" fmla="*/ 4701540 h 4754880"/>
                <a:gd name="connsiteX7" fmla="*/ 195802 w 2809462"/>
                <a:gd name="connsiteY7" fmla="*/ 4564380 h 4754880"/>
                <a:gd name="connsiteX8" fmla="*/ 96742 w 2809462"/>
                <a:gd name="connsiteY8" fmla="*/ 4312920 h 4754880"/>
                <a:gd name="connsiteX9" fmla="*/ 73406 w 2809462"/>
                <a:gd name="connsiteY9" fmla="*/ 4339114 h 4754880"/>
                <a:gd name="connsiteX10" fmla="*/ 2921 w 2809462"/>
                <a:gd name="connsiteY10" fmla="*/ 4127182 h 4754880"/>
                <a:gd name="connsiteX11" fmla="*/ 181516 w 2809462"/>
                <a:gd name="connsiteY11" fmla="*/ 3993356 h 4754880"/>
                <a:gd name="connsiteX12" fmla="*/ 752062 w 2809462"/>
                <a:gd name="connsiteY12" fmla="*/ 3497580 h 4754880"/>
                <a:gd name="connsiteX13" fmla="*/ 58642 w 2809462"/>
                <a:gd name="connsiteY13" fmla="*/ 3177540 h 4754880"/>
                <a:gd name="connsiteX14" fmla="*/ 287242 w 2809462"/>
                <a:gd name="connsiteY14" fmla="*/ 2667000 h 4754880"/>
                <a:gd name="connsiteX15" fmla="*/ 767302 w 2809462"/>
                <a:gd name="connsiteY15" fmla="*/ 2872740 h 4754880"/>
                <a:gd name="connsiteX16" fmla="*/ 645382 w 2809462"/>
                <a:gd name="connsiteY16" fmla="*/ 2720340 h 4754880"/>
                <a:gd name="connsiteX17" fmla="*/ 729202 w 2809462"/>
                <a:gd name="connsiteY17" fmla="*/ 2583180 h 4754880"/>
                <a:gd name="connsiteX18" fmla="*/ 675862 w 2809462"/>
                <a:gd name="connsiteY18" fmla="*/ 2529840 h 4754880"/>
                <a:gd name="connsiteX19" fmla="*/ 950182 w 2809462"/>
                <a:gd name="connsiteY19" fmla="*/ 1554480 h 4754880"/>
                <a:gd name="connsiteX20" fmla="*/ 1011142 w 2809462"/>
                <a:gd name="connsiteY20" fmla="*/ 1516380 h 4754880"/>
                <a:gd name="connsiteX21" fmla="*/ 1232122 w 2809462"/>
                <a:gd name="connsiteY21" fmla="*/ 1036320 h 4754880"/>
                <a:gd name="connsiteX22" fmla="*/ 1216882 w 2809462"/>
                <a:gd name="connsiteY22" fmla="*/ 975360 h 4754880"/>
                <a:gd name="connsiteX23" fmla="*/ 1498822 w 2809462"/>
                <a:gd name="connsiteY23" fmla="*/ 670560 h 4754880"/>
                <a:gd name="connsiteX24" fmla="*/ 1575022 w 2809462"/>
                <a:gd name="connsiteY24" fmla="*/ 518160 h 4754880"/>
                <a:gd name="connsiteX25" fmla="*/ 1552162 w 2809462"/>
                <a:gd name="connsiteY25" fmla="*/ 129540 h 4754880"/>
                <a:gd name="connsiteX26" fmla="*/ 2070322 w 2809462"/>
                <a:gd name="connsiteY26" fmla="*/ 0 h 4754880"/>
                <a:gd name="connsiteX27" fmla="*/ 2039842 w 2809462"/>
                <a:gd name="connsiteY27" fmla="*/ 289560 h 4754880"/>
                <a:gd name="connsiteX28" fmla="*/ 2108422 w 2809462"/>
                <a:gd name="connsiteY28" fmla="*/ 358140 h 4754880"/>
                <a:gd name="connsiteX29" fmla="*/ 2062702 w 2809462"/>
                <a:gd name="connsiteY29" fmla="*/ 502920 h 4754880"/>
                <a:gd name="connsiteX30" fmla="*/ 2047462 w 2809462"/>
                <a:gd name="connsiteY30" fmla="*/ 617220 h 4754880"/>
                <a:gd name="connsiteX31" fmla="*/ 1887442 w 2809462"/>
                <a:gd name="connsiteY31" fmla="*/ 739140 h 4754880"/>
                <a:gd name="connsiteX32" fmla="*/ 1986502 w 2809462"/>
                <a:gd name="connsiteY32" fmla="*/ 876300 h 4754880"/>
                <a:gd name="connsiteX33" fmla="*/ 2016982 w 2809462"/>
                <a:gd name="connsiteY33" fmla="*/ 1531620 h 4754880"/>
                <a:gd name="connsiteX34" fmla="*/ 2519902 w 2809462"/>
                <a:gd name="connsiteY34" fmla="*/ 1973580 h 4754880"/>
                <a:gd name="connsiteX35" fmla="*/ 2748502 w 2809462"/>
                <a:gd name="connsiteY35" fmla="*/ 2125980 h 4754880"/>
                <a:gd name="connsiteX36" fmla="*/ 2641822 w 2809462"/>
                <a:gd name="connsiteY36" fmla="*/ 2385060 h 4754880"/>
                <a:gd name="connsiteX37" fmla="*/ 2497042 w 2809462"/>
                <a:gd name="connsiteY37" fmla="*/ 2179320 h 4754880"/>
                <a:gd name="connsiteX38" fmla="*/ 2397982 w 2809462"/>
                <a:gd name="connsiteY38" fmla="*/ 2247900 h 4754880"/>
                <a:gd name="connsiteX39" fmla="*/ 2077942 w 2809462"/>
                <a:gd name="connsiteY39" fmla="*/ 1996440 h 4754880"/>
                <a:gd name="connsiteX40" fmla="*/ 2154142 w 2809462"/>
                <a:gd name="connsiteY40" fmla="*/ 2720340 h 4754880"/>
                <a:gd name="connsiteX41" fmla="*/ 2116042 w 2809462"/>
                <a:gd name="connsiteY41" fmla="*/ 3169920 h 4754880"/>
                <a:gd name="connsiteX42" fmla="*/ 2154142 w 2809462"/>
                <a:gd name="connsiteY42" fmla="*/ 3230880 h 4754880"/>
                <a:gd name="connsiteX43" fmla="*/ 2359882 w 2809462"/>
                <a:gd name="connsiteY43" fmla="*/ 4427220 h 4754880"/>
                <a:gd name="connsiteX44" fmla="*/ 2718022 w 2809462"/>
                <a:gd name="connsiteY44" fmla="*/ 4549140 h 4754880"/>
                <a:gd name="connsiteX45" fmla="*/ 2809462 w 2809462"/>
                <a:gd name="connsiteY45" fmla="*/ 4610100 h 4754880"/>
                <a:gd name="connsiteX46" fmla="*/ 1986502 w 2809462"/>
                <a:gd name="connsiteY46" fmla="*/ 4754880 h 4754880"/>
                <a:gd name="connsiteX47" fmla="*/ 1917922 w 2809462"/>
                <a:gd name="connsiteY47" fmla="*/ 4518660 h 4754880"/>
                <a:gd name="connsiteX48" fmla="*/ 1567402 w 2809462"/>
                <a:gd name="connsiteY48" fmla="*/ 3192780 h 4754880"/>
                <a:gd name="connsiteX0" fmla="*/ 1567402 w 2809462"/>
                <a:gd name="connsiteY0" fmla="*/ 3192780 h 4754880"/>
                <a:gd name="connsiteX1" fmla="*/ 619188 w 2809462"/>
                <a:gd name="connsiteY1" fmla="*/ 4227195 h 4754880"/>
                <a:gd name="connsiteX2" fmla="*/ 432499 w 2809462"/>
                <a:gd name="connsiteY2" fmla="*/ 4237196 h 4754880"/>
                <a:gd name="connsiteX3" fmla="*/ 418687 w 2809462"/>
                <a:gd name="connsiteY3" fmla="*/ 4332922 h 4754880"/>
                <a:gd name="connsiteX4" fmla="*/ 340582 w 2809462"/>
                <a:gd name="connsiteY4" fmla="*/ 4505801 h 4754880"/>
                <a:gd name="connsiteX5" fmla="*/ 443928 w 2809462"/>
                <a:gd name="connsiteY5" fmla="*/ 4625340 h 4754880"/>
                <a:gd name="connsiteX6" fmla="*/ 447262 w 2809462"/>
                <a:gd name="connsiteY6" fmla="*/ 4701540 h 4754880"/>
                <a:gd name="connsiteX7" fmla="*/ 195802 w 2809462"/>
                <a:gd name="connsiteY7" fmla="*/ 4564380 h 4754880"/>
                <a:gd name="connsiteX8" fmla="*/ 96742 w 2809462"/>
                <a:gd name="connsiteY8" fmla="*/ 4312920 h 4754880"/>
                <a:gd name="connsiteX9" fmla="*/ 73406 w 2809462"/>
                <a:gd name="connsiteY9" fmla="*/ 4339114 h 4754880"/>
                <a:gd name="connsiteX10" fmla="*/ 2921 w 2809462"/>
                <a:gd name="connsiteY10" fmla="*/ 4127182 h 4754880"/>
                <a:gd name="connsiteX11" fmla="*/ 181516 w 2809462"/>
                <a:gd name="connsiteY11" fmla="*/ 3993356 h 4754880"/>
                <a:gd name="connsiteX12" fmla="*/ 752062 w 2809462"/>
                <a:gd name="connsiteY12" fmla="*/ 3497580 h 4754880"/>
                <a:gd name="connsiteX13" fmla="*/ 58642 w 2809462"/>
                <a:gd name="connsiteY13" fmla="*/ 3177540 h 4754880"/>
                <a:gd name="connsiteX14" fmla="*/ 287242 w 2809462"/>
                <a:gd name="connsiteY14" fmla="*/ 2667000 h 4754880"/>
                <a:gd name="connsiteX15" fmla="*/ 767302 w 2809462"/>
                <a:gd name="connsiteY15" fmla="*/ 2872740 h 4754880"/>
                <a:gd name="connsiteX16" fmla="*/ 645382 w 2809462"/>
                <a:gd name="connsiteY16" fmla="*/ 2720340 h 4754880"/>
                <a:gd name="connsiteX17" fmla="*/ 729202 w 2809462"/>
                <a:gd name="connsiteY17" fmla="*/ 2583180 h 4754880"/>
                <a:gd name="connsiteX18" fmla="*/ 675862 w 2809462"/>
                <a:gd name="connsiteY18" fmla="*/ 2529840 h 4754880"/>
                <a:gd name="connsiteX19" fmla="*/ 950182 w 2809462"/>
                <a:gd name="connsiteY19" fmla="*/ 1554480 h 4754880"/>
                <a:gd name="connsiteX20" fmla="*/ 1011142 w 2809462"/>
                <a:gd name="connsiteY20" fmla="*/ 1516380 h 4754880"/>
                <a:gd name="connsiteX21" fmla="*/ 1232122 w 2809462"/>
                <a:gd name="connsiteY21" fmla="*/ 1036320 h 4754880"/>
                <a:gd name="connsiteX22" fmla="*/ 1216882 w 2809462"/>
                <a:gd name="connsiteY22" fmla="*/ 975360 h 4754880"/>
                <a:gd name="connsiteX23" fmla="*/ 1498822 w 2809462"/>
                <a:gd name="connsiteY23" fmla="*/ 670560 h 4754880"/>
                <a:gd name="connsiteX24" fmla="*/ 1575022 w 2809462"/>
                <a:gd name="connsiteY24" fmla="*/ 518160 h 4754880"/>
                <a:gd name="connsiteX25" fmla="*/ 1552162 w 2809462"/>
                <a:gd name="connsiteY25" fmla="*/ 129540 h 4754880"/>
                <a:gd name="connsiteX26" fmla="*/ 2070322 w 2809462"/>
                <a:gd name="connsiteY26" fmla="*/ 0 h 4754880"/>
                <a:gd name="connsiteX27" fmla="*/ 2039842 w 2809462"/>
                <a:gd name="connsiteY27" fmla="*/ 289560 h 4754880"/>
                <a:gd name="connsiteX28" fmla="*/ 2108422 w 2809462"/>
                <a:gd name="connsiteY28" fmla="*/ 358140 h 4754880"/>
                <a:gd name="connsiteX29" fmla="*/ 2062702 w 2809462"/>
                <a:gd name="connsiteY29" fmla="*/ 502920 h 4754880"/>
                <a:gd name="connsiteX30" fmla="*/ 2047462 w 2809462"/>
                <a:gd name="connsiteY30" fmla="*/ 617220 h 4754880"/>
                <a:gd name="connsiteX31" fmla="*/ 1887442 w 2809462"/>
                <a:gd name="connsiteY31" fmla="*/ 739140 h 4754880"/>
                <a:gd name="connsiteX32" fmla="*/ 1986502 w 2809462"/>
                <a:gd name="connsiteY32" fmla="*/ 876300 h 4754880"/>
                <a:gd name="connsiteX33" fmla="*/ 2016982 w 2809462"/>
                <a:gd name="connsiteY33" fmla="*/ 1531620 h 4754880"/>
                <a:gd name="connsiteX34" fmla="*/ 2519902 w 2809462"/>
                <a:gd name="connsiteY34" fmla="*/ 1973580 h 4754880"/>
                <a:gd name="connsiteX35" fmla="*/ 2748502 w 2809462"/>
                <a:gd name="connsiteY35" fmla="*/ 2125980 h 4754880"/>
                <a:gd name="connsiteX36" fmla="*/ 2641822 w 2809462"/>
                <a:gd name="connsiteY36" fmla="*/ 2385060 h 4754880"/>
                <a:gd name="connsiteX37" fmla="*/ 2497042 w 2809462"/>
                <a:gd name="connsiteY37" fmla="*/ 2179320 h 4754880"/>
                <a:gd name="connsiteX38" fmla="*/ 2397982 w 2809462"/>
                <a:gd name="connsiteY38" fmla="*/ 2247900 h 4754880"/>
                <a:gd name="connsiteX39" fmla="*/ 2077942 w 2809462"/>
                <a:gd name="connsiteY39" fmla="*/ 1996440 h 4754880"/>
                <a:gd name="connsiteX40" fmla="*/ 2154142 w 2809462"/>
                <a:gd name="connsiteY40" fmla="*/ 2720340 h 4754880"/>
                <a:gd name="connsiteX41" fmla="*/ 2116042 w 2809462"/>
                <a:gd name="connsiteY41" fmla="*/ 3169920 h 4754880"/>
                <a:gd name="connsiteX42" fmla="*/ 2154142 w 2809462"/>
                <a:gd name="connsiteY42" fmla="*/ 3230880 h 4754880"/>
                <a:gd name="connsiteX43" fmla="*/ 2359882 w 2809462"/>
                <a:gd name="connsiteY43" fmla="*/ 4427220 h 4754880"/>
                <a:gd name="connsiteX44" fmla="*/ 2718022 w 2809462"/>
                <a:gd name="connsiteY44" fmla="*/ 4549140 h 4754880"/>
                <a:gd name="connsiteX45" fmla="*/ 2809462 w 2809462"/>
                <a:gd name="connsiteY45" fmla="*/ 4610100 h 4754880"/>
                <a:gd name="connsiteX46" fmla="*/ 1986502 w 2809462"/>
                <a:gd name="connsiteY46" fmla="*/ 4754880 h 4754880"/>
                <a:gd name="connsiteX47" fmla="*/ 1917922 w 2809462"/>
                <a:gd name="connsiteY47" fmla="*/ 4518660 h 4754880"/>
                <a:gd name="connsiteX48" fmla="*/ 1567402 w 2809462"/>
                <a:gd name="connsiteY48" fmla="*/ 3192780 h 4754880"/>
                <a:gd name="connsiteX0" fmla="*/ 1567402 w 2809462"/>
                <a:gd name="connsiteY0" fmla="*/ 3192780 h 4754880"/>
                <a:gd name="connsiteX1" fmla="*/ 619188 w 2809462"/>
                <a:gd name="connsiteY1" fmla="*/ 4227195 h 4754880"/>
                <a:gd name="connsiteX2" fmla="*/ 432499 w 2809462"/>
                <a:gd name="connsiteY2" fmla="*/ 4237196 h 4754880"/>
                <a:gd name="connsiteX3" fmla="*/ 437737 w 2809462"/>
                <a:gd name="connsiteY3" fmla="*/ 4351972 h 4754880"/>
                <a:gd name="connsiteX4" fmla="*/ 340582 w 2809462"/>
                <a:gd name="connsiteY4" fmla="*/ 4505801 h 4754880"/>
                <a:gd name="connsiteX5" fmla="*/ 443928 w 2809462"/>
                <a:gd name="connsiteY5" fmla="*/ 4625340 h 4754880"/>
                <a:gd name="connsiteX6" fmla="*/ 447262 w 2809462"/>
                <a:gd name="connsiteY6" fmla="*/ 4701540 h 4754880"/>
                <a:gd name="connsiteX7" fmla="*/ 195802 w 2809462"/>
                <a:gd name="connsiteY7" fmla="*/ 4564380 h 4754880"/>
                <a:gd name="connsiteX8" fmla="*/ 96742 w 2809462"/>
                <a:gd name="connsiteY8" fmla="*/ 4312920 h 4754880"/>
                <a:gd name="connsiteX9" fmla="*/ 73406 w 2809462"/>
                <a:gd name="connsiteY9" fmla="*/ 4339114 h 4754880"/>
                <a:gd name="connsiteX10" fmla="*/ 2921 w 2809462"/>
                <a:gd name="connsiteY10" fmla="*/ 4127182 h 4754880"/>
                <a:gd name="connsiteX11" fmla="*/ 181516 w 2809462"/>
                <a:gd name="connsiteY11" fmla="*/ 3993356 h 4754880"/>
                <a:gd name="connsiteX12" fmla="*/ 752062 w 2809462"/>
                <a:gd name="connsiteY12" fmla="*/ 3497580 h 4754880"/>
                <a:gd name="connsiteX13" fmla="*/ 58642 w 2809462"/>
                <a:gd name="connsiteY13" fmla="*/ 3177540 h 4754880"/>
                <a:gd name="connsiteX14" fmla="*/ 287242 w 2809462"/>
                <a:gd name="connsiteY14" fmla="*/ 2667000 h 4754880"/>
                <a:gd name="connsiteX15" fmla="*/ 767302 w 2809462"/>
                <a:gd name="connsiteY15" fmla="*/ 2872740 h 4754880"/>
                <a:gd name="connsiteX16" fmla="*/ 645382 w 2809462"/>
                <a:gd name="connsiteY16" fmla="*/ 2720340 h 4754880"/>
                <a:gd name="connsiteX17" fmla="*/ 729202 w 2809462"/>
                <a:gd name="connsiteY17" fmla="*/ 2583180 h 4754880"/>
                <a:gd name="connsiteX18" fmla="*/ 675862 w 2809462"/>
                <a:gd name="connsiteY18" fmla="*/ 2529840 h 4754880"/>
                <a:gd name="connsiteX19" fmla="*/ 950182 w 2809462"/>
                <a:gd name="connsiteY19" fmla="*/ 1554480 h 4754880"/>
                <a:gd name="connsiteX20" fmla="*/ 1011142 w 2809462"/>
                <a:gd name="connsiteY20" fmla="*/ 1516380 h 4754880"/>
                <a:gd name="connsiteX21" fmla="*/ 1232122 w 2809462"/>
                <a:gd name="connsiteY21" fmla="*/ 1036320 h 4754880"/>
                <a:gd name="connsiteX22" fmla="*/ 1216882 w 2809462"/>
                <a:gd name="connsiteY22" fmla="*/ 975360 h 4754880"/>
                <a:gd name="connsiteX23" fmla="*/ 1498822 w 2809462"/>
                <a:gd name="connsiteY23" fmla="*/ 670560 h 4754880"/>
                <a:gd name="connsiteX24" fmla="*/ 1575022 w 2809462"/>
                <a:gd name="connsiteY24" fmla="*/ 518160 h 4754880"/>
                <a:gd name="connsiteX25" fmla="*/ 1552162 w 2809462"/>
                <a:gd name="connsiteY25" fmla="*/ 129540 h 4754880"/>
                <a:gd name="connsiteX26" fmla="*/ 2070322 w 2809462"/>
                <a:gd name="connsiteY26" fmla="*/ 0 h 4754880"/>
                <a:gd name="connsiteX27" fmla="*/ 2039842 w 2809462"/>
                <a:gd name="connsiteY27" fmla="*/ 289560 h 4754880"/>
                <a:gd name="connsiteX28" fmla="*/ 2108422 w 2809462"/>
                <a:gd name="connsiteY28" fmla="*/ 358140 h 4754880"/>
                <a:gd name="connsiteX29" fmla="*/ 2062702 w 2809462"/>
                <a:gd name="connsiteY29" fmla="*/ 502920 h 4754880"/>
                <a:gd name="connsiteX30" fmla="*/ 2047462 w 2809462"/>
                <a:gd name="connsiteY30" fmla="*/ 617220 h 4754880"/>
                <a:gd name="connsiteX31" fmla="*/ 1887442 w 2809462"/>
                <a:gd name="connsiteY31" fmla="*/ 739140 h 4754880"/>
                <a:gd name="connsiteX32" fmla="*/ 1986502 w 2809462"/>
                <a:gd name="connsiteY32" fmla="*/ 876300 h 4754880"/>
                <a:gd name="connsiteX33" fmla="*/ 2016982 w 2809462"/>
                <a:gd name="connsiteY33" fmla="*/ 1531620 h 4754880"/>
                <a:gd name="connsiteX34" fmla="*/ 2519902 w 2809462"/>
                <a:gd name="connsiteY34" fmla="*/ 1973580 h 4754880"/>
                <a:gd name="connsiteX35" fmla="*/ 2748502 w 2809462"/>
                <a:gd name="connsiteY35" fmla="*/ 2125980 h 4754880"/>
                <a:gd name="connsiteX36" fmla="*/ 2641822 w 2809462"/>
                <a:gd name="connsiteY36" fmla="*/ 2385060 h 4754880"/>
                <a:gd name="connsiteX37" fmla="*/ 2497042 w 2809462"/>
                <a:gd name="connsiteY37" fmla="*/ 2179320 h 4754880"/>
                <a:gd name="connsiteX38" fmla="*/ 2397982 w 2809462"/>
                <a:gd name="connsiteY38" fmla="*/ 2247900 h 4754880"/>
                <a:gd name="connsiteX39" fmla="*/ 2077942 w 2809462"/>
                <a:gd name="connsiteY39" fmla="*/ 1996440 h 4754880"/>
                <a:gd name="connsiteX40" fmla="*/ 2154142 w 2809462"/>
                <a:gd name="connsiteY40" fmla="*/ 2720340 h 4754880"/>
                <a:gd name="connsiteX41" fmla="*/ 2116042 w 2809462"/>
                <a:gd name="connsiteY41" fmla="*/ 3169920 h 4754880"/>
                <a:gd name="connsiteX42" fmla="*/ 2154142 w 2809462"/>
                <a:gd name="connsiteY42" fmla="*/ 3230880 h 4754880"/>
                <a:gd name="connsiteX43" fmla="*/ 2359882 w 2809462"/>
                <a:gd name="connsiteY43" fmla="*/ 4427220 h 4754880"/>
                <a:gd name="connsiteX44" fmla="*/ 2718022 w 2809462"/>
                <a:gd name="connsiteY44" fmla="*/ 4549140 h 4754880"/>
                <a:gd name="connsiteX45" fmla="*/ 2809462 w 2809462"/>
                <a:gd name="connsiteY45" fmla="*/ 4610100 h 4754880"/>
                <a:gd name="connsiteX46" fmla="*/ 1986502 w 2809462"/>
                <a:gd name="connsiteY46" fmla="*/ 4754880 h 4754880"/>
                <a:gd name="connsiteX47" fmla="*/ 1917922 w 2809462"/>
                <a:gd name="connsiteY47" fmla="*/ 4518660 h 4754880"/>
                <a:gd name="connsiteX48" fmla="*/ 1567402 w 2809462"/>
                <a:gd name="connsiteY48" fmla="*/ 3192780 h 4754880"/>
                <a:gd name="connsiteX0" fmla="*/ 1567402 w 2809462"/>
                <a:gd name="connsiteY0" fmla="*/ 3192780 h 4754880"/>
                <a:gd name="connsiteX1" fmla="*/ 619188 w 2809462"/>
                <a:gd name="connsiteY1" fmla="*/ 4227195 h 4754880"/>
                <a:gd name="connsiteX2" fmla="*/ 432499 w 2809462"/>
                <a:gd name="connsiteY2" fmla="*/ 4237196 h 4754880"/>
                <a:gd name="connsiteX3" fmla="*/ 423450 w 2809462"/>
                <a:gd name="connsiteY3" fmla="*/ 4351972 h 4754880"/>
                <a:gd name="connsiteX4" fmla="*/ 340582 w 2809462"/>
                <a:gd name="connsiteY4" fmla="*/ 4505801 h 4754880"/>
                <a:gd name="connsiteX5" fmla="*/ 443928 w 2809462"/>
                <a:gd name="connsiteY5" fmla="*/ 4625340 h 4754880"/>
                <a:gd name="connsiteX6" fmla="*/ 447262 w 2809462"/>
                <a:gd name="connsiteY6" fmla="*/ 4701540 h 4754880"/>
                <a:gd name="connsiteX7" fmla="*/ 195802 w 2809462"/>
                <a:gd name="connsiteY7" fmla="*/ 4564380 h 4754880"/>
                <a:gd name="connsiteX8" fmla="*/ 96742 w 2809462"/>
                <a:gd name="connsiteY8" fmla="*/ 4312920 h 4754880"/>
                <a:gd name="connsiteX9" fmla="*/ 73406 w 2809462"/>
                <a:gd name="connsiteY9" fmla="*/ 4339114 h 4754880"/>
                <a:gd name="connsiteX10" fmla="*/ 2921 w 2809462"/>
                <a:gd name="connsiteY10" fmla="*/ 4127182 h 4754880"/>
                <a:gd name="connsiteX11" fmla="*/ 181516 w 2809462"/>
                <a:gd name="connsiteY11" fmla="*/ 3993356 h 4754880"/>
                <a:gd name="connsiteX12" fmla="*/ 752062 w 2809462"/>
                <a:gd name="connsiteY12" fmla="*/ 3497580 h 4754880"/>
                <a:gd name="connsiteX13" fmla="*/ 58642 w 2809462"/>
                <a:gd name="connsiteY13" fmla="*/ 3177540 h 4754880"/>
                <a:gd name="connsiteX14" fmla="*/ 287242 w 2809462"/>
                <a:gd name="connsiteY14" fmla="*/ 2667000 h 4754880"/>
                <a:gd name="connsiteX15" fmla="*/ 767302 w 2809462"/>
                <a:gd name="connsiteY15" fmla="*/ 2872740 h 4754880"/>
                <a:gd name="connsiteX16" fmla="*/ 645382 w 2809462"/>
                <a:gd name="connsiteY16" fmla="*/ 2720340 h 4754880"/>
                <a:gd name="connsiteX17" fmla="*/ 729202 w 2809462"/>
                <a:gd name="connsiteY17" fmla="*/ 2583180 h 4754880"/>
                <a:gd name="connsiteX18" fmla="*/ 675862 w 2809462"/>
                <a:gd name="connsiteY18" fmla="*/ 2529840 h 4754880"/>
                <a:gd name="connsiteX19" fmla="*/ 950182 w 2809462"/>
                <a:gd name="connsiteY19" fmla="*/ 1554480 h 4754880"/>
                <a:gd name="connsiteX20" fmla="*/ 1011142 w 2809462"/>
                <a:gd name="connsiteY20" fmla="*/ 1516380 h 4754880"/>
                <a:gd name="connsiteX21" fmla="*/ 1232122 w 2809462"/>
                <a:gd name="connsiteY21" fmla="*/ 1036320 h 4754880"/>
                <a:gd name="connsiteX22" fmla="*/ 1216882 w 2809462"/>
                <a:gd name="connsiteY22" fmla="*/ 975360 h 4754880"/>
                <a:gd name="connsiteX23" fmla="*/ 1498822 w 2809462"/>
                <a:gd name="connsiteY23" fmla="*/ 670560 h 4754880"/>
                <a:gd name="connsiteX24" fmla="*/ 1575022 w 2809462"/>
                <a:gd name="connsiteY24" fmla="*/ 518160 h 4754880"/>
                <a:gd name="connsiteX25" fmla="*/ 1552162 w 2809462"/>
                <a:gd name="connsiteY25" fmla="*/ 129540 h 4754880"/>
                <a:gd name="connsiteX26" fmla="*/ 2070322 w 2809462"/>
                <a:gd name="connsiteY26" fmla="*/ 0 h 4754880"/>
                <a:gd name="connsiteX27" fmla="*/ 2039842 w 2809462"/>
                <a:gd name="connsiteY27" fmla="*/ 289560 h 4754880"/>
                <a:gd name="connsiteX28" fmla="*/ 2108422 w 2809462"/>
                <a:gd name="connsiteY28" fmla="*/ 358140 h 4754880"/>
                <a:gd name="connsiteX29" fmla="*/ 2062702 w 2809462"/>
                <a:gd name="connsiteY29" fmla="*/ 502920 h 4754880"/>
                <a:gd name="connsiteX30" fmla="*/ 2047462 w 2809462"/>
                <a:gd name="connsiteY30" fmla="*/ 617220 h 4754880"/>
                <a:gd name="connsiteX31" fmla="*/ 1887442 w 2809462"/>
                <a:gd name="connsiteY31" fmla="*/ 739140 h 4754880"/>
                <a:gd name="connsiteX32" fmla="*/ 1986502 w 2809462"/>
                <a:gd name="connsiteY32" fmla="*/ 876300 h 4754880"/>
                <a:gd name="connsiteX33" fmla="*/ 2016982 w 2809462"/>
                <a:gd name="connsiteY33" fmla="*/ 1531620 h 4754880"/>
                <a:gd name="connsiteX34" fmla="*/ 2519902 w 2809462"/>
                <a:gd name="connsiteY34" fmla="*/ 1973580 h 4754880"/>
                <a:gd name="connsiteX35" fmla="*/ 2748502 w 2809462"/>
                <a:gd name="connsiteY35" fmla="*/ 2125980 h 4754880"/>
                <a:gd name="connsiteX36" fmla="*/ 2641822 w 2809462"/>
                <a:gd name="connsiteY36" fmla="*/ 2385060 h 4754880"/>
                <a:gd name="connsiteX37" fmla="*/ 2497042 w 2809462"/>
                <a:gd name="connsiteY37" fmla="*/ 2179320 h 4754880"/>
                <a:gd name="connsiteX38" fmla="*/ 2397982 w 2809462"/>
                <a:gd name="connsiteY38" fmla="*/ 2247900 h 4754880"/>
                <a:gd name="connsiteX39" fmla="*/ 2077942 w 2809462"/>
                <a:gd name="connsiteY39" fmla="*/ 1996440 h 4754880"/>
                <a:gd name="connsiteX40" fmla="*/ 2154142 w 2809462"/>
                <a:gd name="connsiteY40" fmla="*/ 2720340 h 4754880"/>
                <a:gd name="connsiteX41" fmla="*/ 2116042 w 2809462"/>
                <a:gd name="connsiteY41" fmla="*/ 3169920 h 4754880"/>
                <a:gd name="connsiteX42" fmla="*/ 2154142 w 2809462"/>
                <a:gd name="connsiteY42" fmla="*/ 3230880 h 4754880"/>
                <a:gd name="connsiteX43" fmla="*/ 2359882 w 2809462"/>
                <a:gd name="connsiteY43" fmla="*/ 4427220 h 4754880"/>
                <a:gd name="connsiteX44" fmla="*/ 2718022 w 2809462"/>
                <a:gd name="connsiteY44" fmla="*/ 4549140 h 4754880"/>
                <a:gd name="connsiteX45" fmla="*/ 2809462 w 2809462"/>
                <a:gd name="connsiteY45" fmla="*/ 4610100 h 4754880"/>
                <a:gd name="connsiteX46" fmla="*/ 1986502 w 2809462"/>
                <a:gd name="connsiteY46" fmla="*/ 4754880 h 4754880"/>
                <a:gd name="connsiteX47" fmla="*/ 1917922 w 2809462"/>
                <a:gd name="connsiteY47" fmla="*/ 4518660 h 4754880"/>
                <a:gd name="connsiteX48" fmla="*/ 1567402 w 2809462"/>
                <a:gd name="connsiteY48" fmla="*/ 3192780 h 4754880"/>
                <a:gd name="connsiteX0" fmla="*/ 1567402 w 2809462"/>
                <a:gd name="connsiteY0" fmla="*/ 3192780 h 4754880"/>
                <a:gd name="connsiteX1" fmla="*/ 619188 w 2809462"/>
                <a:gd name="connsiteY1" fmla="*/ 4227195 h 4754880"/>
                <a:gd name="connsiteX2" fmla="*/ 432499 w 2809462"/>
                <a:gd name="connsiteY2" fmla="*/ 4237196 h 4754880"/>
                <a:gd name="connsiteX3" fmla="*/ 423450 w 2809462"/>
                <a:gd name="connsiteY3" fmla="*/ 4351972 h 4754880"/>
                <a:gd name="connsiteX4" fmla="*/ 340582 w 2809462"/>
                <a:gd name="connsiteY4" fmla="*/ 4505801 h 4754880"/>
                <a:gd name="connsiteX5" fmla="*/ 443928 w 2809462"/>
                <a:gd name="connsiteY5" fmla="*/ 4625340 h 4754880"/>
                <a:gd name="connsiteX6" fmla="*/ 447262 w 2809462"/>
                <a:gd name="connsiteY6" fmla="*/ 4701540 h 4754880"/>
                <a:gd name="connsiteX7" fmla="*/ 195802 w 2809462"/>
                <a:gd name="connsiteY7" fmla="*/ 4564380 h 4754880"/>
                <a:gd name="connsiteX8" fmla="*/ 96742 w 2809462"/>
                <a:gd name="connsiteY8" fmla="*/ 4312920 h 4754880"/>
                <a:gd name="connsiteX9" fmla="*/ 73406 w 2809462"/>
                <a:gd name="connsiteY9" fmla="*/ 4339114 h 4754880"/>
                <a:gd name="connsiteX10" fmla="*/ 2921 w 2809462"/>
                <a:gd name="connsiteY10" fmla="*/ 4127182 h 4754880"/>
                <a:gd name="connsiteX11" fmla="*/ 181516 w 2809462"/>
                <a:gd name="connsiteY11" fmla="*/ 3993356 h 4754880"/>
                <a:gd name="connsiteX12" fmla="*/ 752062 w 2809462"/>
                <a:gd name="connsiteY12" fmla="*/ 3497580 h 4754880"/>
                <a:gd name="connsiteX13" fmla="*/ 58642 w 2809462"/>
                <a:gd name="connsiteY13" fmla="*/ 3177540 h 4754880"/>
                <a:gd name="connsiteX14" fmla="*/ 287242 w 2809462"/>
                <a:gd name="connsiteY14" fmla="*/ 2667000 h 4754880"/>
                <a:gd name="connsiteX15" fmla="*/ 767302 w 2809462"/>
                <a:gd name="connsiteY15" fmla="*/ 2872740 h 4754880"/>
                <a:gd name="connsiteX16" fmla="*/ 645382 w 2809462"/>
                <a:gd name="connsiteY16" fmla="*/ 2720340 h 4754880"/>
                <a:gd name="connsiteX17" fmla="*/ 729202 w 2809462"/>
                <a:gd name="connsiteY17" fmla="*/ 2583180 h 4754880"/>
                <a:gd name="connsiteX18" fmla="*/ 675862 w 2809462"/>
                <a:gd name="connsiteY18" fmla="*/ 2529840 h 4754880"/>
                <a:gd name="connsiteX19" fmla="*/ 950182 w 2809462"/>
                <a:gd name="connsiteY19" fmla="*/ 1554480 h 4754880"/>
                <a:gd name="connsiteX20" fmla="*/ 1011142 w 2809462"/>
                <a:gd name="connsiteY20" fmla="*/ 1516380 h 4754880"/>
                <a:gd name="connsiteX21" fmla="*/ 1232122 w 2809462"/>
                <a:gd name="connsiteY21" fmla="*/ 1036320 h 4754880"/>
                <a:gd name="connsiteX22" fmla="*/ 1216882 w 2809462"/>
                <a:gd name="connsiteY22" fmla="*/ 975360 h 4754880"/>
                <a:gd name="connsiteX23" fmla="*/ 1498822 w 2809462"/>
                <a:gd name="connsiteY23" fmla="*/ 670560 h 4754880"/>
                <a:gd name="connsiteX24" fmla="*/ 1575022 w 2809462"/>
                <a:gd name="connsiteY24" fmla="*/ 518160 h 4754880"/>
                <a:gd name="connsiteX25" fmla="*/ 1552162 w 2809462"/>
                <a:gd name="connsiteY25" fmla="*/ 129540 h 4754880"/>
                <a:gd name="connsiteX26" fmla="*/ 2070322 w 2809462"/>
                <a:gd name="connsiteY26" fmla="*/ 0 h 4754880"/>
                <a:gd name="connsiteX27" fmla="*/ 2039842 w 2809462"/>
                <a:gd name="connsiteY27" fmla="*/ 289560 h 4754880"/>
                <a:gd name="connsiteX28" fmla="*/ 2108422 w 2809462"/>
                <a:gd name="connsiteY28" fmla="*/ 358140 h 4754880"/>
                <a:gd name="connsiteX29" fmla="*/ 2062702 w 2809462"/>
                <a:gd name="connsiteY29" fmla="*/ 502920 h 4754880"/>
                <a:gd name="connsiteX30" fmla="*/ 2047462 w 2809462"/>
                <a:gd name="connsiteY30" fmla="*/ 617220 h 4754880"/>
                <a:gd name="connsiteX31" fmla="*/ 1887442 w 2809462"/>
                <a:gd name="connsiteY31" fmla="*/ 739140 h 4754880"/>
                <a:gd name="connsiteX32" fmla="*/ 1986502 w 2809462"/>
                <a:gd name="connsiteY32" fmla="*/ 876300 h 4754880"/>
                <a:gd name="connsiteX33" fmla="*/ 2016982 w 2809462"/>
                <a:gd name="connsiteY33" fmla="*/ 1531620 h 4754880"/>
                <a:gd name="connsiteX34" fmla="*/ 2519902 w 2809462"/>
                <a:gd name="connsiteY34" fmla="*/ 1973580 h 4754880"/>
                <a:gd name="connsiteX35" fmla="*/ 2748502 w 2809462"/>
                <a:gd name="connsiteY35" fmla="*/ 2125980 h 4754880"/>
                <a:gd name="connsiteX36" fmla="*/ 2641822 w 2809462"/>
                <a:gd name="connsiteY36" fmla="*/ 2385060 h 4754880"/>
                <a:gd name="connsiteX37" fmla="*/ 2497042 w 2809462"/>
                <a:gd name="connsiteY37" fmla="*/ 2179320 h 4754880"/>
                <a:gd name="connsiteX38" fmla="*/ 2397982 w 2809462"/>
                <a:gd name="connsiteY38" fmla="*/ 2247900 h 4754880"/>
                <a:gd name="connsiteX39" fmla="*/ 2077942 w 2809462"/>
                <a:gd name="connsiteY39" fmla="*/ 1996440 h 4754880"/>
                <a:gd name="connsiteX40" fmla="*/ 2154142 w 2809462"/>
                <a:gd name="connsiteY40" fmla="*/ 2720340 h 4754880"/>
                <a:gd name="connsiteX41" fmla="*/ 2116042 w 2809462"/>
                <a:gd name="connsiteY41" fmla="*/ 3169920 h 4754880"/>
                <a:gd name="connsiteX42" fmla="*/ 2154142 w 2809462"/>
                <a:gd name="connsiteY42" fmla="*/ 3230880 h 4754880"/>
                <a:gd name="connsiteX43" fmla="*/ 2359882 w 2809462"/>
                <a:gd name="connsiteY43" fmla="*/ 4427220 h 4754880"/>
                <a:gd name="connsiteX44" fmla="*/ 2718022 w 2809462"/>
                <a:gd name="connsiteY44" fmla="*/ 4549140 h 4754880"/>
                <a:gd name="connsiteX45" fmla="*/ 2809462 w 2809462"/>
                <a:gd name="connsiteY45" fmla="*/ 4610100 h 4754880"/>
                <a:gd name="connsiteX46" fmla="*/ 1986502 w 2809462"/>
                <a:gd name="connsiteY46" fmla="*/ 4754880 h 4754880"/>
                <a:gd name="connsiteX47" fmla="*/ 1917922 w 2809462"/>
                <a:gd name="connsiteY47" fmla="*/ 4518660 h 4754880"/>
                <a:gd name="connsiteX48" fmla="*/ 1567402 w 2809462"/>
                <a:gd name="connsiteY48" fmla="*/ 3192780 h 4754880"/>
                <a:gd name="connsiteX0" fmla="*/ 1567402 w 2809462"/>
                <a:gd name="connsiteY0" fmla="*/ 3192780 h 4754880"/>
                <a:gd name="connsiteX1" fmla="*/ 619188 w 2809462"/>
                <a:gd name="connsiteY1" fmla="*/ 4227195 h 4754880"/>
                <a:gd name="connsiteX2" fmla="*/ 432499 w 2809462"/>
                <a:gd name="connsiteY2" fmla="*/ 4237196 h 4754880"/>
                <a:gd name="connsiteX3" fmla="*/ 423450 w 2809462"/>
                <a:gd name="connsiteY3" fmla="*/ 4351972 h 4754880"/>
                <a:gd name="connsiteX4" fmla="*/ 340582 w 2809462"/>
                <a:gd name="connsiteY4" fmla="*/ 4505801 h 4754880"/>
                <a:gd name="connsiteX5" fmla="*/ 443928 w 2809462"/>
                <a:gd name="connsiteY5" fmla="*/ 4625340 h 4754880"/>
                <a:gd name="connsiteX6" fmla="*/ 447262 w 2809462"/>
                <a:gd name="connsiteY6" fmla="*/ 4701540 h 4754880"/>
                <a:gd name="connsiteX7" fmla="*/ 195802 w 2809462"/>
                <a:gd name="connsiteY7" fmla="*/ 4564380 h 4754880"/>
                <a:gd name="connsiteX8" fmla="*/ 96742 w 2809462"/>
                <a:gd name="connsiteY8" fmla="*/ 4312920 h 4754880"/>
                <a:gd name="connsiteX9" fmla="*/ 73406 w 2809462"/>
                <a:gd name="connsiteY9" fmla="*/ 4339114 h 4754880"/>
                <a:gd name="connsiteX10" fmla="*/ 2921 w 2809462"/>
                <a:gd name="connsiteY10" fmla="*/ 4127182 h 4754880"/>
                <a:gd name="connsiteX11" fmla="*/ 181516 w 2809462"/>
                <a:gd name="connsiteY11" fmla="*/ 3993356 h 4754880"/>
                <a:gd name="connsiteX12" fmla="*/ 752062 w 2809462"/>
                <a:gd name="connsiteY12" fmla="*/ 3497580 h 4754880"/>
                <a:gd name="connsiteX13" fmla="*/ 58642 w 2809462"/>
                <a:gd name="connsiteY13" fmla="*/ 3177540 h 4754880"/>
                <a:gd name="connsiteX14" fmla="*/ 287242 w 2809462"/>
                <a:gd name="connsiteY14" fmla="*/ 2667000 h 4754880"/>
                <a:gd name="connsiteX15" fmla="*/ 767302 w 2809462"/>
                <a:gd name="connsiteY15" fmla="*/ 2872740 h 4754880"/>
                <a:gd name="connsiteX16" fmla="*/ 645382 w 2809462"/>
                <a:gd name="connsiteY16" fmla="*/ 2720340 h 4754880"/>
                <a:gd name="connsiteX17" fmla="*/ 729202 w 2809462"/>
                <a:gd name="connsiteY17" fmla="*/ 2583180 h 4754880"/>
                <a:gd name="connsiteX18" fmla="*/ 675862 w 2809462"/>
                <a:gd name="connsiteY18" fmla="*/ 2529840 h 4754880"/>
                <a:gd name="connsiteX19" fmla="*/ 950182 w 2809462"/>
                <a:gd name="connsiteY19" fmla="*/ 1554480 h 4754880"/>
                <a:gd name="connsiteX20" fmla="*/ 1011142 w 2809462"/>
                <a:gd name="connsiteY20" fmla="*/ 1516380 h 4754880"/>
                <a:gd name="connsiteX21" fmla="*/ 1232122 w 2809462"/>
                <a:gd name="connsiteY21" fmla="*/ 1036320 h 4754880"/>
                <a:gd name="connsiteX22" fmla="*/ 1216882 w 2809462"/>
                <a:gd name="connsiteY22" fmla="*/ 975360 h 4754880"/>
                <a:gd name="connsiteX23" fmla="*/ 1498822 w 2809462"/>
                <a:gd name="connsiteY23" fmla="*/ 670560 h 4754880"/>
                <a:gd name="connsiteX24" fmla="*/ 1575022 w 2809462"/>
                <a:gd name="connsiteY24" fmla="*/ 518160 h 4754880"/>
                <a:gd name="connsiteX25" fmla="*/ 1552162 w 2809462"/>
                <a:gd name="connsiteY25" fmla="*/ 129540 h 4754880"/>
                <a:gd name="connsiteX26" fmla="*/ 2070322 w 2809462"/>
                <a:gd name="connsiteY26" fmla="*/ 0 h 4754880"/>
                <a:gd name="connsiteX27" fmla="*/ 2039842 w 2809462"/>
                <a:gd name="connsiteY27" fmla="*/ 289560 h 4754880"/>
                <a:gd name="connsiteX28" fmla="*/ 2108422 w 2809462"/>
                <a:gd name="connsiteY28" fmla="*/ 358140 h 4754880"/>
                <a:gd name="connsiteX29" fmla="*/ 2062702 w 2809462"/>
                <a:gd name="connsiteY29" fmla="*/ 502920 h 4754880"/>
                <a:gd name="connsiteX30" fmla="*/ 2047462 w 2809462"/>
                <a:gd name="connsiteY30" fmla="*/ 617220 h 4754880"/>
                <a:gd name="connsiteX31" fmla="*/ 1887442 w 2809462"/>
                <a:gd name="connsiteY31" fmla="*/ 739140 h 4754880"/>
                <a:gd name="connsiteX32" fmla="*/ 1986502 w 2809462"/>
                <a:gd name="connsiteY32" fmla="*/ 876300 h 4754880"/>
                <a:gd name="connsiteX33" fmla="*/ 2016982 w 2809462"/>
                <a:gd name="connsiteY33" fmla="*/ 1531620 h 4754880"/>
                <a:gd name="connsiteX34" fmla="*/ 2519902 w 2809462"/>
                <a:gd name="connsiteY34" fmla="*/ 1973580 h 4754880"/>
                <a:gd name="connsiteX35" fmla="*/ 2748502 w 2809462"/>
                <a:gd name="connsiteY35" fmla="*/ 2125980 h 4754880"/>
                <a:gd name="connsiteX36" fmla="*/ 2641822 w 2809462"/>
                <a:gd name="connsiteY36" fmla="*/ 2385060 h 4754880"/>
                <a:gd name="connsiteX37" fmla="*/ 2497042 w 2809462"/>
                <a:gd name="connsiteY37" fmla="*/ 2179320 h 4754880"/>
                <a:gd name="connsiteX38" fmla="*/ 2397982 w 2809462"/>
                <a:gd name="connsiteY38" fmla="*/ 2247900 h 4754880"/>
                <a:gd name="connsiteX39" fmla="*/ 2077942 w 2809462"/>
                <a:gd name="connsiteY39" fmla="*/ 1996440 h 4754880"/>
                <a:gd name="connsiteX40" fmla="*/ 2154142 w 2809462"/>
                <a:gd name="connsiteY40" fmla="*/ 2720340 h 4754880"/>
                <a:gd name="connsiteX41" fmla="*/ 2116042 w 2809462"/>
                <a:gd name="connsiteY41" fmla="*/ 3169920 h 4754880"/>
                <a:gd name="connsiteX42" fmla="*/ 2154142 w 2809462"/>
                <a:gd name="connsiteY42" fmla="*/ 3230880 h 4754880"/>
                <a:gd name="connsiteX43" fmla="*/ 2359882 w 2809462"/>
                <a:gd name="connsiteY43" fmla="*/ 4427220 h 4754880"/>
                <a:gd name="connsiteX44" fmla="*/ 2718022 w 2809462"/>
                <a:gd name="connsiteY44" fmla="*/ 4549140 h 4754880"/>
                <a:gd name="connsiteX45" fmla="*/ 2809462 w 2809462"/>
                <a:gd name="connsiteY45" fmla="*/ 4610100 h 4754880"/>
                <a:gd name="connsiteX46" fmla="*/ 1986502 w 2809462"/>
                <a:gd name="connsiteY46" fmla="*/ 4754880 h 4754880"/>
                <a:gd name="connsiteX47" fmla="*/ 1917922 w 2809462"/>
                <a:gd name="connsiteY47" fmla="*/ 4518660 h 4754880"/>
                <a:gd name="connsiteX48" fmla="*/ 1567402 w 2809462"/>
                <a:gd name="connsiteY48" fmla="*/ 3192780 h 4754880"/>
                <a:gd name="connsiteX0" fmla="*/ 1567402 w 2809462"/>
                <a:gd name="connsiteY0" fmla="*/ 3192780 h 4754880"/>
                <a:gd name="connsiteX1" fmla="*/ 619188 w 2809462"/>
                <a:gd name="connsiteY1" fmla="*/ 4227195 h 4754880"/>
                <a:gd name="connsiteX2" fmla="*/ 432499 w 2809462"/>
                <a:gd name="connsiteY2" fmla="*/ 4237196 h 4754880"/>
                <a:gd name="connsiteX3" fmla="*/ 423450 w 2809462"/>
                <a:gd name="connsiteY3" fmla="*/ 4351972 h 4754880"/>
                <a:gd name="connsiteX4" fmla="*/ 340582 w 2809462"/>
                <a:gd name="connsiteY4" fmla="*/ 4505801 h 4754880"/>
                <a:gd name="connsiteX5" fmla="*/ 443928 w 2809462"/>
                <a:gd name="connsiteY5" fmla="*/ 4625340 h 4754880"/>
                <a:gd name="connsiteX6" fmla="*/ 447262 w 2809462"/>
                <a:gd name="connsiteY6" fmla="*/ 4701540 h 4754880"/>
                <a:gd name="connsiteX7" fmla="*/ 195802 w 2809462"/>
                <a:gd name="connsiteY7" fmla="*/ 4564380 h 4754880"/>
                <a:gd name="connsiteX8" fmla="*/ 96742 w 2809462"/>
                <a:gd name="connsiteY8" fmla="*/ 4312920 h 4754880"/>
                <a:gd name="connsiteX9" fmla="*/ 73406 w 2809462"/>
                <a:gd name="connsiteY9" fmla="*/ 4339114 h 4754880"/>
                <a:gd name="connsiteX10" fmla="*/ 2921 w 2809462"/>
                <a:gd name="connsiteY10" fmla="*/ 4127182 h 4754880"/>
                <a:gd name="connsiteX11" fmla="*/ 181516 w 2809462"/>
                <a:gd name="connsiteY11" fmla="*/ 3993356 h 4754880"/>
                <a:gd name="connsiteX12" fmla="*/ 752062 w 2809462"/>
                <a:gd name="connsiteY12" fmla="*/ 3497580 h 4754880"/>
                <a:gd name="connsiteX13" fmla="*/ 58642 w 2809462"/>
                <a:gd name="connsiteY13" fmla="*/ 3177540 h 4754880"/>
                <a:gd name="connsiteX14" fmla="*/ 287242 w 2809462"/>
                <a:gd name="connsiteY14" fmla="*/ 2667000 h 4754880"/>
                <a:gd name="connsiteX15" fmla="*/ 767302 w 2809462"/>
                <a:gd name="connsiteY15" fmla="*/ 2872740 h 4754880"/>
                <a:gd name="connsiteX16" fmla="*/ 645382 w 2809462"/>
                <a:gd name="connsiteY16" fmla="*/ 2720340 h 4754880"/>
                <a:gd name="connsiteX17" fmla="*/ 729202 w 2809462"/>
                <a:gd name="connsiteY17" fmla="*/ 2583180 h 4754880"/>
                <a:gd name="connsiteX18" fmla="*/ 675862 w 2809462"/>
                <a:gd name="connsiteY18" fmla="*/ 2529840 h 4754880"/>
                <a:gd name="connsiteX19" fmla="*/ 950182 w 2809462"/>
                <a:gd name="connsiteY19" fmla="*/ 1554480 h 4754880"/>
                <a:gd name="connsiteX20" fmla="*/ 1011142 w 2809462"/>
                <a:gd name="connsiteY20" fmla="*/ 1516380 h 4754880"/>
                <a:gd name="connsiteX21" fmla="*/ 1232122 w 2809462"/>
                <a:gd name="connsiteY21" fmla="*/ 1036320 h 4754880"/>
                <a:gd name="connsiteX22" fmla="*/ 1216882 w 2809462"/>
                <a:gd name="connsiteY22" fmla="*/ 975360 h 4754880"/>
                <a:gd name="connsiteX23" fmla="*/ 1498822 w 2809462"/>
                <a:gd name="connsiteY23" fmla="*/ 670560 h 4754880"/>
                <a:gd name="connsiteX24" fmla="*/ 1575022 w 2809462"/>
                <a:gd name="connsiteY24" fmla="*/ 518160 h 4754880"/>
                <a:gd name="connsiteX25" fmla="*/ 1552162 w 2809462"/>
                <a:gd name="connsiteY25" fmla="*/ 129540 h 4754880"/>
                <a:gd name="connsiteX26" fmla="*/ 2070322 w 2809462"/>
                <a:gd name="connsiteY26" fmla="*/ 0 h 4754880"/>
                <a:gd name="connsiteX27" fmla="*/ 2039842 w 2809462"/>
                <a:gd name="connsiteY27" fmla="*/ 289560 h 4754880"/>
                <a:gd name="connsiteX28" fmla="*/ 2108422 w 2809462"/>
                <a:gd name="connsiteY28" fmla="*/ 358140 h 4754880"/>
                <a:gd name="connsiteX29" fmla="*/ 2062702 w 2809462"/>
                <a:gd name="connsiteY29" fmla="*/ 502920 h 4754880"/>
                <a:gd name="connsiteX30" fmla="*/ 2047462 w 2809462"/>
                <a:gd name="connsiteY30" fmla="*/ 617220 h 4754880"/>
                <a:gd name="connsiteX31" fmla="*/ 1887442 w 2809462"/>
                <a:gd name="connsiteY31" fmla="*/ 739140 h 4754880"/>
                <a:gd name="connsiteX32" fmla="*/ 1986502 w 2809462"/>
                <a:gd name="connsiteY32" fmla="*/ 876300 h 4754880"/>
                <a:gd name="connsiteX33" fmla="*/ 2016982 w 2809462"/>
                <a:gd name="connsiteY33" fmla="*/ 1531620 h 4754880"/>
                <a:gd name="connsiteX34" fmla="*/ 2519902 w 2809462"/>
                <a:gd name="connsiteY34" fmla="*/ 1973580 h 4754880"/>
                <a:gd name="connsiteX35" fmla="*/ 2748502 w 2809462"/>
                <a:gd name="connsiteY35" fmla="*/ 2125980 h 4754880"/>
                <a:gd name="connsiteX36" fmla="*/ 2641822 w 2809462"/>
                <a:gd name="connsiteY36" fmla="*/ 2385060 h 4754880"/>
                <a:gd name="connsiteX37" fmla="*/ 2497042 w 2809462"/>
                <a:gd name="connsiteY37" fmla="*/ 2179320 h 4754880"/>
                <a:gd name="connsiteX38" fmla="*/ 2397982 w 2809462"/>
                <a:gd name="connsiteY38" fmla="*/ 2247900 h 4754880"/>
                <a:gd name="connsiteX39" fmla="*/ 2077942 w 2809462"/>
                <a:gd name="connsiteY39" fmla="*/ 1996440 h 4754880"/>
                <a:gd name="connsiteX40" fmla="*/ 2154142 w 2809462"/>
                <a:gd name="connsiteY40" fmla="*/ 2720340 h 4754880"/>
                <a:gd name="connsiteX41" fmla="*/ 2116042 w 2809462"/>
                <a:gd name="connsiteY41" fmla="*/ 3169920 h 4754880"/>
                <a:gd name="connsiteX42" fmla="*/ 2154142 w 2809462"/>
                <a:gd name="connsiteY42" fmla="*/ 3230880 h 4754880"/>
                <a:gd name="connsiteX43" fmla="*/ 2359882 w 2809462"/>
                <a:gd name="connsiteY43" fmla="*/ 4427220 h 4754880"/>
                <a:gd name="connsiteX44" fmla="*/ 2718022 w 2809462"/>
                <a:gd name="connsiteY44" fmla="*/ 4549140 h 4754880"/>
                <a:gd name="connsiteX45" fmla="*/ 2809462 w 2809462"/>
                <a:gd name="connsiteY45" fmla="*/ 4610100 h 4754880"/>
                <a:gd name="connsiteX46" fmla="*/ 1986502 w 2809462"/>
                <a:gd name="connsiteY46" fmla="*/ 4754880 h 4754880"/>
                <a:gd name="connsiteX47" fmla="*/ 1917922 w 2809462"/>
                <a:gd name="connsiteY47" fmla="*/ 4518660 h 4754880"/>
                <a:gd name="connsiteX48" fmla="*/ 1567402 w 2809462"/>
                <a:gd name="connsiteY48" fmla="*/ 3192780 h 4754880"/>
                <a:gd name="connsiteX0" fmla="*/ 1568163 w 2810223"/>
                <a:gd name="connsiteY0" fmla="*/ 3192780 h 4754880"/>
                <a:gd name="connsiteX1" fmla="*/ 619949 w 2810223"/>
                <a:gd name="connsiteY1" fmla="*/ 4227195 h 4754880"/>
                <a:gd name="connsiteX2" fmla="*/ 433260 w 2810223"/>
                <a:gd name="connsiteY2" fmla="*/ 4237196 h 4754880"/>
                <a:gd name="connsiteX3" fmla="*/ 424211 w 2810223"/>
                <a:gd name="connsiteY3" fmla="*/ 4351972 h 4754880"/>
                <a:gd name="connsiteX4" fmla="*/ 341343 w 2810223"/>
                <a:gd name="connsiteY4" fmla="*/ 4505801 h 4754880"/>
                <a:gd name="connsiteX5" fmla="*/ 444689 w 2810223"/>
                <a:gd name="connsiteY5" fmla="*/ 4625340 h 4754880"/>
                <a:gd name="connsiteX6" fmla="*/ 448023 w 2810223"/>
                <a:gd name="connsiteY6" fmla="*/ 4701540 h 4754880"/>
                <a:gd name="connsiteX7" fmla="*/ 196563 w 2810223"/>
                <a:gd name="connsiteY7" fmla="*/ 4564380 h 4754880"/>
                <a:gd name="connsiteX8" fmla="*/ 97503 w 2810223"/>
                <a:gd name="connsiteY8" fmla="*/ 4312920 h 4754880"/>
                <a:gd name="connsiteX9" fmla="*/ 74167 w 2810223"/>
                <a:gd name="connsiteY9" fmla="*/ 4339114 h 4754880"/>
                <a:gd name="connsiteX10" fmla="*/ 3682 w 2810223"/>
                <a:gd name="connsiteY10" fmla="*/ 4127182 h 4754880"/>
                <a:gd name="connsiteX11" fmla="*/ 198945 w 2810223"/>
                <a:gd name="connsiteY11" fmla="*/ 4026694 h 4754880"/>
                <a:gd name="connsiteX12" fmla="*/ 752823 w 2810223"/>
                <a:gd name="connsiteY12" fmla="*/ 3497580 h 4754880"/>
                <a:gd name="connsiteX13" fmla="*/ 59403 w 2810223"/>
                <a:gd name="connsiteY13" fmla="*/ 3177540 h 4754880"/>
                <a:gd name="connsiteX14" fmla="*/ 288003 w 2810223"/>
                <a:gd name="connsiteY14" fmla="*/ 2667000 h 4754880"/>
                <a:gd name="connsiteX15" fmla="*/ 768063 w 2810223"/>
                <a:gd name="connsiteY15" fmla="*/ 2872740 h 4754880"/>
                <a:gd name="connsiteX16" fmla="*/ 646143 w 2810223"/>
                <a:gd name="connsiteY16" fmla="*/ 2720340 h 4754880"/>
                <a:gd name="connsiteX17" fmla="*/ 729963 w 2810223"/>
                <a:gd name="connsiteY17" fmla="*/ 2583180 h 4754880"/>
                <a:gd name="connsiteX18" fmla="*/ 676623 w 2810223"/>
                <a:gd name="connsiteY18" fmla="*/ 2529840 h 4754880"/>
                <a:gd name="connsiteX19" fmla="*/ 950943 w 2810223"/>
                <a:gd name="connsiteY19" fmla="*/ 1554480 h 4754880"/>
                <a:gd name="connsiteX20" fmla="*/ 1011903 w 2810223"/>
                <a:gd name="connsiteY20" fmla="*/ 1516380 h 4754880"/>
                <a:gd name="connsiteX21" fmla="*/ 1232883 w 2810223"/>
                <a:gd name="connsiteY21" fmla="*/ 1036320 h 4754880"/>
                <a:gd name="connsiteX22" fmla="*/ 1217643 w 2810223"/>
                <a:gd name="connsiteY22" fmla="*/ 975360 h 4754880"/>
                <a:gd name="connsiteX23" fmla="*/ 1499583 w 2810223"/>
                <a:gd name="connsiteY23" fmla="*/ 670560 h 4754880"/>
                <a:gd name="connsiteX24" fmla="*/ 1575783 w 2810223"/>
                <a:gd name="connsiteY24" fmla="*/ 518160 h 4754880"/>
                <a:gd name="connsiteX25" fmla="*/ 1552923 w 2810223"/>
                <a:gd name="connsiteY25" fmla="*/ 129540 h 4754880"/>
                <a:gd name="connsiteX26" fmla="*/ 2071083 w 2810223"/>
                <a:gd name="connsiteY26" fmla="*/ 0 h 4754880"/>
                <a:gd name="connsiteX27" fmla="*/ 2040603 w 2810223"/>
                <a:gd name="connsiteY27" fmla="*/ 289560 h 4754880"/>
                <a:gd name="connsiteX28" fmla="*/ 2109183 w 2810223"/>
                <a:gd name="connsiteY28" fmla="*/ 358140 h 4754880"/>
                <a:gd name="connsiteX29" fmla="*/ 2063463 w 2810223"/>
                <a:gd name="connsiteY29" fmla="*/ 502920 h 4754880"/>
                <a:gd name="connsiteX30" fmla="*/ 2048223 w 2810223"/>
                <a:gd name="connsiteY30" fmla="*/ 617220 h 4754880"/>
                <a:gd name="connsiteX31" fmla="*/ 1888203 w 2810223"/>
                <a:gd name="connsiteY31" fmla="*/ 739140 h 4754880"/>
                <a:gd name="connsiteX32" fmla="*/ 1987263 w 2810223"/>
                <a:gd name="connsiteY32" fmla="*/ 876300 h 4754880"/>
                <a:gd name="connsiteX33" fmla="*/ 2017743 w 2810223"/>
                <a:gd name="connsiteY33" fmla="*/ 1531620 h 4754880"/>
                <a:gd name="connsiteX34" fmla="*/ 2520663 w 2810223"/>
                <a:gd name="connsiteY34" fmla="*/ 1973580 h 4754880"/>
                <a:gd name="connsiteX35" fmla="*/ 2749263 w 2810223"/>
                <a:gd name="connsiteY35" fmla="*/ 2125980 h 4754880"/>
                <a:gd name="connsiteX36" fmla="*/ 2642583 w 2810223"/>
                <a:gd name="connsiteY36" fmla="*/ 2385060 h 4754880"/>
                <a:gd name="connsiteX37" fmla="*/ 2497803 w 2810223"/>
                <a:gd name="connsiteY37" fmla="*/ 2179320 h 4754880"/>
                <a:gd name="connsiteX38" fmla="*/ 2398743 w 2810223"/>
                <a:gd name="connsiteY38" fmla="*/ 2247900 h 4754880"/>
                <a:gd name="connsiteX39" fmla="*/ 2078703 w 2810223"/>
                <a:gd name="connsiteY39" fmla="*/ 1996440 h 4754880"/>
                <a:gd name="connsiteX40" fmla="*/ 2154903 w 2810223"/>
                <a:gd name="connsiteY40" fmla="*/ 2720340 h 4754880"/>
                <a:gd name="connsiteX41" fmla="*/ 2116803 w 2810223"/>
                <a:gd name="connsiteY41" fmla="*/ 3169920 h 4754880"/>
                <a:gd name="connsiteX42" fmla="*/ 2154903 w 2810223"/>
                <a:gd name="connsiteY42" fmla="*/ 3230880 h 4754880"/>
                <a:gd name="connsiteX43" fmla="*/ 2360643 w 2810223"/>
                <a:gd name="connsiteY43" fmla="*/ 4427220 h 4754880"/>
                <a:gd name="connsiteX44" fmla="*/ 2718783 w 2810223"/>
                <a:gd name="connsiteY44" fmla="*/ 4549140 h 4754880"/>
                <a:gd name="connsiteX45" fmla="*/ 2810223 w 2810223"/>
                <a:gd name="connsiteY45" fmla="*/ 4610100 h 4754880"/>
                <a:gd name="connsiteX46" fmla="*/ 1987263 w 2810223"/>
                <a:gd name="connsiteY46" fmla="*/ 4754880 h 4754880"/>
                <a:gd name="connsiteX47" fmla="*/ 1918683 w 2810223"/>
                <a:gd name="connsiteY47" fmla="*/ 4518660 h 4754880"/>
                <a:gd name="connsiteX48" fmla="*/ 1568163 w 2810223"/>
                <a:gd name="connsiteY48" fmla="*/ 3192780 h 4754880"/>
                <a:gd name="connsiteX0" fmla="*/ 1568163 w 2810223"/>
                <a:gd name="connsiteY0" fmla="*/ 3192780 h 4754880"/>
                <a:gd name="connsiteX1" fmla="*/ 619949 w 2810223"/>
                <a:gd name="connsiteY1" fmla="*/ 4227195 h 4754880"/>
                <a:gd name="connsiteX2" fmla="*/ 433260 w 2810223"/>
                <a:gd name="connsiteY2" fmla="*/ 4237196 h 4754880"/>
                <a:gd name="connsiteX3" fmla="*/ 424211 w 2810223"/>
                <a:gd name="connsiteY3" fmla="*/ 4351972 h 4754880"/>
                <a:gd name="connsiteX4" fmla="*/ 341343 w 2810223"/>
                <a:gd name="connsiteY4" fmla="*/ 4505801 h 4754880"/>
                <a:gd name="connsiteX5" fmla="*/ 444689 w 2810223"/>
                <a:gd name="connsiteY5" fmla="*/ 4625340 h 4754880"/>
                <a:gd name="connsiteX6" fmla="*/ 448023 w 2810223"/>
                <a:gd name="connsiteY6" fmla="*/ 4701540 h 4754880"/>
                <a:gd name="connsiteX7" fmla="*/ 196563 w 2810223"/>
                <a:gd name="connsiteY7" fmla="*/ 4564380 h 4754880"/>
                <a:gd name="connsiteX8" fmla="*/ 97503 w 2810223"/>
                <a:gd name="connsiteY8" fmla="*/ 4312920 h 4754880"/>
                <a:gd name="connsiteX9" fmla="*/ 74167 w 2810223"/>
                <a:gd name="connsiteY9" fmla="*/ 4339114 h 4754880"/>
                <a:gd name="connsiteX10" fmla="*/ 3682 w 2810223"/>
                <a:gd name="connsiteY10" fmla="*/ 4127182 h 4754880"/>
                <a:gd name="connsiteX11" fmla="*/ 198945 w 2810223"/>
                <a:gd name="connsiteY11" fmla="*/ 4026694 h 4754880"/>
                <a:gd name="connsiteX12" fmla="*/ 489459 w 2810223"/>
                <a:gd name="connsiteY12" fmla="*/ 3705225 h 4754880"/>
                <a:gd name="connsiteX13" fmla="*/ 752823 w 2810223"/>
                <a:gd name="connsiteY13" fmla="*/ 3497580 h 4754880"/>
                <a:gd name="connsiteX14" fmla="*/ 59403 w 2810223"/>
                <a:gd name="connsiteY14" fmla="*/ 3177540 h 4754880"/>
                <a:gd name="connsiteX15" fmla="*/ 288003 w 2810223"/>
                <a:gd name="connsiteY15" fmla="*/ 2667000 h 4754880"/>
                <a:gd name="connsiteX16" fmla="*/ 768063 w 2810223"/>
                <a:gd name="connsiteY16" fmla="*/ 2872740 h 4754880"/>
                <a:gd name="connsiteX17" fmla="*/ 646143 w 2810223"/>
                <a:gd name="connsiteY17" fmla="*/ 2720340 h 4754880"/>
                <a:gd name="connsiteX18" fmla="*/ 729963 w 2810223"/>
                <a:gd name="connsiteY18" fmla="*/ 2583180 h 4754880"/>
                <a:gd name="connsiteX19" fmla="*/ 676623 w 2810223"/>
                <a:gd name="connsiteY19" fmla="*/ 2529840 h 4754880"/>
                <a:gd name="connsiteX20" fmla="*/ 950943 w 2810223"/>
                <a:gd name="connsiteY20" fmla="*/ 1554480 h 4754880"/>
                <a:gd name="connsiteX21" fmla="*/ 1011903 w 2810223"/>
                <a:gd name="connsiteY21" fmla="*/ 1516380 h 4754880"/>
                <a:gd name="connsiteX22" fmla="*/ 1232883 w 2810223"/>
                <a:gd name="connsiteY22" fmla="*/ 1036320 h 4754880"/>
                <a:gd name="connsiteX23" fmla="*/ 1217643 w 2810223"/>
                <a:gd name="connsiteY23" fmla="*/ 975360 h 4754880"/>
                <a:gd name="connsiteX24" fmla="*/ 1499583 w 2810223"/>
                <a:gd name="connsiteY24" fmla="*/ 670560 h 4754880"/>
                <a:gd name="connsiteX25" fmla="*/ 1575783 w 2810223"/>
                <a:gd name="connsiteY25" fmla="*/ 518160 h 4754880"/>
                <a:gd name="connsiteX26" fmla="*/ 1552923 w 2810223"/>
                <a:gd name="connsiteY26" fmla="*/ 129540 h 4754880"/>
                <a:gd name="connsiteX27" fmla="*/ 2071083 w 2810223"/>
                <a:gd name="connsiteY27" fmla="*/ 0 h 4754880"/>
                <a:gd name="connsiteX28" fmla="*/ 2040603 w 2810223"/>
                <a:gd name="connsiteY28" fmla="*/ 289560 h 4754880"/>
                <a:gd name="connsiteX29" fmla="*/ 2109183 w 2810223"/>
                <a:gd name="connsiteY29" fmla="*/ 358140 h 4754880"/>
                <a:gd name="connsiteX30" fmla="*/ 2063463 w 2810223"/>
                <a:gd name="connsiteY30" fmla="*/ 502920 h 4754880"/>
                <a:gd name="connsiteX31" fmla="*/ 2048223 w 2810223"/>
                <a:gd name="connsiteY31" fmla="*/ 617220 h 4754880"/>
                <a:gd name="connsiteX32" fmla="*/ 1888203 w 2810223"/>
                <a:gd name="connsiteY32" fmla="*/ 739140 h 4754880"/>
                <a:gd name="connsiteX33" fmla="*/ 1987263 w 2810223"/>
                <a:gd name="connsiteY33" fmla="*/ 876300 h 4754880"/>
                <a:gd name="connsiteX34" fmla="*/ 2017743 w 2810223"/>
                <a:gd name="connsiteY34" fmla="*/ 1531620 h 4754880"/>
                <a:gd name="connsiteX35" fmla="*/ 2520663 w 2810223"/>
                <a:gd name="connsiteY35" fmla="*/ 1973580 h 4754880"/>
                <a:gd name="connsiteX36" fmla="*/ 2749263 w 2810223"/>
                <a:gd name="connsiteY36" fmla="*/ 2125980 h 4754880"/>
                <a:gd name="connsiteX37" fmla="*/ 2642583 w 2810223"/>
                <a:gd name="connsiteY37" fmla="*/ 2385060 h 4754880"/>
                <a:gd name="connsiteX38" fmla="*/ 2497803 w 2810223"/>
                <a:gd name="connsiteY38" fmla="*/ 2179320 h 4754880"/>
                <a:gd name="connsiteX39" fmla="*/ 2398743 w 2810223"/>
                <a:gd name="connsiteY39" fmla="*/ 2247900 h 4754880"/>
                <a:gd name="connsiteX40" fmla="*/ 2078703 w 2810223"/>
                <a:gd name="connsiteY40" fmla="*/ 1996440 h 4754880"/>
                <a:gd name="connsiteX41" fmla="*/ 2154903 w 2810223"/>
                <a:gd name="connsiteY41" fmla="*/ 2720340 h 4754880"/>
                <a:gd name="connsiteX42" fmla="*/ 2116803 w 2810223"/>
                <a:gd name="connsiteY42" fmla="*/ 3169920 h 4754880"/>
                <a:gd name="connsiteX43" fmla="*/ 2154903 w 2810223"/>
                <a:gd name="connsiteY43" fmla="*/ 3230880 h 4754880"/>
                <a:gd name="connsiteX44" fmla="*/ 2360643 w 2810223"/>
                <a:gd name="connsiteY44" fmla="*/ 4427220 h 4754880"/>
                <a:gd name="connsiteX45" fmla="*/ 2718783 w 2810223"/>
                <a:gd name="connsiteY45" fmla="*/ 4549140 h 4754880"/>
                <a:gd name="connsiteX46" fmla="*/ 2810223 w 2810223"/>
                <a:gd name="connsiteY46" fmla="*/ 4610100 h 4754880"/>
                <a:gd name="connsiteX47" fmla="*/ 1987263 w 2810223"/>
                <a:gd name="connsiteY47" fmla="*/ 4754880 h 4754880"/>
                <a:gd name="connsiteX48" fmla="*/ 1918683 w 2810223"/>
                <a:gd name="connsiteY48" fmla="*/ 4518660 h 4754880"/>
                <a:gd name="connsiteX49" fmla="*/ 1568163 w 2810223"/>
                <a:gd name="connsiteY49" fmla="*/ 3192780 h 4754880"/>
                <a:gd name="connsiteX0" fmla="*/ 1568163 w 2810223"/>
                <a:gd name="connsiteY0" fmla="*/ 3192780 h 4754880"/>
                <a:gd name="connsiteX1" fmla="*/ 619949 w 2810223"/>
                <a:gd name="connsiteY1" fmla="*/ 4227195 h 4754880"/>
                <a:gd name="connsiteX2" fmla="*/ 433260 w 2810223"/>
                <a:gd name="connsiteY2" fmla="*/ 4237196 h 4754880"/>
                <a:gd name="connsiteX3" fmla="*/ 424211 w 2810223"/>
                <a:gd name="connsiteY3" fmla="*/ 4351972 h 4754880"/>
                <a:gd name="connsiteX4" fmla="*/ 341343 w 2810223"/>
                <a:gd name="connsiteY4" fmla="*/ 4505801 h 4754880"/>
                <a:gd name="connsiteX5" fmla="*/ 444689 w 2810223"/>
                <a:gd name="connsiteY5" fmla="*/ 4625340 h 4754880"/>
                <a:gd name="connsiteX6" fmla="*/ 448023 w 2810223"/>
                <a:gd name="connsiteY6" fmla="*/ 4701540 h 4754880"/>
                <a:gd name="connsiteX7" fmla="*/ 196563 w 2810223"/>
                <a:gd name="connsiteY7" fmla="*/ 4564380 h 4754880"/>
                <a:gd name="connsiteX8" fmla="*/ 97503 w 2810223"/>
                <a:gd name="connsiteY8" fmla="*/ 4312920 h 4754880"/>
                <a:gd name="connsiteX9" fmla="*/ 74167 w 2810223"/>
                <a:gd name="connsiteY9" fmla="*/ 4339114 h 4754880"/>
                <a:gd name="connsiteX10" fmla="*/ 3682 w 2810223"/>
                <a:gd name="connsiteY10" fmla="*/ 4127182 h 4754880"/>
                <a:gd name="connsiteX11" fmla="*/ 198945 w 2810223"/>
                <a:gd name="connsiteY11" fmla="*/ 4026694 h 4754880"/>
                <a:gd name="connsiteX12" fmla="*/ 489459 w 2810223"/>
                <a:gd name="connsiteY12" fmla="*/ 3705225 h 4754880"/>
                <a:gd name="connsiteX13" fmla="*/ 752823 w 2810223"/>
                <a:gd name="connsiteY13" fmla="*/ 3497580 h 4754880"/>
                <a:gd name="connsiteX14" fmla="*/ 59403 w 2810223"/>
                <a:gd name="connsiteY14" fmla="*/ 3177540 h 4754880"/>
                <a:gd name="connsiteX15" fmla="*/ 288003 w 2810223"/>
                <a:gd name="connsiteY15" fmla="*/ 2667000 h 4754880"/>
                <a:gd name="connsiteX16" fmla="*/ 768063 w 2810223"/>
                <a:gd name="connsiteY16" fmla="*/ 2872740 h 4754880"/>
                <a:gd name="connsiteX17" fmla="*/ 646143 w 2810223"/>
                <a:gd name="connsiteY17" fmla="*/ 2720340 h 4754880"/>
                <a:gd name="connsiteX18" fmla="*/ 729963 w 2810223"/>
                <a:gd name="connsiteY18" fmla="*/ 2583180 h 4754880"/>
                <a:gd name="connsiteX19" fmla="*/ 676623 w 2810223"/>
                <a:gd name="connsiteY19" fmla="*/ 2529840 h 4754880"/>
                <a:gd name="connsiteX20" fmla="*/ 950943 w 2810223"/>
                <a:gd name="connsiteY20" fmla="*/ 1554480 h 4754880"/>
                <a:gd name="connsiteX21" fmla="*/ 1011903 w 2810223"/>
                <a:gd name="connsiteY21" fmla="*/ 1516380 h 4754880"/>
                <a:gd name="connsiteX22" fmla="*/ 1232883 w 2810223"/>
                <a:gd name="connsiteY22" fmla="*/ 1036320 h 4754880"/>
                <a:gd name="connsiteX23" fmla="*/ 1217643 w 2810223"/>
                <a:gd name="connsiteY23" fmla="*/ 975360 h 4754880"/>
                <a:gd name="connsiteX24" fmla="*/ 1499583 w 2810223"/>
                <a:gd name="connsiteY24" fmla="*/ 670560 h 4754880"/>
                <a:gd name="connsiteX25" fmla="*/ 1575783 w 2810223"/>
                <a:gd name="connsiteY25" fmla="*/ 518160 h 4754880"/>
                <a:gd name="connsiteX26" fmla="*/ 1552923 w 2810223"/>
                <a:gd name="connsiteY26" fmla="*/ 129540 h 4754880"/>
                <a:gd name="connsiteX27" fmla="*/ 2071083 w 2810223"/>
                <a:gd name="connsiteY27" fmla="*/ 0 h 4754880"/>
                <a:gd name="connsiteX28" fmla="*/ 2040603 w 2810223"/>
                <a:gd name="connsiteY28" fmla="*/ 289560 h 4754880"/>
                <a:gd name="connsiteX29" fmla="*/ 2109183 w 2810223"/>
                <a:gd name="connsiteY29" fmla="*/ 358140 h 4754880"/>
                <a:gd name="connsiteX30" fmla="*/ 2063463 w 2810223"/>
                <a:gd name="connsiteY30" fmla="*/ 502920 h 4754880"/>
                <a:gd name="connsiteX31" fmla="*/ 2048223 w 2810223"/>
                <a:gd name="connsiteY31" fmla="*/ 617220 h 4754880"/>
                <a:gd name="connsiteX32" fmla="*/ 1888203 w 2810223"/>
                <a:gd name="connsiteY32" fmla="*/ 739140 h 4754880"/>
                <a:gd name="connsiteX33" fmla="*/ 1987263 w 2810223"/>
                <a:gd name="connsiteY33" fmla="*/ 876300 h 4754880"/>
                <a:gd name="connsiteX34" fmla="*/ 2017743 w 2810223"/>
                <a:gd name="connsiteY34" fmla="*/ 1531620 h 4754880"/>
                <a:gd name="connsiteX35" fmla="*/ 2520663 w 2810223"/>
                <a:gd name="connsiteY35" fmla="*/ 1973580 h 4754880"/>
                <a:gd name="connsiteX36" fmla="*/ 2749263 w 2810223"/>
                <a:gd name="connsiteY36" fmla="*/ 2125980 h 4754880"/>
                <a:gd name="connsiteX37" fmla="*/ 2642583 w 2810223"/>
                <a:gd name="connsiteY37" fmla="*/ 2385060 h 4754880"/>
                <a:gd name="connsiteX38" fmla="*/ 2497803 w 2810223"/>
                <a:gd name="connsiteY38" fmla="*/ 2179320 h 4754880"/>
                <a:gd name="connsiteX39" fmla="*/ 2398743 w 2810223"/>
                <a:gd name="connsiteY39" fmla="*/ 2247900 h 4754880"/>
                <a:gd name="connsiteX40" fmla="*/ 2078703 w 2810223"/>
                <a:gd name="connsiteY40" fmla="*/ 1996440 h 4754880"/>
                <a:gd name="connsiteX41" fmla="*/ 2154903 w 2810223"/>
                <a:gd name="connsiteY41" fmla="*/ 2720340 h 4754880"/>
                <a:gd name="connsiteX42" fmla="*/ 2116803 w 2810223"/>
                <a:gd name="connsiteY42" fmla="*/ 3169920 h 4754880"/>
                <a:gd name="connsiteX43" fmla="*/ 2154903 w 2810223"/>
                <a:gd name="connsiteY43" fmla="*/ 3230880 h 4754880"/>
                <a:gd name="connsiteX44" fmla="*/ 2360643 w 2810223"/>
                <a:gd name="connsiteY44" fmla="*/ 4427220 h 4754880"/>
                <a:gd name="connsiteX45" fmla="*/ 2718783 w 2810223"/>
                <a:gd name="connsiteY45" fmla="*/ 4549140 h 4754880"/>
                <a:gd name="connsiteX46" fmla="*/ 2810223 w 2810223"/>
                <a:gd name="connsiteY46" fmla="*/ 4610100 h 4754880"/>
                <a:gd name="connsiteX47" fmla="*/ 1987263 w 2810223"/>
                <a:gd name="connsiteY47" fmla="*/ 4754880 h 4754880"/>
                <a:gd name="connsiteX48" fmla="*/ 1918683 w 2810223"/>
                <a:gd name="connsiteY48" fmla="*/ 4518660 h 4754880"/>
                <a:gd name="connsiteX49" fmla="*/ 1568163 w 2810223"/>
                <a:gd name="connsiteY49" fmla="*/ 3192780 h 4754880"/>
                <a:gd name="connsiteX0" fmla="*/ 1568163 w 2810223"/>
                <a:gd name="connsiteY0" fmla="*/ 3192780 h 4754880"/>
                <a:gd name="connsiteX1" fmla="*/ 619949 w 2810223"/>
                <a:gd name="connsiteY1" fmla="*/ 4227195 h 4754880"/>
                <a:gd name="connsiteX2" fmla="*/ 433260 w 2810223"/>
                <a:gd name="connsiteY2" fmla="*/ 4237196 h 4754880"/>
                <a:gd name="connsiteX3" fmla="*/ 424211 w 2810223"/>
                <a:gd name="connsiteY3" fmla="*/ 4351972 h 4754880"/>
                <a:gd name="connsiteX4" fmla="*/ 341343 w 2810223"/>
                <a:gd name="connsiteY4" fmla="*/ 4505801 h 4754880"/>
                <a:gd name="connsiteX5" fmla="*/ 444689 w 2810223"/>
                <a:gd name="connsiteY5" fmla="*/ 4625340 h 4754880"/>
                <a:gd name="connsiteX6" fmla="*/ 448023 w 2810223"/>
                <a:gd name="connsiteY6" fmla="*/ 4701540 h 4754880"/>
                <a:gd name="connsiteX7" fmla="*/ 196563 w 2810223"/>
                <a:gd name="connsiteY7" fmla="*/ 4564380 h 4754880"/>
                <a:gd name="connsiteX8" fmla="*/ 97503 w 2810223"/>
                <a:gd name="connsiteY8" fmla="*/ 4312920 h 4754880"/>
                <a:gd name="connsiteX9" fmla="*/ 74167 w 2810223"/>
                <a:gd name="connsiteY9" fmla="*/ 4339114 h 4754880"/>
                <a:gd name="connsiteX10" fmla="*/ 3682 w 2810223"/>
                <a:gd name="connsiteY10" fmla="*/ 4127182 h 4754880"/>
                <a:gd name="connsiteX11" fmla="*/ 198945 w 2810223"/>
                <a:gd name="connsiteY11" fmla="*/ 4026694 h 4754880"/>
                <a:gd name="connsiteX12" fmla="*/ 522797 w 2810223"/>
                <a:gd name="connsiteY12" fmla="*/ 3719512 h 4754880"/>
                <a:gd name="connsiteX13" fmla="*/ 752823 w 2810223"/>
                <a:gd name="connsiteY13" fmla="*/ 3497580 h 4754880"/>
                <a:gd name="connsiteX14" fmla="*/ 59403 w 2810223"/>
                <a:gd name="connsiteY14" fmla="*/ 3177540 h 4754880"/>
                <a:gd name="connsiteX15" fmla="*/ 288003 w 2810223"/>
                <a:gd name="connsiteY15" fmla="*/ 2667000 h 4754880"/>
                <a:gd name="connsiteX16" fmla="*/ 768063 w 2810223"/>
                <a:gd name="connsiteY16" fmla="*/ 2872740 h 4754880"/>
                <a:gd name="connsiteX17" fmla="*/ 646143 w 2810223"/>
                <a:gd name="connsiteY17" fmla="*/ 2720340 h 4754880"/>
                <a:gd name="connsiteX18" fmla="*/ 729963 w 2810223"/>
                <a:gd name="connsiteY18" fmla="*/ 2583180 h 4754880"/>
                <a:gd name="connsiteX19" fmla="*/ 676623 w 2810223"/>
                <a:gd name="connsiteY19" fmla="*/ 2529840 h 4754880"/>
                <a:gd name="connsiteX20" fmla="*/ 950943 w 2810223"/>
                <a:gd name="connsiteY20" fmla="*/ 1554480 h 4754880"/>
                <a:gd name="connsiteX21" fmla="*/ 1011903 w 2810223"/>
                <a:gd name="connsiteY21" fmla="*/ 1516380 h 4754880"/>
                <a:gd name="connsiteX22" fmla="*/ 1232883 w 2810223"/>
                <a:gd name="connsiteY22" fmla="*/ 1036320 h 4754880"/>
                <a:gd name="connsiteX23" fmla="*/ 1217643 w 2810223"/>
                <a:gd name="connsiteY23" fmla="*/ 975360 h 4754880"/>
                <a:gd name="connsiteX24" fmla="*/ 1499583 w 2810223"/>
                <a:gd name="connsiteY24" fmla="*/ 670560 h 4754880"/>
                <a:gd name="connsiteX25" fmla="*/ 1575783 w 2810223"/>
                <a:gd name="connsiteY25" fmla="*/ 518160 h 4754880"/>
                <a:gd name="connsiteX26" fmla="*/ 1552923 w 2810223"/>
                <a:gd name="connsiteY26" fmla="*/ 129540 h 4754880"/>
                <a:gd name="connsiteX27" fmla="*/ 2071083 w 2810223"/>
                <a:gd name="connsiteY27" fmla="*/ 0 h 4754880"/>
                <a:gd name="connsiteX28" fmla="*/ 2040603 w 2810223"/>
                <a:gd name="connsiteY28" fmla="*/ 289560 h 4754880"/>
                <a:gd name="connsiteX29" fmla="*/ 2109183 w 2810223"/>
                <a:gd name="connsiteY29" fmla="*/ 358140 h 4754880"/>
                <a:gd name="connsiteX30" fmla="*/ 2063463 w 2810223"/>
                <a:gd name="connsiteY30" fmla="*/ 502920 h 4754880"/>
                <a:gd name="connsiteX31" fmla="*/ 2048223 w 2810223"/>
                <a:gd name="connsiteY31" fmla="*/ 617220 h 4754880"/>
                <a:gd name="connsiteX32" fmla="*/ 1888203 w 2810223"/>
                <a:gd name="connsiteY32" fmla="*/ 739140 h 4754880"/>
                <a:gd name="connsiteX33" fmla="*/ 1987263 w 2810223"/>
                <a:gd name="connsiteY33" fmla="*/ 876300 h 4754880"/>
                <a:gd name="connsiteX34" fmla="*/ 2017743 w 2810223"/>
                <a:gd name="connsiteY34" fmla="*/ 1531620 h 4754880"/>
                <a:gd name="connsiteX35" fmla="*/ 2520663 w 2810223"/>
                <a:gd name="connsiteY35" fmla="*/ 1973580 h 4754880"/>
                <a:gd name="connsiteX36" fmla="*/ 2749263 w 2810223"/>
                <a:gd name="connsiteY36" fmla="*/ 2125980 h 4754880"/>
                <a:gd name="connsiteX37" fmla="*/ 2642583 w 2810223"/>
                <a:gd name="connsiteY37" fmla="*/ 2385060 h 4754880"/>
                <a:gd name="connsiteX38" fmla="*/ 2497803 w 2810223"/>
                <a:gd name="connsiteY38" fmla="*/ 2179320 h 4754880"/>
                <a:gd name="connsiteX39" fmla="*/ 2398743 w 2810223"/>
                <a:gd name="connsiteY39" fmla="*/ 2247900 h 4754880"/>
                <a:gd name="connsiteX40" fmla="*/ 2078703 w 2810223"/>
                <a:gd name="connsiteY40" fmla="*/ 1996440 h 4754880"/>
                <a:gd name="connsiteX41" fmla="*/ 2154903 w 2810223"/>
                <a:gd name="connsiteY41" fmla="*/ 2720340 h 4754880"/>
                <a:gd name="connsiteX42" fmla="*/ 2116803 w 2810223"/>
                <a:gd name="connsiteY42" fmla="*/ 3169920 h 4754880"/>
                <a:gd name="connsiteX43" fmla="*/ 2154903 w 2810223"/>
                <a:gd name="connsiteY43" fmla="*/ 3230880 h 4754880"/>
                <a:gd name="connsiteX44" fmla="*/ 2360643 w 2810223"/>
                <a:gd name="connsiteY44" fmla="*/ 4427220 h 4754880"/>
                <a:gd name="connsiteX45" fmla="*/ 2718783 w 2810223"/>
                <a:gd name="connsiteY45" fmla="*/ 4549140 h 4754880"/>
                <a:gd name="connsiteX46" fmla="*/ 2810223 w 2810223"/>
                <a:gd name="connsiteY46" fmla="*/ 4610100 h 4754880"/>
                <a:gd name="connsiteX47" fmla="*/ 1987263 w 2810223"/>
                <a:gd name="connsiteY47" fmla="*/ 4754880 h 4754880"/>
                <a:gd name="connsiteX48" fmla="*/ 1918683 w 2810223"/>
                <a:gd name="connsiteY48" fmla="*/ 4518660 h 4754880"/>
                <a:gd name="connsiteX49" fmla="*/ 1568163 w 2810223"/>
                <a:gd name="connsiteY49" fmla="*/ 3192780 h 4754880"/>
                <a:gd name="connsiteX0" fmla="*/ 1568163 w 2810223"/>
                <a:gd name="connsiteY0" fmla="*/ 3192780 h 4754880"/>
                <a:gd name="connsiteX1" fmla="*/ 619949 w 2810223"/>
                <a:gd name="connsiteY1" fmla="*/ 4227195 h 4754880"/>
                <a:gd name="connsiteX2" fmla="*/ 433260 w 2810223"/>
                <a:gd name="connsiteY2" fmla="*/ 4237196 h 4754880"/>
                <a:gd name="connsiteX3" fmla="*/ 424211 w 2810223"/>
                <a:gd name="connsiteY3" fmla="*/ 4351972 h 4754880"/>
                <a:gd name="connsiteX4" fmla="*/ 341343 w 2810223"/>
                <a:gd name="connsiteY4" fmla="*/ 4505801 h 4754880"/>
                <a:gd name="connsiteX5" fmla="*/ 444689 w 2810223"/>
                <a:gd name="connsiteY5" fmla="*/ 4625340 h 4754880"/>
                <a:gd name="connsiteX6" fmla="*/ 448023 w 2810223"/>
                <a:gd name="connsiteY6" fmla="*/ 4701540 h 4754880"/>
                <a:gd name="connsiteX7" fmla="*/ 196563 w 2810223"/>
                <a:gd name="connsiteY7" fmla="*/ 4564380 h 4754880"/>
                <a:gd name="connsiteX8" fmla="*/ 97503 w 2810223"/>
                <a:gd name="connsiteY8" fmla="*/ 4312920 h 4754880"/>
                <a:gd name="connsiteX9" fmla="*/ 74167 w 2810223"/>
                <a:gd name="connsiteY9" fmla="*/ 4339114 h 4754880"/>
                <a:gd name="connsiteX10" fmla="*/ 3682 w 2810223"/>
                <a:gd name="connsiteY10" fmla="*/ 4127182 h 4754880"/>
                <a:gd name="connsiteX11" fmla="*/ 198945 w 2810223"/>
                <a:gd name="connsiteY11" fmla="*/ 4026694 h 4754880"/>
                <a:gd name="connsiteX12" fmla="*/ 522797 w 2810223"/>
                <a:gd name="connsiteY12" fmla="*/ 3719512 h 4754880"/>
                <a:gd name="connsiteX13" fmla="*/ 752823 w 2810223"/>
                <a:gd name="connsiteY13" fmla="*/ 3497580 h 4754880"/>
                <a:gd name="connsiteX14" fmla="*/ 59403 w 2810223"/>
                <a:gd name="connsiteY14" fmla="*/ 3177540 h 4754880"/>
                <a:gd name="connsiteX15" fmla="*/ 288003 w 2810223"/>
                <a:gd name="connsiteY15" fmla="*/ 2667000 h 4754880"/>
                <a:gd name="connsiteX16" fmla="*/ 768063 w 2810223"/>
                <a:gd name="connsiteY16" fmla="*/ 2872740 h 4754880"/>
                <a:gd name="connsiteX17" fmla="*/ 646143 w 2810223"/>
                <a:gd name="connsiteY17" fmla="*/ 2720340 h 4754880"/>
                <a:gd name="connsiteX18" fmla="*/ 729963 w 2810223"/>
                <a:gd name="connsiteY18" fmla="*/ 2583180 h 4754880"/>
                <a:gd name="connsiteX19" fmla="*/ 676623 w 2810223"/>
                <a:gd name="connsiteY19" fmla="*/ 2529840 h 4754880"/>
                <a:gd name="connsiteX20" fmla="*/ 950943 w 2810223"/>
                <a:gd name="connsiteY20" fmla="*/ 1554480 h 4754880"/>
                <a:gd name="connsiteX21" fmla="*/ 1011903 w 2810223"/>
                <a:gd name="connsiteY21" fmla="*/ 1516380 h 4754880"/>
                <a:gd name="connsiteX22" fmla="*/ 1232883 w 2810223"/>
                <a:gd name="connsiteY22" fmla="*/ 1036320 h 4754880"/>
                <a:gd name="connsiteX23" fmla="*/ 1217643 w 2810223"/>
                <a:gd name="connsiteY23" fmla="*/ 975360 h 4754880"/>
                <a:gd name="connsiteX24" fmla="*/ 1499583 w 2810223"/>
                <a:gd name="connsiteY24" fmla="*/ 670560 h 4754880"/>
                <a:gd name="connsiteX25" fmla="*/ 1575783 w 2810223"/>
                <a:gd name="connsiteY25" fmla="*/ 518160 h 4754880"/>
                <a:gd name="connsiteX26" fmla="*/ 1552923 w 2810223"/>
                <a:gd name="connsiteY26" fmla="*/ 129540 h 4754880"/>
                <a:gd name="connsiteX27" fmla="*/ 2071083 w 2810223"/>
                <a:gd name="connsiteY27" fmla="*/ 0 h 4754880"/>
                <a:gd name="connsiteX28" fmla="*/ 2040603 w 2810223"/>
                <a:gd name="connsiteY28" fmla="*/ 289560 h 4754880"/>
                <a:gd name="connsiteX29" fmla="*/ 2109183 w 2810223"/>
                <a:gd name="connsiteY29" fmla="*/ 358140 h 4754880"/>
                <a:gd name="connsiteX30" fmla="*/ 2063463 w 2810223"/>
                <a:gd name="connsiteY30" fmla="*/ 502920 h 4754880"/>
                <a:gd name="connsiteX31" fmla="*/ 2048223 w 2810223"/>
                <a:gd name="connsiteY31" fmla="*/ 617220 h 4754880"/>
                <a:gd name="connsiteX32" fmla="*/ 1888203 w 2810223"/>
                <a:gd name="connsiteY32" fmla="*/ 739140 h 4754880"/>
                <a:gd name="connsiteX33" fmla="*/ 1987263 w 2810223"/>
                <a:gd name="connsiteY33" fmla="*/ 876300 h 4754880"/>
                <a:gd name="connsiteX34" fmla="*/ 2017743 w 2810223"/>
                <a:gd name="connsiteY34" fmla="*/ 1531620 h 4754880"/>
                <a:gd name="connsiteX35" fmla="*/ 2520663 w 2810223"/>
                <a:gd name="connsiteY35" fmla="*/ 1973580 h 4754880"/>
                <a:gd name="connsiteX36" fmla="*/ 2749263 w 2810223"/>
                <a:gd name="connsiteY36" fmla="*/ 2125980 h 4754880"/>
                <a:gd name="connsiteX37" fmla="*/ 2642583 w 2810223"/>
                <a:gd name="connsiteY37" fmla="*/ 2385060 h 4754880"/>
                <a:gd name="connsiteX38" fmla="*/ 2497803 w 2810223"/>
                <a:gd name="connsiteY38" fmla="*/ 2179320 h 4754880"/>
                <a:gd name="connsiteX39" fmla="*/ 2398743 w 2810223"/>
                <a:gd name="connsiteY39" fmla="*/ 2247900 h 4754880"/>
                <a:gd name="connsiteX40" fmla="*/ 2078703 w 2810223"/>
                <a:gd name="connsiteY40" fmla="*/ 1996440 h 4754880"/>
                <a:gd name="connsiteX41" fmla="*/ 2154903 w 2810223"/>
                <a:gd name="connsiteY41" fmla="*/ 2720340 h 4754880"/>
                <a:gd name="connsiteX42" fmla="*/ 2116803 w 2810223"/>
                <a:gd name="connsiteY42" fmla="*/ 3169920 h 4754880"/>
                <a:gd name="connsiteX43" fmla="*/ 2154903 w 2810223"/>
                <a:gd name="connsiteY43" fmla="*/ 3230880 h 4754880"/>
                <a:gd name="connsiteX44" fmla="*/ 2360643 w 2810223"/>
                <a:gd name="connsiteY44" fmla="*/ 4427220 h 4754880"/>
                <a:gd name="connsiteX45" fmla="*/ 2718783 w 2810223"/>
                <a:gd name="connsiteY45" fmla="*/ 4549140 h 4754880"/>
                <a:gd name="connsiteX46" fmla="*/ 2810223 w 2810223"/>
                <a:gd name="connsiteY46" fmla="*/ 4610100 h 4754880"/>
                <a:gd name="connsiteX47" fmla="*/ 1987263 w 2810223"/>
                <a:gd name="connsiteY47" fmla="*/ 4754880 h 4754880"/>
                <a:gd name="connsiteX48" fmla="*/ 1918683 w 2810223"/>
                <a:gd name="connsiteY48" fmla="*/ 4518660 h 4754880"/>
                <a:gd name="connsiteX49" fmla="*/ 1568163 w 2810223"/>
                <a:gd name="connsiteY49" fmla="*/ 3192780 h 4754880"/>
                <a:gd name="connsiteX0" fmla="*/ 1568163 w 2810223"/>
                <a:gd name="connsiteY0" fmla="*/ 3192780 h 4754880"/>
                <a:gd name="connsiteX1" fmla="*/ 619949 w 2810223"/>
                <a:gd name="connsiteY1" fmla="*/ 4227195 h 4754880"/>
                <a:gd name="connsiteX2" fmla="*/ 433260 w 2810223"/>
                <a:gd name="connsiteY2" fmla="*/ 4237196 h 4754880"/>
                <a:gd name="connsiteX3" fmla="*/ 424211 w 2810223"/>
                <a:gd name="connsiteY3" fmla="*/ 4351972 h 4754880"/>
                <a:gd name="connsiteX4" fmla="*/ 341343 w 2810223"/>
                <a:gd name="connsiteY4" fmla="*/ 4505801 h 4754880"/>
                <a:gd name="connsiteX5" fmla="*/ 444689 w 2810223"/>
                <a:gd name="connsiteY5" fmla="*/ 4625340 h 4754880"/>
                <a:gd name="connsiteX6" fmla="*/ 448023 w 2810223"/>
                <a:gd name="connsiteY6" fmla="*/ 4701540 h 4754880"/>
                <a:gd name="connsiteX7" fmla="*/ 196563 w 2810223"/>
                <a:gd name="connsiteY7" fmla="*/ 4564380 h 4754880"/>
                <a:gd name="connsiteX8" fmla="*/ 97503 w 2810223"/>
                <a:gd name="connsiteY8" fmla="*/ 4312920 h 4754880"/>
                <a:gd name="connsiteX9" fmla="*/ 74167 w 2810223"/>
                <a:gd name="connsiteY9" fmla="*/ 4339114 h 4754880"/>
                <a:gd name="connsiteX10" fmla="*/ 3682 w 2810223"/>
                <a:gd name="connsiteY10" fmla="*/ 4127182 h 4754880"/>
                <a:gd name="connsiteX11" fmla="*/ 198945 w 2810223"/>
                <a:gd name="connsiteY11" fmla="*/ 4026694 h 4754880"/>
                <a:gd name="connsiteX12" fmla="*/ 522797 w 2810223"/>
                <a:gd name="connsiteY12" fmla="*/ 3719512 h 4754880"/>
                <a:gd name="connsiteX13" fmla="*/ 752823 w 2810223"/>
                <a:gd name="connsiteY13" fmla="*/ 3497580 h 4754880"/>
                <a:gd name="connsiteX14" fmla="*/ 59403 w 2810223"/>
                <a:gd name="connsiteY14" fmla="*/ 3177540 h 4754880"/>
                <a:gd name="connsiteX15" fmla="*/ 288003 w 2810223"/>
                <a:gd name="connsiteY15" fmla="*/ 2667000 h 4754880"/>
                <a:gd name="connsiteX16" fmla="*/ 768063 w 2810223"/>
                <a:gd name="connsiteY16" fmla="*/ 2872740 h 4754880"/>
                <a:gd name="connsiteX17" fmla="*/ 646143 w 2810223"/>
                <a:gd name="connsiteY17" fmla="*/ 2720340 h 4754880"/>
                <a:gd name="connsiteX18" fmla="*/ 729963 w 2810223"/>
                <a:gd name="connsiteY18" fmla="*/ 2583180 h 4754880"/>
                <a:gd name="connsiteX19" fmla="*/ 676623 w 2810223"/>
                <a:gd name="connsiteY19" fmla="*/ 2529840 h 4754880"/>
                <a:gd name="connsiteX20" fmla="*/ 950943 w 2810223"/>
                <a:gd name="connsiteY20" fmla="*/ 1554480 h 4754880"/>
                <a:gd name="connsiteX21" fmla="*/ 1011903 w 2810223"/>
                <a:gd name="connsiteY21" fmla="*/ 1516380 h 4754880"/>
                <a:gd name="connsiteX22" fmla="*/ 1232883 w 2810223"/>
                <a:gd name="connsiteY22" fmla="*/ 1036320 h 4754880"/>
                <a:gd name="connsiteX23" fmla="*/ 1217643 w 2810223"/>
                <a:gd name="connsiteY23" fmla="*/ 975360 h 4754880"/>
                <a:gd name="connsiteX24" fmla="*/ 1499583 w 2810223"/>
                <a:gd name="connsiteY24" fmla="*/ 670560 h 4754880"/>
                <a:gd name="connsiteX25" fmla="*/ 1575783 w 2810223"/>
                <a:gd name="connsiteY25" fmla="*/ 518160 h 4754880"/>
                <a:gd name="connsiteX26" fmla="*/ 1552923 w 2810223"/>
                <a:gd name="connsiteY26" fmla="*/ 129540 h 4754880"/>
                <a:gd name="connsiteX27" fmla="*/ 2071083 w 2810223"/>
                <a:gd name="connsiteY27" fmla="*/ 0 h 4754880"/>
                <a:gd name="connsiteX28" fmla="*/ 2040603 w 2810223"/>
                <a:gd name="connsiteY28" fmla="*/ 289560 h 4754880"/>
                <a:gd name="connsiteX29" fmla="*/ 2109183 w 2810223"/>
                <a:gd name="connsiteY29" fmla="*/ 358140 h 4754880"/>
                <a:gd name="connsiteX30" fmla="*/ 2063463 w 2810223"/>
                <a:gd name="connsiteY30" fmla="*/ 502920 h 4754880"/>
                <a:gd name="connsiteX31" fmla="*/ 2048223 w 2810223"/>
                <a:gd name="connsiteY31" fmla="*/ 617220 h 4754880"/>
                <a:gd name="connsiteX32" fmla="*/ 1888203 w 2810223"/>
                <a:gd name="connsiteY32" fmla="*/ 739140 h 4754880"/>
                <a:gd name="connsiteX33" fmla="*/ 1987263 w 2810223"/>
                <a:gd name="connsiteY33" fmla="*/ 876300 h 4754880"/>
                <a:gd name="connsiteX34" fmla="*/ 2017743 w 2810223"/>
                <a:gd name="connsiteY34" fmla="*/ 1531620 h 4754880"/>
                <a:gd name="connsiteX35" fmla="*/ 2520663 w 2810223"/>
                <a:gd name="connsiteY35" fmla="*/ 1973580 h 4754880"/>
                <a:gd name="connsiteX36" fmla="*/ 2749263 w 2810223"/>
                <a:gd name="connsiteY36" fmla="*/ 2125980 h 4754880"/>
                <a:gd name="connsiteX37" fmla="*/ 2642583 w 2810223"/>
                <a:gd name="connsiteY37" fmla="*/ 2385060 h 4754880"/>
                <a:gd name="connsiteX38" fmla="*/ 2497803 w 2810223"/>
                <a:gd name="connsiteY38" fmla="*/ 2179320 h 4754880"/>
                <a:gd name="connsiteX39" fmla="*/ 2398743 w 2810223"/>
                <a:gd name="connsiteY39" fmla="*/ 2247900 h 4754880"/>
                <a:gd name="connsiteX40" fmla="*/ 2078703 w 2810223"/>
                <a:gd name="connsiteY40" fmla="*/ 1996440 h 4754880"/>
                <a:gd name="connsiteX41" fmla="*/ 2154903 w 2810223"/>
                <a:gd name="connsiteY41" fmla="*/ 2720340 h 4754880"/>
                <a:gd name="connsiteX42" fmla="*/ 2116803 w 2810223"/>
                <a:gd name="connsiteY42" fmla="*/ 3169920 h 4754880"/>
                <a:gd name="connsiteX43" fmla="*/ 2154903 w 2810223"/>
                <a:gd name="connsiteY43" fmla="*/ 3230880 h 4754880"/>
                <a:gd name="connsiteX44" fmla="*/ 2360643 w 2810223"/>
                <a:gd name="connsiteY44" fmla="*/ 4427220 h 4754880"/>
                <a:gd name="connsiteX45" fmla="*/ 2718783 w 2810223"/>
                <a:gd name="connsiteY45" fmla="*/ 4549140 h 4754880"/>
                <a:gd name="connsiteX46" fmla="*/ 2810223 w 2810223"/>
                <a:gd name="connsiteY46" fmla="*/ 4610100 h 4754880"/>
                <a:gd name="connsiteX47" fmla="*/ 1987263 w 2810223"/>
                <a:gd name="connsiteY47" fmla="*/ 4754880 h 4754880"/>
                <a:gd name="connsiteX48" fmla="*/ 1918683 w 2810223"/>
                <a:gd name="connsiteY48" fmla="*/ 4518660 h 4754880"/>
                <a:gd name="connsiteX49" fmla="*/ 1568163 w 2810223"/>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61060 w 2811880"/>
                <a:gd name="connsiteY14" fmla="*/ 3177540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61060 w 2811880"/>
                <a:gd name="connsiteY14" fmla="*/ 3177540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49154 w 2811880"/>
                <a:gd name="connsiteY14" fmla="*/ 3148965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49154 w 2811880"/>
                <a:gd name="connsiteY14" fmla="*/ 3148965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78280 w 2811880"/>
                <a:gd name="connsiteY19" fmla="*/ 2529840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54480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34540 w 2811880"/>
                <a:gd name="connsiteY22" fmla="*/ 1036320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19300 w 2811880"/>
                <a:gd name="connsiteY23" fmla="*/ 975360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31206 w 2811880"/>
                <a:gd name="connsiteY23" fmla="*/ 970598 h 4754880"/>
                <a:gd name="connsiteX24" fmla="*/ 1501240 w 2811880"/>
                <a:gd name="connsiteY24" fmla="*/ 670560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31206 w 2811880"/>
                <a:gd name="connsiteY23" fmla="*/ 970598 h 4754880"/>
                <a:gd name="connsiteX24" fmla="*/ 1486952 w 2811880"/>
                <a:gd name="connsiteY24" fmla="*/ 672941 h 4754880"/>
                <a:gd name="connsiteX25" fmla="*/ 1577440 w 2811880"/>
                <a:gd name="connsiteY25" fmla="*/ 518160 h 4754880"/>
                <a:gd name="connsiteX26" fmla="*/ 1554580 w 2811880"/>
                <a:gd name="connsiteY26" fmla="*/ 129540 h 4754880"/>
                <a:gd name="connsiteX27" fmla="*/ 2072740 w 2811880"/>
                <a:gd name="connsiteY27" fmla="*/ 0 h 4754880"/>
                <a:gd name="connsiteX28" fmla="*/ 2042260 w 2811880"/>
                <a:gd name="connsiteY28" fmla="*/ 289560 h 4754880"/>
                <a:gd name="connsiteX29" fmla="*/ 2110840 w 2811880"/>
                <a:gd name="connsiteY29" fmla="*/ 358140 h 4754880"/>
                <a:gd name="connsiteX30" fmla="*/ 2065120 w 2811880"/>
                <a:gd name="connsiteY30" fmla="*/ 502920 h 4754880"/>
                <a:gd name="connsiteX31" fmla="*/ 2049880 w 2811880"/>
                <a:gd name="connsiteY31" fmla="*/ 617220 h 4754880"/>
                <a:gd name="connsiteX32" fmla="*/ 1889860 w 2811880"/>
                <a:gd name="connsiteY32" fmla="*/ 739140 h 4754880"/>
                <a:gd name="connsiteX33" fmla="*/ 1988920 w 2811880"/>
                <a:gd name="connsiteY33" fmla="*/ 876300 h 4754880"/>
                <a:gd name="connsiteX34" fmla="*/ 2019400 w 2811880"/>
                <a:gd name="connsiteY34" fmla="*/ 1531620 h 4754880"/>
                <a:gd name="connsiteX35" fmla="*/ 2522320 w 2811880"/>
                <a:gd name="connsiteY35" fmla="*/ 1973580 h 4754880"/>
                <a:gd name="connsiteX36" fmla="*/ 2750920 w 2811880"/>
                <a:gd name="connsiteY36" fmla="*/ 2125980 h 4754880"/>
                <a:gd name="connsiteX37" fmla="*/ 2644240 w 2811880"/>
                <a:gd name="connsiteY37" fmla="*/ 2385060 h 4754880"/>
                <a:gd name="connsiteX38" fmla="*/ 2499460 w 2811880"/>
                <a:gd name="connsiteY38" fmla="*/ 2179320 h 4754880"/>
                <a:gd name="connsiteX39" fmla="*/ 2400400 w 2811880"/>
                <a:gd name="connsiteY39" fmla="*/ 2247900 h 4754880"/>
                <a:gd name="connsiteX40" fmla="*/ 2080360 w 2811880"/>
                <a:gd name="connsiteY40" fmla="*/ 1996440 h 4754880"/>
                <a:gd name="connsiteX41" fmla="*/ 2156560 w 2811880"/>
                <a:gd name="connsiteY41" fmla="*/ 2720340 h 4754880"/>
                <a:gd name="connsiteX42" fmla="*/ 2118460 w 2811880"/>
                <a:gd name="connsiteY42" fmla="*/ 3169920 h 4754880"/>
                <a:gd name="connsiteX43" fmla="*/ 2156560 w 2811880"/>
                <a:gd name="connsiteY43" fmla="*/ 3230880 h 4754880"/>
                <a:gd name="connsiteX44" fmla="*/ 2362300 w 2811880"/>
                <a:gd name="connsiteY44" fmla="*/ 4427220 h 4754880"/>
                <a:gd name="connsiteX45" fmla="*/ 2720440 w 2811880"/>
                <a:gd name="connsiteY45" fmla="*/ 4549140 h 4754880"/>
                <a:gd name="connsiteX46" fmla="*/ 2811880 w 2811880"/>
                <a:gd name="connsiteY46" fmla="*/ 4610100 h 4754880"/>
                <a:gd name="connsiteX47" fmla="*/ 1988920 w 2811880"/>
                <a:gd name="connsiteY47" fmla="*/ 4754880 h 4754880"/>
                <a:gd name="connsiteX48" fmla="*/ 1920340 w 2811880"/>
                <a:gd name="connsiteY48" fmla="*/ 4518660 h 4754880"/>
                <a:gd name="connsiteX49" fmla="*/ 1569820 w 2811880"/>
                <a:gd name="connsiteY49"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31206 w 2811880"/>
                <a:gd name="connsiteY23" fmla="*/ 970598 h 4754880"/>
                <a:gd name="connsiteX24" fmla="*/ 1486952 w 2811880"/>
                <a:gd name="connsiteY24" fmla="*/ 672941 h 4754880"/>
                <a:gd name="connsiteX25" fmla="*/ 1574585 w 2811880"/>
                <a:gd name="connsiteY25" fmla="*/ 654844 h 4754880"/>
                <a:gd name="connsiteX26" fmla="*/ 1577440 w 2811880"/>
                <a:gd name="connsiteY26" fmla="*/ 518160 h 4754880"/>
                <a:gd name="connsiteX27" fmla="*/ 1554580 w 2811880"/>
                <a:gd name="connsiteY27" fmla="*/ 129540 h 4754880"/>
                <a:gd name="connsiteX28" fmla="*/ 2072740 w 2811880"/>
                <a:gd name="connsiteY28" fmla="*/ 0 h 4754880"/>
                <a:gd name="connsiteX29" fmla="*/ 2042260 w 2811880"/>
                <a:gd name="connsiteY29" fmla="*/ 289560 h 4754880"/>
                <a:gd name="connsiteX30" fmla="*/ 2110840 w 2811880"/>
                <a:gd name="connsiteY30" fmla="*/ 358140 h 4754880"/>
                <a:gd name="connsiteX31" fmla="*/ 2065120 w 2811880"/>
                <a:gd name="connsiteY31" fmla="*/ 502920 h 4754880"/>
                <a:gd name="connsiteX32" fmla="*/ 2049880 w 2811880"/>
                <a:gd name="connsiteY32" fmla="*/ 617220 h 4754880"/>
                <a:gd name="connsiteX33" fmla="*/ 1889860 w 2811880"/>
                <a:gd name="connsiteY33" fmla="*/ 739140 h 4754880"/>
                <a:gd name="connsiteX34" fmla="*/ 1988920 w 2811880"/>
                <a:gd name="connsiteY34" fmla="*/ 876300 h 4754880"/>
                <a:gd name="connsiteX35" fmla="*/ 2019400 w 2811880"/>
                <a:gd name="connsiteY35" fmla="*/ 1531620 h 4754880"/>
                <a:gd name="connsiteX36" fmla="*/ 2522320 w 2811880"/>
                <a:gd name="connsiteY36" fmla="*/ 1973580 h 4754880"/>
                <a:gd name="connsiteX37" fmla="*/ 2750920 w 2811880"/>
                <a:gd name="connsiteY37" fmla="*/ 2125980 h 4754880"/>
                <a:gd name="connsiteX38" fmla="*/ 2644240 w 2811880"/>
                <a:gd name="connsiteY38" fmla="*/ 2385060 h 4754880"/>
                <a:gd name="connsiteX39" fmla="*/ 2499460 w 2811880"/>
                <a:gd name="connsiteY39" fmla="*/ 2179320 h 4754880"/>
                <a:gd name="connsiteX40" fmla="*/ 2400400 w 2811880"/>
                <a:gd name="connsiteY40" fmla="*/ 2247900 h 4754880"/>
                <a:gd name="connsiteX41" fmla="*/ 2080360 w 2811880"/>
                <a:gd name="connsiteY41" fmla="*/ 1996440 h 4754880"/>
                <a:gd name="connsiteX42" fmla="*/ 2156560 w 2811880"/>
                <a:gd name="connsiteY42" fmla="*/ 2720340 h 4754880"/>
                <a:gd name="connsiteX43" fmla="*/ 2118460 w 2811880"/>
                <a:gd name="connsiteY43" fmla="*/ 3169920 h 4754880"/>
                <a:gd name="connsiteX44" fmla="*/ 2156560 w 2811880"/>
                <a:gd name="connsiteY44" fmla="*/ 3230880 h 4754880"/>
                <a:gd name="connsiteX45" fmla="*/ 2362300 w 2811880"/>
                <a:gd name="connsiteY45" fmla="*/ 4427220 h 4754880"/>
                <a:gd name="connsiteX46" fmla="*/ 2720440 w 2811880"/>
                <a:gd name="connsiteY46" fmla="*/ 4549140 h 4754880"/>
                <a:gd name="connsiteX47" fmla="*/ 2811880 w 2811880"/>
                <a:gd name="connsiteY47" fmla="*/ 4610100 h 4754880"/>
                <a:gd name="connsiteX48" fmla="*/ 1988920 w 2811880"/>
                <a:gd name="connsiteY48" fmla="*/ 4754880 h 4754880"/>
                <a:gd name="connsiteX49" fmla="*/ 1920340 w 2811880"/>
                <a:gd name="connsiteY49" fmla="*/ 4518660 h 4754880"/>
                <a:gd name="connsiteX50" fmla="*/ 1569820 w 2811880"/>
                <a:gd name="connsiteY50"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31206 w 2811880"/>
                <a:gd name="connsiteY23" fmla="*/ 970598 h 4754880"/>
                <a:gd name="connsiteX24" fmla="*/ 1486952 w 2811880"/>
                <a:gd name="connsiteY24" fmla="*/ 672941 h 4754880"/>
                <a:gd name="connsiteX25" fmla="*/ 1574585 w 2811880"/>
                <a:gd name="connsiteY25" fmla="*/ 654844 h 4754880"/>
                <a:gd name="connsiteX26" fmla="*/ 1577440 w 2811880"/>
                <a:gd name="connsiteY26" fmla="*/ 518160 h 4754880"/>
                <a:gd name="connsiteX27" fmla="*/ 1554580 w 2811880"/>
                <a:gd name="connsiteY27" fmla="*/ 129540 h 4754880"/>
                <a:gd name="connsiteX28" fmla="*/ 2072740 w 2811880"/>
                <a:gd name="connsiteY28" fmla="*/ 0 h 4754880"/>
                <a:gd name="connsiteX29" fmla="*/ 2042260 w 2811880"/>
                <a:gd name="connsiteY29" fmla="*/ 289560 h 4754880"/>
                <a:gd name="connsiteX30" fmla="*/ 2110840 w 2811880"/>
                <a:gd name="connsiteY30" fmla="*/ 358140 h 4754880"/>
                <a:gd name="connsiteX31" fmla="*/ 2065120 w 2811880"/>
                <a:gd name="connsiteY31" fmla="*/ 502920 h 4754880"/>
                <a:gd name="connsiteX32" fmla="*/ 2049880 w 2811880"/>
                <a:gd name="connsiteY32" fmla="*/ 617220 h 4754880"/>
                <a:gd name="connsiteX33" fmla="*/ 1889860 w 2811880"/>
                <a:gd name="connsiteY33" fmla="*/ 739140 h 4754880"/>
                <a:gd name="connsiteX34" fmla="*/ 1988920 w 2811880"/>
                <a:gd name="connsiteY34" fmla="*/ 876300 h 4754880"/>
                <a:gd name="connsiteX35" fmla="*/ 2019400 w 2811880"/>
                <a:gd name="connsiteY35" fmla="*/ 1531620 h 4754880"/>
                <a:gd name="connsiteX36" fmla="*/ 2522320 w 2811880"/>
                <a:gd name="connsiteY36" fmla="*/ 1973580 h 4754880"/>
                <a:gd name="connsiteX37" fmla="*/ 2750920 w 2811880"/>
                <a:gd name="connsiteY37" fmla="*/ 2125980 h 4754880"/>
                <a:gd name="connsiteX38" fmla="*/ 2644240 w 2811880"/>
                <a:gd name="connsiteY38" fmla="*/ 2385060 h 4754880"/>
                <a:gd name="connsiteX39" fmla="*/ 2499460 w 2811880"/>
                <a:gd name="connsiteY39" fmla="*/ 2179320 h 4754880"/>
                <a:gd name="connsiteX40" fmla="*/ 2400400 w 2811880"/>
                <a:gd name="connsiteY40" fmla="*/ 2247900 h 4754880"/>
                <a:gd name="connsiteX41" fmla="*/ 2080360 w 2811880"/>
                <a:gd name="connsiteY41" fmla="*/ 1996440 h 4754880"/>
                <a:gd name="connsiteX42" fmla="*/ 2156560 w 2811880"/>
                <a:gd name="connsiteY42" fmla="*/ 2720340 h 4754880"/>
                <a:gd name="connsiteX43" fmla="*/ 2118460 w 2811880"/>
                <a:gd name="connsiteY43" fmla="*/ 3169920 h 4754880"/>
                <a:gd name="connsiteX44" fmla="*/ 2156560 w 2811880"/>
                <a:gd name="connsiteY44" fmla="*/ 3230880 h 4754880"/>
                <a:gd name="connsiteX45" fmla="*/ 2362300 w 2811880"/>
                <a:gd name="connsiteY45" fmla="*/ 4427220 h 4754880"/>
                <a:gd name="connsiteX46" fmla="*/ 2720440 w 2811880"/>
                <a:gd name="connsiteY46" fmla="*/ 4549140 h 4754880"/>
                <a:gd name="connsiteX47" fmla="*/ 2811880 w 2811880"/>
                <a:gd name="connsiteY47" fmla="*/ 4610100 h 4754880"/>
                <a:gd name="connsiteX48" fmla="*/ 1988920 w 2811880"/>
                <a:gd name="connsiteY48" fmla="*/ 4754880 h 4754880"/>
                <a:gd name="connsiteX49" fmla="*/ 1920340 w 2811880"/>
                <a:gd name="connsiteY49" fmla="*/ 4518660 h 4754880"/>
                <a:gd name="connsiteX50" fmla="*/ 1569820 w 2811880"/>
                <a:gd name="connsiteY50"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31206 w 2811880"/>
                <a:gd name="connsiteY23" fmla="*/ 970598 h 4754880"/>
                <a:gd name="connsiteX24" fmla="*/ 1486952 w 2811880"/>
                <a:gd name="connsiteY24" fmla="*/ 672941 h 4754880"/>
                <a:gd name="connsiteX25" fmla="*/ 1553154 w 2811880"/>
                <a:gd name="connsiteY25" fmla="*/ 642938 h 4754880"/>
                <a:gd name="connsiteX26" fmla="*/ 1577440 w 2811880"/>
                <a:gd name="connsiteY26" fmla="*/ 518160 h 4754880"/>
                <a:gd name="connsiteX27" fmla="*/ 1554580 w 2811880"/>
                <a:gd name="connsiteY27" fmla="*/ 129540 h 4754880"/>
                <a:gd name="connsiteX28" fmla="*/ 2072740 w 2811880"/>
                <a:gd name="connsiteY28" fmla="*/ 0 h 4754880"/>
                <a:gd name="connsiteX29" fmla="*/ 2042260 w 2811880"/>
                <a:gd name="connsiteY29" fmla="*/ 289560 h 4754880"/>
                <a:gd name="connsiteX30" fmla="*/ 2110840 w 2811880"/>
                <a:gd name="connsiteY30" fmla="*/ 358140 h 4754880"/>
                <a:gd name="connsiteX31" fmla="*/ 2065120 w 2811880"/>
                <a:gd name="connsiteY31" fmla="*/ 502920 h 4754880"/>
                <a:gd name="connsiteX32" fmla="*/ 2049880 w 2811880"/>
                <a:gd name="connsiteY32" fmla="*/ 617220 h 4754880"/>
                <a:gd name="connsiteX33" fmla="*/ 1889860 w 2811880"/>
                <a:gd name="connsiteY33" fmla="*/ 739140 h 4754880"/>
                <a:gd name="connsiteX34" fmla="*/ 1988920 w 2811880"/>
                <a:gd name="connsiteY34" fmla="*/ 876300 h 4754880"/>
                <a:gd name="connsiteX35" fmla="*/ 2019400 w 2811880"/>
                <a:gd name="connsiteY35" fmla="*/ 1531620 h 4754880"/>
                <a:gd name="connsiteX36" fmla="*/ 2522320 w 2811880"/>
                <a:gd name="connsiteY36" fmla="*/ 1973580 h 4754880"/>
                <a:gd name="connsiteX37" fmla="*/ 2750920 w 2811880"/>
                <a:gd name="connsiteY37" fmla="*/ 2125980 h 4754880"/>
                <a:gd name="connsiteX38" fmla="*/ 2644240 w 2811880"/>
                <a:gd name="connsiteY38" fmla="*/ 2385060 h 4754880"/>
                <a:gd name="connsiteX39" fmla="*/ 2499460 w 2811880"/>
                <a:gd name="connsiteY39" fmla="*/ 2179320 h 4754880"/>
                <a:gd name="connsiteX40" fmla="*/ 2400400 w 2811880"/>
                <a:gd name="connsiteY40" fmla="*/ 2247900 h 4754880"/>
                <a:gd name="connsiteX41" fmla="*/ 2080360 w 2811880"/>
                <a:gd name="connsiteY41" fmla="*/ 1996440 h 4754880"/>
                <a:gd name="connsiteX42" fmla="*/ 2156560 w 2811880"/>
                <a:gd name="connsiteY42" fmla="*/ 2720340 h 4754880"/>
                <a:gd name="connsiteX43" fmla="*/ 2118460 w 2811880"/>
                <a:gd name="connsiteY43" fmla="*/ 3169920 h 4754880"/>
                <a:gd name="connsiteX44" fmla="*/ 2156560 w 2811880"/>
                <a:gd name="connsiteY44" fmla="*/ 3230880 h 4754880"/>
                <a:gd name="connsiteX45" fmla="*/ 2362300 w 2811880"/>
                <a:gd name="connsiteY45" fmla="*/ 4427220 h 4754880"/>
                <a:gd name="connsiteX46" fmla="*/ 2720440 w 2811880"/>
                <a:gd name="connsiteY46" fmla="*/ 4549140 h 4754880"/>
                <a:gd name="connsiteX47" fmla="*/ 2811880 w 2811880"/>
                <a:gd name="connsiteY47" fmla="*/ 4610100 h 4754880"/>
                <a:gd name="connsiteX48" fmla="*/ 1988920 w 2811880"/>
                <a:gd name="connsiteY48" fmla="*/ 4754880 h 4754880"/>
                <a:gd name="connsiteX49" fmla="*/ 1920340 w 2811880"/>
                <a:gd name="connsiteY49" fmla="*/ 4518660 h 4754880"/>
                <a:gd name="connsiteX50" fmla="*/ 1569820 w 2811880"/>
                <a:gd name="connsiteY50"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31206 w 2811880"/>
                <a:gd name="connsiteY23" fmla="*/ 970598 h 4754880"/>
                <a:gd name="connsiteX24" fmla="*/ 1486952 w 2811880"/>
                <a:gd name="connsiteY24" fmla="*/ 672941 h 4754880"/>
                <a:gd name="connsiteX25" fmla="*/ 1553154 w 2811880"/>
                <a:gd name="connsiteY25" fmla="*/ 642938 h 4754880"/>
                <a:gd name="connsiteX26" fmla="*/ 1577440 w 2811880"/>
                <a:gd name="connsiteY26" fmla="*/ 518160 h 4754880"/>
                <a:gd name="connsiteX27" fmla="*/ 1542674 w 2811880"/>
                <a:gd name="connsiteY27" fmla="*/ 120015 h 4754880"/>
                <a:gd name="connsiteX28" fmla="*/ 2072740 w 2811880"/>
                <a:gd name="connsiteY28" fmla="*/ 0 h 4754880"/>
                <a:gd name="connsiteX29" fmla="*/ 2042260 w 2811880"/>
                <a:gd name="connsiteY29" fmla="*/ 289560 h 4754880"/>
                <a:gd name="connsiteX30" fmla="*/ 2110840 w 2811880"/>
                <a:gd name="connsiteY30" fmla="*/ 358140 h 4754880"/>
                <a:gd name="connsiteX31" fmla="*/ 2065120 w 2811880"/>
                <a:gd name="connsiteY31" fmla="*/ 502920 h 4754880"/>
                <a:gd name="connsiteX32" fmla="*/ 2049880 w 2811880"/>
                <a:gd name="connsiteY32" fmla="*/ 617220 h 4754880"/>
                <a:gd name="connsiteX33" fmla="*/ 1889860 w 2811880"/>
                <a:gd name="connsiteY33" fmla="*/ 739140 h 4754880"/>
                <a:gd name="connsiteX34" fmla="*/ 1988920 w 2811880"/>
                <a:gd name="connsiteY34" fmla="*/ 876300 h 4754880"/>
                <a:gd name="connsiteX35" fmla="*/ 2019400 w 2811880"/>
                <a:gd name="connsiteY35" fmla="*/ 1531620 h 4754880"/>
                <a:gd name="connsiteX36" fmla="*/ 2522320 w 2811880"/>
                <a:gd name="connsiteY36" fmla="*/ 1973580 h 4754880"/>
                <a:gd name="connsiteX37" fmla="*/ 2750920 w 2811880"/>
                <a:gd name="connsiteY37" fmla="*/ 2125980 h 4754880"/>
                <a:gd name="connsiteX38" fmla="*/ 2644240 w 2811880"/>
                <a:gd name="connsiteY38" fmla="*/ 2385060 h 4754880"/>
                <a:gd name="connsiteX39" fmla="*/ 2499460 w 2811880"/>
                <a:gd name="connsiteY39" fmla="*/ 2179320 h 4754880"/>
                <a:gd name="connsiteX40" fmla="*/ 2400400 w 2811880"/>
                <a:gd name="connsiteY40" fmla="*/ 2247900 h 4754880"/>
                <a:gd name="connsiteX41" fmla="*/ 2080360 w 2811880"/>
                <a:gd name="connsiteY41" fmla="*/ 1996440 h 4754880"/>
                <a:gd name="connsiteX42" fmla="*/ 2156560 w 2811880"/>
                <a:gd name="connsiteY42" fmla="*/ 2720340 h 4754880"/>
                <a:gd name="connsiteX43" fmla="*/ 2118460 w 2811880"/>
                <a:gd name="connsiteY43" fmla="*/ 3169920 h 4754880"/>
                <a:gd name="connsiteX44" fmla="*/ 2156560 w 2811880"/>
                <a:gd name="connsiteY44" fmla="*/ 3230880 h 4754880"/>
                <a:gd name="connsiteX45" fmla="*/ 2362300 w 2811880"/>
                <a:gd name="connsiteY45" fmla="*/ 4427220 h 4754880"/>
                <a:gd name="connsiteX46" fmla="*/ 2720440 w 2811880"/>
                <a:gd name="connsiteY46" fmla="*/ 4549140 h 4754880"/>
                <a:gd name="connsiteX47" fmla="*/ 2811880 w 2811880"/>
                <a:gd name="connsiteY47" fmla="*/ 4610100 h 4754880"/>
                <a:gd name="connsiteX48" fmla="*/ 1988920 w 2811880"/>
                <a:gd name="connsiteY48" fmla="*/ 4754880 h 4754880"/>
                <a:gd name="connsiteX49" fmla="*/ 1920340 w 2811880"/>
                <a:gd name="connsiteY49" fmla="*/ 4518660 h 4754880"/>
                <a:gd name="connsiteX50" fmla="*/ 1569820 w 2811880"/>
                <a:gd name="connsiteY50"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31206 w 2811880"/>
                <a:gd name="connsiteY23" fmla="*/ 970598 h 4754880"/>
                <a:gd name="connsiteX24" fmla="*/ 1486952 w 2811880"/>
                <a:gd name="connsiteY24" fmla="*/ 672941 h 4754880"/>
                <a:gd name="connsiteX25" fmla="*/ 1553154 w 2811880"/>
                <a:gd name="connsiteY25" fmla="*/ 642938 h 4754880"/>
                <a:gd name="connsiteX26" fmla="*/ 1577440 w 2811880"/>
                <a:gd name="connsiteY26" fmla="*/ 518160 h 4754880"/>
                <a:gd name="connsiteX27" fmla="*/ 1542674 w 2811880"/>
                <a:gd name="connsiteY27" fmla="*/ 120015 h 4754880"/>
                <a:gd name="connsiteX28" fmla="*/ 2072740 w 2811880"/>
                <a:gd name="connsiteY28" fmla="*/ 0 h 4754880"/>
                <a:gd name="connsiteX29" fmla="*/ 2042260 w 2811880"/>
                <a:gd name="connsiteY29" fmla="*/ 289560 h 4754880"/>
                <a:gd name="connsiteX30" fmla="*/ 2110840 w 2811880"/>
                <a:gd name="connsiteY30" fmla="*/ 358140 h 4754880"/>
                <a:gd name="connsiteX31" fmla="*/ 2065120 w 2811880"/>
                <a:gd name="connsiteY31" fmla="*/ 502920 h 4754880"/>
                <a:gd name="connsiteX32" fmla="*/ 2049880 w 2811880"/>
                <a:gd name="connsiteY32" fmla="*/ 617220 h 4754880"/>
                <a:gd name="connsiteX33" fmla="*/ 1889860 w 2811880"/>
                <a:gd name="connsiteY33" fmla="*/ 739140 h 4754880"/>
                <a:gd name="connsiteX34" fmla="*/ 1988920 w 2811880"/>
                <a:gd name="connsiteY34" fmla="*/ 876300 h 4754880"/>
                <a:gd name="connsiteX35" fmla="*/ 2019400 w 2811880"/>
                <a:gd name="connsiteY35" fmla="*/ 1531620 h 4754880"/>
                <a:gd name="connsiteX36" fmla="*/ 2522320 w 2811880"/>
                <a:gd name="connsiteY36" fmla="*/ 1973580 h 4754880"/>
                <a:gd name="connsiteX37" fmla="*/ 2750920 w 2811880"/>
                <a:gd name="connsiteY37" fmla="*/ 2125980 h 4754880"/>
                <a:gd name="connsiteX38" fmla="*/ 2644240 w 2811880"/>
                <a:gd name="connsiteY38" fmla="*/ 2385060 h 4754880"/>
                <a:gd name="connsiteX39" fmla="*/ 2499460 w 2811880"/>
                <a:gd name="connsiteY39" fmla="*/ 2179320 h 4754880"/>
                <a:gd name="connsiteX40" fmla="*/ 2400400 w 2811880"/>
                <a:gd name="connsiteY40" fmla="*/ 2247900 h 4754880"/>
                <a:gd name="connsiteX41" fmla="*/ 2080360 w 2811880"/>
                <a:gd name="connsiteY41" fmla="*/ 1996440 h 4754880"/>
                <a:gd name="connsiteX42" fmla="*/ 2156560 w 2811880"/>
                <a:gd name="connsiteY42" fmla="*/ 2720340 h 4754880"/>
                <a:gd name="connsiteX43" fmla="*/ 2118460 w 2811880"/>
                <a:gd name="connsiteY43" fmla="*/ 3169920 h 4754880"/>
                <a:gd name="connsiteX44" fmla="*/ 2156560 w 2811880"/>
                <a:gd name="connsiteY44" fmla="*/ 3230880 h 4754880"/>
                <a:gd name="connsiteX45" fmla="*/ 2362300 w 2811880"/>
                <a:gd name="connsiteY45" fmla="*/ 4427220 h 4754880"/>
                <a:gd name="connsiteX46" fmla="*/ 2720440 w 2811880"/>
                <a:gd name="connsiteY46" fmla="*/ 4549140 h 4754880"/>
                <a:gd name="connsiteX47" fmla="*/ 2811880 w 2811880"/>
                <a:gd name="connsiteY47" fmla="*/ 4610100 h 4754880"/>
                <a:gd name="connsiteX48" fmla="*/ 1988920 w 2811880"/>
                <a:gd name="connsiteY48" fmla="*/ 4754880 h 4754880"/>
                <a:gd name="connsiteX49" fmla="*/ 1920340 w 2811880"/>
                <a:gd name="connsiteY49" fmla="*/ 4518660 h 4754880"/>
                <a:gd name="connsiteX50" fmla="*/ 1569820 w 2811880"/>
                <a:gd name="connsiteY50" fmla="*/ 3192780 h 4754880"/>
                <a:gd name="connsiteX0" fmla="*/ 1569820 w 2811880"/>
                <a:gd name="connsiteY0" fmla="*/ 3192780 h 4754880"/>
                <a:gd name="connsiteX1" fmla="*/ 621606 w 2811880"/>
                <a:gd name="connsiteY1" fmla="*/ 4227195 h 4754880"/>
                <a:gd name="connsiteX2" fmla="*/ 434917 w 2811880"/>
                <a:gd name="connsiteY2" fmla="*/ 4237196 h 4754880"/>
                <a:gd name="connsiteX3" fmla="*/ 425868 w 2811880"/>
                <a:gd name="connsiteY3" fmla="*/ 4351972 h 4754880"/>
                <a:gd name="connsiteX4" fmla="*/ 343000 w 2811880"/>
                <a:gd name="connsiteY4" fmla="*/ 4505801 h 4754880"/>
                <a:gd name="connsiteX5" fmla="*/ 446346 w 2811880"/>
                <a:gd name="connsiteY5" fmla="*/ 4625340 h 4754880"/>
                <a:gd name="connsiteX6" fmla="*/ 449680 w 2811880"/>
                <a:gd name="connsiteY6" fmla="*/ 4701540 h 4754880"/>
                <a:gd name="connsiteX7" fmla="*/ 198220 w 2811880"/>
                <a:gd name="connsiteY7" fmla="*/ 4564380 h 4754880"/>
                <a:gd name="connsiteX8" fmla="*/ 99160 w 2811880"/>
                <a:gd name="connsiteY8" fmla="*/ 4312920 h 4754880"/>
                <a:gd name="connsiteX9" fmla="*/ 75824 w 2811880"/>
                <a:gd name="connsiteY9" fmla="*/ 4339114 h 4754880"/>
                <a:gd name="connsiteX10" fmla="*/ 5339 w 2811880"/>
                <a:gd name="connsiteY10" fmla="*/ 4127182 h 4754880"/>
                <a:gd name="connsiteX11" fmla="*/ 233939 w 2811880"/>
                <a:gd name="connsiteY11" fmla="*/ 4007644 h 4754880"/>
                <a:gd name="connsiteX12" fmla="*/ 524454 w 2811880"/>
                <a:gd name="connsiteY12" fmla="*/ 3719512 h 4754880"/>
                <a:gd name="connsiteX13" fmla="*/ 754480 w 2811880"/>
                <a:gd name="connsiteY13" fmla="*/ 3497580 h 4754880"/>
                <a:gd name="connsiteX14" fmla="*/ 30104 w 2811880"/>
                <a:gd name="connsiteY14" fmla="*/ 3153728 h 4754880"/>
                <a:gd name="connsiteX15" fmla="*/ 289660 w 2811880"/>
                <a:gd name="connsiteY15" fmla="*/ 2667000 h 4754880"/>
                <a:gd name="connsiteX16" fmla="*/ 769720 w 2811880"/>
                <a:gd name="connsiteY16" fmla="*/ 2872740 h 4754880"/>
                <a:gd name="connsiteX17" fmla="*/ 647800 w 2811880"/>
                <a:gd name="connsiteY17" fmla="*/ 2720340 h 4754880"/>
                <a:gd name="connsiteX18" fmla="*/ 731620 w 2811880"/>
                <a:gd name="connsiteY18" fmla="*/ 2583180 h 4754880"/>
                <a:gd name="connsiteX19" fmla="*/ 687805 w 2811880"/>
                <a:gd name="connsiteY19" fmla="*/ 2522696 h 4754880"/>
                <a:gd name="connsiteX20" fmla="*/ 952600 w 2811880"/>
                <a:gd name="connsiteY20" fmla="*/ 1578293 h 4754880"/>
                <a:gd name="connsiteX21" fmla="*/ 1013560 w 2811880"/>
                <a:gd name="connsiteY21" fmla="*/ 1516380 h 4754880"/>
                <a:gd name="connsiteX22" fmla="*/ 1217871 w 2811880"/>
                <a:gd name="connsiteY22" fmla="*/ 1067276 h 4754880"/>
                <a:gd name="connsiteX23" fmla="*/ 1231206 w 2811880"/>
                <a:gd name="connsiteY23" fmla="*/ 970598 h 4754880"/>
                <a:gd name="connsiteX24" fmla="*/ 1486952 w 2811880"/>
                <a:gd name="connsiteY24" fmla="*/ 672941 h 4754880"/>
                <a:gd name="connsiteX25" fmla="*/ 1553154 w 2811880"/>
                <a:gd name="connsiteY25" fmla="*/ 642938 h 4754880"/>
                <a:gd name="connsiteX26" fmla="*/ 1577440 w 2811880"/>
                <a:gd name="connsiteY26" fmla="*/ 518160 h 4754880"/>
                <a:gd name="connsiteX27" fmla="*/ 1542674 w 2811880"/>
                <a:gd name="connsiteY27" fmla="*/ 120015 h 4754880"/>
                <a:gd name="connsiteX28" fmla="*/ 2072740 w 2811880"/>
                <a:gd name="connsiteY28" fmla="*/ 0 h 4754880"/>
                <a:gd name="connsiteX29" fmla="*/ 2042260 w 2811880"/>
                <a:gd name="connsiteY29" fmla="*/ 289560 h 4754880"/>
                <a:gd name="connsiteX30" fmla="*/ 2110840 w 2811880"/>
                <a:gd name="connsiteY30" fmla="*/ 358140 h 4754880"/>
                <a:gd name="connsiteX31" fmla="*/ 2065120 w 2811880"/>
                <a:gd name="connsiteY31" fmla="*/ 502920 h 4754880"/>
                <a:gd name="connsiteX32" fmla="*/ 2049880 w 2811880"/>
                <a:gd name="connsiteY32" fmla="*/ 617220 h 4754880"/>
                <a:gd name="connsiteX33" fmla="*/ 1889860 w 2811880"/>
                <a:gd name="connsiteY33" fmla="*/ 739140 h 4754880"/>
                <a:gd name="connsiteX34" fmla="*/ 1988920 w 2811880"/>
                <a:gd name="connsiteY34" fmla="*/ 876300 h 4754880"/>
                <a:gd name="connsiteX35" fmla="*/ 2019400 w 2811880"/>
                <a:gd name="connsiteY35" fmla="*/ 1531620 h 4754880"/>
                <a:gd name="connsiteX36" fmla="*/ 2522320 w 2811880"/>
                <a:gd name="connsiteY36" fmla="*/ 1973580 h 4754880"/>
                <a:gd name="connsiteX37" fmla="*/ 2750920 w 2811880"/>
                <a:gd name="connsiteY37" fmla="*/ 2125980 h 4754880"/>
                <a:gd name="connsiteX38" fmla="*/ 2644240 w 2811880"/>
                <a:gd name="connsiteY38" fmla="*/ 2385060 h 4754880"/>
                <a:gd name="connsiteX39" fmla="*/ 2499460 w 2811880"/>
                <a:gd name="connsiteY39" fmla="*/ 2179320 h 4754880"/>
                <a:gd name="connsiteX40" fmla="*/ 2400400 w 2811880"/>
                <a:gd name="connsiteY40" fmla="*/ 2247900 h 4754880"/>
                <a:gd name="connsiteX41" fmla="*/ 2080360 w 2811880"/>
                <a:gd name="connsiteY41" fmla="*/ 1996440 h 4754880"/>
                <a:gd name="connsiteX42" fmla="*/ 2156560 w 2811880"/>
                <a:gd name="connsiteY42" fmla="*/ 2720340 h 4754880"/>
                <a:gd name="connsiteX43" fmla="*/ 2118460 w 2811880"/>
                <a:gd name="connsiteY43" fmla="*/ 3169920 h 4754880"/>
                <a:gd name="connsiteX44" fmla="*/ 2156560 w 2811880"/>
                <a:gd name="connsiteY44" fmla="*/ 3230880 h 4754880"/>
                <a:gd name="connsiteX45" fmla="*/ 2362300 w 2811880"/>
                <a:gd name="connsiteY45" fmla="*/ 4427220 h 4754880"/>
                <a:gd name="connsiteX46" fmla="*/ 2720440 w 2811880"/>
                <a:gd name="connsiteY46" fmla="*/ 4549140 h 4754880"/>
                <a:gd name="connsiteX47" fmla="*/ 2811880 w 2811880"/>
                <a:gd name="connsiteY47" fmla="*/ 4610100 h 4754880"/>
                <a:gd name="connsiteX48" fmla="*/ 1988920 w 2811880"/>
                <a:gd name="connsiteY48" fmla="*/ 4754880 h 4754880"/>
                <a:gd name="connsiteX49" fmla="*/ 1920340 w 2811880"/>
                <a:gd name="connsiteY49" fmla="*/ 4518660 h 4754880"/>
                <a:gd name="connsiteX50" fmla="*/ 1569820 w 2811880"/>
                <a:gd name="connsiteY50" fmla="*/ 3192780 h 4754880"/>
                <a:gd name="connsiteX0" fmla="*/ 1569820 w 2811880"/>
                <a:gd name="connsiteY0" fmla="*/ 3225172 h 4787272"/>
                <a:gd name="connsiteX1" fmla="*/ 621606 w 2811880"/>
                <a:gd name="connsiteY1" fmla="*/ 4259587 h 4787272"/>
                <a:gd name="connsiteX2" fmla="*/ 434917 w 2811880"/>
                <a:gd name="connsiteY2" fmla="*/ 4269588 h 4787272"/>
                <a:gd name="connsiteX3" fmla="*/ 425868 w 2811880"/>
                <a:gd name="connsiteY3" fmla="*/ 4384364 h 4787272"/>
                <a:gd name="connsiteX4" fmla="*/ 343000 w 2811880"/>
                <a:gd name="connsiteY4" fmla="*/ 4538193 h 4787272"/>
                <a:gd name="connsiteX5" fmla="*/ 446346 w 2811880"/>
                <a:gd name="connsiteY5" fmla="*/ 4657732 h 4787272"/>
                <a:gd name="connsiteX6" fmla="*/ 449680 w 2811880"/>
                <a:gd name="connsiteY6" fmla="*/ 4733932 h 4787272"/>
                <a:gd name="connsiteX7" fmla="*/ 198220 w 2811880"/>
                <a:gd name="connsiteY7" fmla="*/ 4596772 h 4787272"/>
                <a:gd name="connsiteX8" fmla="*/ 99160 w 2811880"/>
                <a:gd name="connsiteY8" fmla="*/ 4345312 h 4787272"/>
                <a:gd name="connsiteX9" fmla="*/ 75824 w 2811880"/>
                <a:gd name="connsiteY9" fmla="*/ 4371506 h 4787272"/>
                <a:gd name="connsiteX10" fmla="*/ 5339 w 2811880"/>
                <a:gd name="connsiteY10" fmla="*/ 4159574 h 4787272"/>
                <a:gd name="connsiteX11" fmla="*/ 233939 w 2811880"/>
                <a:gd name="connsiteY11" fmla="*/ 4040036 h 4787272"/>
                <a:gd name="connsiteX12" fmla="*/ 524454 w 2811880"/>
                <a:gd name="connsiteY12" fmla="*/ 3751904 h 4787272"/>
                <a:gd name="connsiteX13" fmla="*/ 754480 w 2811880"/>
                <a:gd name="connsiteY13" fmla="*/ 3529972 h 4787272"/>
                <a:gd name="connsiteX14" fmla="*/ 30104 w 2811880"/>
                <a:gd name="connsiteY14" fmla="*/ 3186120 h 4787272"/>
                <a:gd name="connsiteX15" fmla="*/ 289660 w 2811880"/>
                <a:gd name="connsiteY15" fmla="*/ 2699392 h 4787272"/>
                <a:gd name="connsiteX16" fmla="*/ 769720 w 2811880"/>
                <a:gd name="connsiteY16" fmla="*/ 2905132 h 4787272"/>
                <a:gd name="connsiteX17" fmla="*/ 647800 w 2811880"/>
                <a:gd name="connsiteY17" fmla="*/ 2752732 h 4787272"/>
                <a:gd name="connsiteX18" fmla="*/ 731620 w 2811880"/>
                <a:gd name="connsiteY18" fmla="*/ 2615572 h 4787272"/>
                <a:gd name="connsiteX19" fmla="*/ 687805 w 2811880"/>
                <a:gd name="connsiteY19" fmla="*/ 2555088 h 4787272"/>
                <a:gd name="connsiteX20" fmla="*/ 952600 w 2811880"/>
                <a:gd name="connsiteY20" fmla="*/ 1610685 h 4787272"/>
                <a:gd name="connsiteX21" fmla="*/ 1013560 w 2811880"/>
                <a:gd name="connsiteY21" fmla="*/ 1548772 h 4787272"/>
                <a:gd name="connsiteX22" fmla="*/ 1217871 w 2811880"/>
                <a:gd name="connsiteY22" fmla="*/ 1099668 h 4787272"/>
                <a:gd name="connsiteX23" fmla="*/ 1231206 w 2811880"/>
                <a:gd name="connsiteY23" fmla="*/ 1002990 h 4787272"/>
                <a:gd name="connsiteX24" fmla="*/ 1486952 w 2811880"/>
                <a:gd name="connsiteY24" fmla="*/ 705333 h 4787272"/>
                <a:gd name="connsiteX25" fmla="*/ 1553154 w 2811880"/>
                <a:gd name="connsiteY25" fmla="*/ 675330 h 4787272"/>
                <a:gd name="connsiteX26" fmla="*/ 1577440 w 2811880"/>
                <a:gd name="connsiteY26" fmla="*/ 550552 h 4787272"/>
                <a:gd name="connsiteX27" fmla="*/ 1542674 w 2811880"/>
                <a:gd name="connsiteY27" fmla="*/ 152407 h 4787272"/>
                <a:gd name="connsiteX28" fmla="*/ 2072740 w 2811880"/>
                <a:gd name="connsiteY28" fmla="*/ 32392 h 4787272"/>
                <a:gd name="connsiteX29" fmla="*/ 2042260 w 2811880"/>
                <a:gd name="connsiteY29" fmla="*/ 321952 h 4787272"/>
                <a:gd name="connsiteX30" fmla="*/ 2110840 w 2811880"/>
                <a:gd name="connsiteY30" fmla="*/ 390532 h 4787272"/>
                <a:gd name="connsiteX31" fmla="*/ 2065120 w 2811880"/>
                <a:gd name="connsiteY31" fmla="*/ 535312 h 4787272"/>
                <a:gd name="connsiteX32" fmla="*/ 2049880 w 2811880"/>
                <a:gd name="connsiteY32" fmla="*/ 649612 h 4787272"/>
                <a:gd name="connsiteX33" fmla="*/ 1889860 w 2811880"/>
                <a:gd name="connsiteY33" fmla="*/ 771532 h 4787272"/>
                <a:gd name="connsiteX34" fmla="*/ 1988920 w 2811880"/>
                <a:gd name="connsiteY34" fmla="*/ 908692 h 4787272"/>
                <a:gd name="connsiteX35" fmla="*/ 2019400 w 2811880"/>
                <a:gd name="connsiteY35" fmla="*/ 1564012 h 4787272"/>
                <a:gd name="connsiteX36" fmla="*/ 2522320 w 2811880"/>
                <a:gd name="connsiteY36" fmla="*/ 2005972 h 4787272"/>
                <a:gd name="connsiteX37" fmla="*/ 2750920 w 2811880"/>
                <a:gd name="connsiteY37" fmla="*/ 2158372 h 4787272"/>
                <a:gd name="connsiteX38" fmla="*/ 2644240 w 2811880"/>
                <a:gd name="connsiteY38" fmla="*/ 2417452 h 4787272"/>
                <a:gd name="connsiteX39" fmla="*/ 2499460 w 2811880"/>
                <a:gd name="connsiteY39" fmla="*/ 2211712 h 4787272"/>
                <a:gd name="connsiteX40" fmla="*/ 2400400 w 2811880"/>
                <a:gd name="connsiteY40" fmla="*/ 2280292 h 4787272"/>
                <a:gd name="connsiteX41" fmla="*/ 2080360 w 2811880"/>
                <a:gd name="connsiteY41" fmla="*/ 2028832 h 4787272"/>
                <a:gd name="connsiteX42" fmla="*/ 2156560 w 2811880"/>
                <a:gd name="connsiteY42" fmla="*/ 2752732 h 4787272"/>
                <a:gd name="connsiteX43" fmla="*/ 2118460 w 2811880"/>
                <a:gd name="connsiteY43" fmla="*/ 3202312 h 4787272"/>
                <a:gd name="connsiteX44" fmla="*/ 2156560 w 2811880"/>
                <a:gd name="connsiteY44" fmla="*/ 3263272 h 4787272"/>
                <a:gd name="connsiteX45" fmla="*/ 2362300 w 2811880"/>
                <a:gd name="connsiteY45" fmla="*/ 4459612 h 4787272"/>
                <a:gd name="connsiteX46" fmla="*/ 2720440 w 2811880"/>
                <a:gd name="connsiteY46" fmla="*/ 4581532 h 4787272"/>
                <a:gd name="connsiteX47" fmla="*/ 2811880 w 2811880"/>
                <a:gd name="connsiteY47" fmla="*/ 4642492 h 4787272"/>
                <a:gd name="connsiteX48" fmla="*/ 1988920 w 2811880"/>
                <a:gd name="connsiteY48" fmla="*/ 4787272 h 4787272"/>
                <a:gd name="connsiteX49" fmla="*/ 1920340 w 2811880"/>
                <a:gd name="connsiteY49" fmla="*/ 4551052 h 4787272"/>
                <a:gd name="connsiteX50" fmla="*/ 1569820 w 2811880"/>
                <a:gd name="connsiteY50" fmla="*/ 3225172 h 4787272"/>
                <a:gd name="connsiteX0" fmla="*/ 1569820 w 2811880"/>
                <a:gd name="connsiteY0" fmla="*/ 3244561 h 4806661"/>
                <a:gd name="connsiteX1" fmla="*/ 621606 w 2811880"/>
                <a:gd name="connsiteY1" fmla="*/ 4278976 h 4806661"/>
                <a:gd name="connsiteX2" fmla="*/ 434917 w 2811880"/>
                <a:gd name="connsiteY2" fmla="*/ 4288977 h 4806661"/>
                <a:gd name="connsiteX3" fmla="*/ 425868 w 2811880"/>
                <a:gd name="connsiteY3" fmla="*/ 4403753 h 4806661"/>
                <a:gd name="connsiteX4" fmla="*/ 343000 w 2811880"/>
                <a:gd name="connsiteY4" fmla="*/ 4557582 h 4806661"/>
                <a:gd name="connsiteX5" fmla="*/ 446346 w 2811880"/>
                <a:gd name="connsiteY5" fmla="*/ 4677121 h 4806661"/>
                <a:gd name="connsiteX6" fmla="*/ 449680 w 2811880"/>
                <a:gd name="connsiteY6" fmla="*/ 4753321 h 4806661"/>
                <a:gd name="connsiteX7" fmla="*/ 198220 w 2811880"/>
                <a:gd name="connsiteY7" fmla="*/ 4616161 h 4806661"/>
                <a:gd name="connsiteX8" fmla="*/ 99160 w 2811880"/>
                <a:gd name="connsiteY8" fmla="*/ 4364701 h 4806661"/>
                <a:gd name="connsiteX9" fmla="*/ 75824 w 2811880"/>
                <a:gd name="connsiteY9" fmla="*/ 4390895 h 4806661"/>
                <a:gd name="connsiteX10" fmla="*/ 5339 w 2811880"/>
                <a:gd name="connsiteY10" fmla="*/ 4178963 h 4806661"/>
                <a:gd name="connsiteX11" fmla="*/ 233939 w 2811880"/>
                <a:gd name="connsiteY11" fmla="*/ 4059425 h 4806661"/>
                <a:gd name="connsiteX12" fmla="*/ 524454 w 2811880"/>
                <a:gd name="connsiteY12" fmla="*/ 3771293 h 4806661"/>
                <a:gd name="connsiteX13" fmla="*/ 754480 w 2811880"/>
                <a:gd name="connsiteY13" fmla="*/ 3549361 h 4806661"/>
                <a:gd name="connsiteX14" fmla="*/ 30104 w 2811880"/>
                <a:gd name="connsiteY14" fmla="*/ 3205509 h 4806661"/>
                <a:gd name="connsiteX15" fmla="*/ 289660 w 2811880"/>
                <a:gd name="connsiteY15" fmla="*/ 2718781 h 4806661"/>
                <a:gd name="connsiteX16" fmla="*/ 769720 w 2811880"/>
                <a:gd name="connsiteY16" fmla="*/ 2924521 h 4806661"/>
                <a:gd name="connsiteX17" fmla="*/ 647800 w 2811880"/>
                <a:gd name="connsiteY17" fmla="*/ 2772121 h 4806661"/>
                <a:gd name="connsiteX18" fmla="*/ 731620 w 2811880"/>
                <a:gd name="connsiteY18" fmla="*/ 2634961 h 4806661"/>
                <a:gd name="connsiteX19" fmla="*/ 687805 w 2811880"/>
                <a:gd name="connsiteY19" fmla="*/ 2574477 h 4806661"/>
                <a:gd name="connsiteX20" fmla="*/ 952600 w 2811880"/>
                <a:gd name="connsiteY20" fmla="*/ 1630074 h 4806661"/>
                <a:gd name="connsiteX21" fmla="*/ 1013560 w 2811880"/>
                <a:gd name="connsiteY21" fmla="*/ 1568161 h 4806661"/>
                <a:gd name="connsiteX22" fmla="*/ 1217871 w 2811880"/>
                <a:gd name="connsiteY22" fmla="*/ 1119057 h 4806661"/>
                <a:gd name="connsiteX23" fmla="*/ 1231206 w 2811880"/>
                <a:gd name="connsiteY23" fmla="*/ 1022379 h 4806661"/>
                <a:gd name="connsiteX24" fmla="*/ 1486952 w 2811880"/>
                <a:gd name="connsiteY24" fmla="*/ 724722 h 4806661"/>
                <a:gd name="connsiteX25" fmla="*/ 1553154 w 2811880"/>
                <a:gd name="connsiteY25" fmla="*/ 694719 h 4806661"/>
                <a:gd name="connsiteX26" fmla="*/ 1577440 w 2811880"/>
                <a:gd name="connsiteY26" fmla="*/ 569941 h 4806661"/>
                <a:gd name="connsiteX27" fmla="*/ 1542674 w 2811880"/>
                <a:gd name="connsiteY27" fmla="*/ 171796 h 4806661"/>
                <a:gd name="connsiteX28" fmla="*/ 2072740 w 2811880"/>
                <a:gd name="connsiteY28" fmla="*/ 51781 h 4806661"/>
                <a:gd name="connsiteX29" fmla="*/ 2042260 w 2811880"/>
                <a:gd name="connsiteY29" fmla="*/ 341341 h 4806661"/>
                <a:gd name="connsiteX30" fmla="*/ 2110840 w 2811880"/>
                <a:gd name="connsiteY30" fmla="*/ 409921 h 4806661"/>
                <a:gd name="connsiteX31" fmla="*/ 2065120 w 2811880"/>
                <a:gd name="connsiteY31" fmla="*/ 554701 h 4806661"/>
                <a:gd name="connsiteX32" fmla="*/ 2049880 w 2811880"/>
                <a:gd name="connsiteY32" fmla="*/ 669001 h 4806661"/>
                <a:gd name="connsiteX33" fmla="*/ 1889860 w 2811880"/>
                <a:gd name="connsiteY33" fmla="*/ 790921 h 4806661"/>
                <a:gd name="connsiteX34" fmla="*/ 1988920 w 2811880"/>
                <a:gd name="connsiteY34" fmla="*/ 928081 h 4806661"/>
                <a:gd name="connsiteX35" fmla="*/ 2019400 w 2811880"/>
                <a:gd name="connsiteY35" fmla="*/ 1583401 h 4806661"/>
                <a:gd name="connsiteX36" fmla="*/ 2522320 w 2811880"/>
                <a:gd name="connsiteY36" fmla="*/ 2025361 h 4806661"/>
                <a:gd name="connsiteX37" fmla="*/ 2750920 w 2811880"/>
                <a:gd name="connsiteY37" fmla="*/ 2177761 h 4806661"/>
                <a:gd name="connsiteX38" fmla="*/ 2644240 w 2811880"/>
                <a:gd name="connsiteY38" fmla="*/ 2436841 h 4806661"/>
                <a:gd name="connsiteX39" fmla="*/ 2499460 w 2811880"/>
                <a:gd name="connsiteY39" fmla="*/ 2231101 h 4806661"/>
                <a:gd name="connsiteX40" fmla="*/ 2400400 w 2811880"/>
                <a:gd name="connsiteY40" fmla="*/ 2299681 h 4806661"/>
                <a:gd name="connsiteX41" fmla="*/ 2080360 w 2811880"/>
                <a:gd name="connsiteY41" fmla="*/ 2048221 h 4806661"/>
                <a:gd name="connsiteX42" fmla="*/ 2156560 w 2811880"/>
                <a:gd name="connsiteY42" fmla="*/ 2772121 h 4806661"/>
                <a:gd name="connsiteX43" fmla="*/ 2118460 w 2811880"/>
                <a:gd name="connsiteY43" fmla="*/ 3221701 h 4806661"/>
                <a:gd name="connsiteX44" fmla="*/ 2156560 w 2811880"/>
                <a:gd name="connsiteY44" fmla="*/ 3282661 h 4806661"/>
                <a:gd name="connsiteX45" fmla="*/ 2362300 w 2811880"/>
                <a:gd name="connsiteY45" fmla="*/ 4479001 h 4806661"/>
                <a:gd name="connsiteX46" fmla="*/ 2720440 w 2811880"/>
                <a:gd name="connsiteY46" fmla="*/ 4600921 h 4806661"/>
                <a:gd name="connsiteX47" fmla="*/ 2811880 w 2811880"/>
                <a:gd name="connsiteY47" fmla="*/ 4661881 h 4806661"/>
                <a:gd name="connsiteX48" fmla="*/ 1988920 w 2811880"/>
                <a:gd name="connsiteY48" fmla="*/ 4806661 h 4806661"/>
                <a:gd name="connsiteX49" fmla="*/ 1920340 w 2811880"/>
                <a:gd name="connsiteY49" fmla="*/ 4570441 h 4806661"/>
                <a:gd name="connsiteX50" fmla="*/ 1569820 w 2811880"/>
                <a:gd name="connsiteY50" fmla="*/ 3244561 h 4806661"/>
                <a:gd name="connsiteX0" fmla="*/ 1569820 w 2811880"/>
                <a:gd name="connsiteY0" fmla="*/ 3244561 h 4806661"/>
                <a:gd name="connsiteX1" fmla="*/ 621606 w 2811880"/>
                <a:gd name="connsiteY1" fmla="*/ 4278976 h 4806661"/>
                <a:gd name="connsiteX2" fmla="*/ 434917 w 2811880"/>
                <a:gd name="connsiteY2" fmla="*/ 4288977 h 4806661"/>
                <a:gd name="connsiteX3" fmla="*/ 425868 w 2811880"/>
                <a:gd name="connsiteY3" fmla="*/ 4403753 h 4806661"/>
                <a:gd name="connsiteX4" fmla="*/ 343000 w 2811880"/>
                <a:gd name="connsiteY4" fmla="*/ 4557582 h 4806661"/>
                <a:gd name="connsiteX5" fmla="*/ 446346 w 2811880"/>
                <a:gd name="connsiteY5" fmla="*/ 4677121 h 4806661"/>
                <a:gd name="connsiteX6" fmla="*/ 449680 w 2811880"/>
                <a:gd name="connsiteY6" fmla="*/ 4753321 h 4806661"/>
                <a:gd name="connsiteX7" fmla="*/ 198220 w 2811880"/>
                <a:gd name="connsiteY7" fmla="*/ 4616161 h 4806661"/>
                <a:gd name="connsiteX8" fmla="*/ 99160 w 2811880"/>
                <a:gd name="connsiteY8" fmla="*/ 4364701 h 4806661"/>
                <a:gd name="connsiteX9" fmla="*/ 75824 w 2811880"/>
                <a:gd name="connsiteY9" fmla="*/ 4390895 h 4806661"/>
                <a:gd name="connsiteX10" fmla="*/ 5339 w 2811880"/>
                <a:gd name="connsiteY10" fmla="*/ 4178963 h 4806661"/>
                <a:gd name="connsiteX11" fmla="*/ 233939 w 2811880"/>
                <a:gd name="connsiteY11" fmla="*/ 4059425 h 4806661"/>
                <a:gd name="connsiteX12" fmla="*/ 524454 w 2811880"/>
                <a:gd name="connsiteY12" fmla="*/ 3771293 h 4806661"/>
                <a:gd name="connsiteX13" fmla="*/ 754480 w 2811880"/>
                <a:gd name="connsiteY13" fmla="*/ 3549361 h 4806661"/>
                <a:gd name="connsiteX14" fmla="*/ 30104 w 2811880"/>
                <a:gd name="connsiteY14" fmla="*/ 3205509 h 4806661"/>
                <a:gd name="connsiteX15" fmla="*/ 289660 w 2811880"/>
                <a:gd name="connsiteY15" fmla="*/ 2718781 h 4806661"/>
                <a:gd name="connsiteX16" fmla="*/ 769720 w 2811880"/>
                <a:gd name="connsiteY16" fmla="*/ 2924521 h 4806661"/>
                <a:gd name="connsiteX17" fmla="*/ 647800 w 2811880"/>
                <a:gd name="connsiteY17" fmla="*/ 2772121 h 4806661"/>
                <a:gd name="connsiteX18" fmla="*/ 731620 w 2811880"/>
                <a:gd name="connsiteY18" fmla="*/ 2634961 h 4806661"/>
                <a:gd name="connsiteX19" fmla="*/ 687805 w 2811880"/>
                <a:gd name="connsiteY19" fmla="*/ 2574477 h 4806661"/>
                <a:gd name="connsiteX20" fmla="*/ 952600 w 2811880"/>
                <a:gd name="connsiteY20" fmla="*/ 1630074 h 4806661"/>
                <a:gd name="connsiteX21" fmla="*/ 1013560 w 2811880"/>
                <a:gd name="connsiteY21" fmla="*/ 1568161 h 4806661"/>
                <a:gd name="connsiteX22" fmla="*/ 1217871 w 2811880"/>
                <a:gd name="connsiteY22" fmla="*/ 1119057 h 4806661"/>
                <a:gd name="connsiteX23" fmla="*/ 1231206 w 2811880"/>
                <a:gd name="connsiteY23" fmla="*/ 1022379 h 4806661"/>
                <a:gd name="connsiteX24" fmla="*/ 1486952 w 2811880"/>
                <a:gd name="connsiteY24" fmla="*/ 724722 h 4806661"/>
                <a:gd name="connsiteX25" fmla="*/ 1553154 w 2811880"/>
                <a:gd name="connsiteY25" fmla="*/ 694719 h 4806661"/>
                <a:gd name="connsiteX26" fmla="*/ 1577440 w 2811880"/>
                <a:gd name="connsiteY26" fmla="*/ 569941 h 4806661"/>
                <a:gd name="connsiteX27" fmla="*/ 1542674 w 2811880"/>
                <a:gd name="connsiteY27" fmla="*/ 171796 h 4806661"/>
                <a:gd name="connsiteX28" fmla="*/ 2072740 w 2811880"/>
                <a:gd name="connsiteY28" fmla="*/ 51781 h 4806661"/>
                <a:gd name="connsiteX29" fmla="*/ 2042260 w 2811880"/>
                <a:gd name="connsiteY29" fmla="*/ 341341 h 4806661"/>
                <a:gd name="connsiteX30" fmla="*/ 2110840 w 2811880"/>
                <a:gd name="connsiteY30" fmla="*/ 409921 h 4806661"/>
                <a:gd name="connsiteX31" fmla="*/ 2065120 w 2811880"/>
                <a:gd name="connsiteY31" fmla="*/ 554701 h 4806661"/>
                <a:gd name="connsiteX32" fmla="*/ 2049880 w 2811880"/>
                <a:gd name="connsiteY32" fmla="*/ 669001 h 4806661"/>
                <a:gd name="connsiteX33" fmla="*/ 1889860 w 2811880"/>
                <a:gd name="connsiteY33" fmla="*/ 790921 h 4806661"/>
                <a:gd name="connsiteX34" fmla="*/ 1988920 w 2811880"/>
                <a:gd name="connsiteY34" fmla="*/ 928081 h 4806661"/>
                <a:gd name="connsiteX35" fmla="*/ 2019400 w 2811880"/>
                <a:gd name="connsiteY35" fmla="*/ 1583401 h 4806661"/>
                <a:gd name="connsiteX36" fmla="*/ 2522320 w 2811880"/>
                <a:gd name="connsiteY36" fmla="*/ 2025361 h 4806661"/>
                <a:gd name="connsiteX37" fmla="*/ 2750920 w 2811880"/>
                <a:gd name="connsiteY37" fmla="*/ 2177761 h 4806661"/>
                <a:gd name="connsiteX38" fmla="*/ 2644240 w 2811880"/>
                <a:gd name="connsiteY38" fmla="*/ 2436841 h 4806661"/>
                <a:gd name="connsiteX39" fmla="*/ 2499460 w 2811880"/>
                <a:gd name="connsiteY39" fmla="*/ 2231101 h 4806661"/>
                <a:gd name="connsiteX40" fmla="*/ 2400400 w 2811880"/>
                <a:gd name="connsiteY40" fmla="*/ 2299681 h 4806661"/>
                <a:gd name="connsiteX41" fmla="*/ 2080360 w 2811880"/>
                <a:gd name="connsiteY41" fmla="*/ 2048221 h 4806661"/>
                <a:gd name="connsiteX42" fmla="*/ 2156560 w 2811880"/>
                <a:gd name="connsiteY42" fmla="*/ 2772121 h 4806661"/>
                <a:gd name="connsiteX43" fmla="*/ 2118460 w 2811880"/>
                <a:gd name="connsiteY43" fmla="*/ 3221701 h 4806661"/>
                <a:gd name="connsiteX44" fmla="*/ 2156560 w 2811880"/>
                <a:gd name="connsiteY44" fmla="*/ 3282661 h 4806661"/>
                <a:gd name="connsiteX45" fmla="*/ 2362300 w 2811880"/>
                <a:gd name="connsiteY45" fmla="*/ 4479001 h 4806661"/>
                <a:gd name="connsiteX46" fmla="*/ 2720440 w 2811880"/>
                <a:gd name="connsiteY46" fmla="*/ 4600921 h 4806661"/>
                <a:gd name="connsiteX47" fmla="*/ 2811880 w 2811880"/>
                <a:gd name="connsiteY47" fmla="*/ 4661881 h 4806661"/>
                <a:gd name="connsiteX48" fmla="*/ 1988920 w 2811880"/>
                <a:gd name="connsiteY48" fmla="*/ 4806661 h 4806661"/>
                <a:gd name="connsiteX49" fmla="*/ 1920340 w 2811880"/>
                <a:gd name="connsiteY49" fmla="*/ 4570441 h 4806661"/>
                <a:gd name="connsiteX50" fmla="*/ 1569820 w 2811880"/>
                <a:gd name="connsiteY50" fmla="*/ 3244561 h 4806661"/>
                <a:gd name="connsiteX0" fmla="*/ 1569820 w 2811880"/>
                <a:gd name="connsiteY0" fmla="*/ 3290485 h 4852585"/>
                <a:gd name="connsiteX1" fmla="*/ 621606 w 2811880"/>
                <a:gd name="connsiteY1" fmla="*/ 4324900 h 4852585"/>
                <a:gd name="connsiteX2" fmla="*/ 434917 w 2811880"/>
                <a:gd name="connsiteY2" fmla="*/ 4334901 h 4852585"/>
                <a:gd name="connsiteX3" fmla="*/ 425868 w 2811880"/>
                <a:gd name="connsiteY3" fmla="*/ 4449677 h 4852585"/>
                <a:gd name="connsiteX4" fmla="*/ 343000 w 2811880"/>
                <a:gd name="connsiteY4" fmla="*/ 4603506 h 4852585"/>
                <a:gd name="connsiteX5" fmla="*/ 446346 w 2811880"/>
                <a:gd name="connsiteY5" fmla="*/ 4723045 h 4852585"/>
                <a:gd name="connsiteX6" fmla="*/ 449680 w 2811880"/>
                <a:gd name="connsiteY6" fmla="*/ 4799245 h 4852585"/>
                <a:gd name="connsiteX7" fmla="*/ 198220 w 2811880"/>
                <a:gd name="connsiteY7" fmla="*/ 4662085 h 4852585"/>
                <a:gd name="connsiteX8" fmla="*/ 99160 w 2811880"/>
                <a:gd name="connsiteY8" fmla="*/ 4410625 h 4852585"/>
                <a:gd name="connsiteX9" fmla="*/ 75824 w 2811880"/>
                <a:gd name="connsiteY9" fmla="*/ 4436819 h 4852585"/>
                <a:gd name="connsiteX10" fmla="*/ 5339 w 2811880"/>
                <a:gd name="connsiteY10" fmla="*/ 4224887 h 4852585"/>
                <a:gd name="connsiteX11" fmla="*/ 233939 w 2811880"/>
                <a:gd name="connsiteY11" fmla="*/ 4105349 h 4852585"/>
                <a:gd name="connsiteX12" fmla="*/ 524454 w 2811880"/>
                <a:gd name="connsiteY12" fmla="*/ 3817217 h 4852585"/>
                <a:gd name="connsiteX13" fmla="*/ 754480 w 2811880"/>
                <a:gd name="connsiteY13" fmla="*/ 3595285 h 4852585"/>
                <a:gd name="connsiteX14" fmla="*/ 30104 w 2811880"/>
                <a:gd name="connsiteY14" fmla="*/ 3251433 h 4852585"/>
                <a:gd name="connsiteX15" fmla="*/ 289660 w 2811880"/>
                <a:gd name="connsiteY15" fmla="*/ 2764705 h 4852585"/>
                <a:gd name="connsiteX16" fmla="*/ 769720 w 2811880"/>
                <a:gd name="connsiteY16" fmla="*/ 2970445 h 4852585"/>
                <a:gd name="connsiteX17" fmla="*/ 647800 w 2811880"/>
                <a:gd name="connsiteY17" fmla="*/ 2818045 h 4852585"/>
                <a:gd name="connsiteX18" fmla="*/ 731620 w 2811880"/>
                <a:gd name="connsiteY18" fmla="*/ 2680885 h 4852585"/>
                <a:gd name="connsiteX19" fmla="*/ 687805 w 2811880"/>
                <a:gd name="connsiteY19" fmla="*/ 2620401 h 4852585"/>
                <a:gd name="connsiteX20" fmla="*/ 952600 w 2811880"/>
                <a:gd name="connsiteY20" fmla="*/ 1675998 h 4852585"/>
                <a:gd name="connsiteX21" fmla="*/ 1013560 w 2811880"/>
                <a:gd name="connsiteY21" fmla="*/ 1614085 h 4852585"/>
                <a:gd name="connsiteX22" fmla="*/ 1217871 w 2811880"/>
                <a:gd name="connsiteY22" fmla="*/ 1164981 h 4852585"/>
                <a:gd name="connsiteX23" fmla="*/ 1231206 w 2811880"/>
                <a:gd name="connsiteY23" fmla="*/ 1068303 h 4852585"/>
                <a:gd name="connsiteX24" fmla="*/ 1486952 w 2811880"/>
                <a:gd name="connsiteY24" fmla="*/ 770646 h 4852585"/>
                <a:gd name="connsiteX25" fmla="*/ 1553154 w 2811880"/>
                <a:gd name="connsiteY25" fmla="*/ 740643 h 4852585"/>
                <a:gd name="connsiteX26" fmla="*/ 1577440 w 2811880"/>
                <a:gd name="connsiteY26" fmla="*/ 615865 h 4852585"/>
                <a:gd name="connsiteX27" fmla="*/ 1542674 w 2811880"/>
                <a:gd name="connsiteY27" fmla="*/ 217720 h 4852585"/>
                <a:gd name="connsiteX28" fmla="*/ 2072740 w 2811880"/>
                <a:gd name="connsiteY28" fmla="*/ 97705 h 4852585"/>
                <a:gd name="connsiteX29" fmla="*/ 2042260 w 2811880"/>
                <a:gd name="connsiteY29" fmla="*/ 387265 h 4852585"/>
                <a:gd name="connsiteX30" fmla="*/ 2110840 w 2811880"/>
                <a:gd name="connsiteY30" fmla="*/ 455845 h 4852585"/>
                <a:gd name="connsiteX31" fmla="*/ 2065120 w 2811880"/>
                <a:gd name="connsiteY31" fmla="*/ 600625 h 4852585"/>
                <a:gd name="connsiteX32" fmla="*/ 2049880 w 2811880"/>
                <a:gd name="connsiteY32" fmla="*/ 714925 h 4852585"/>
                <a:gd name="connsiteX33" fmla="*/ 1889860 w 2811880"/>
                <a:gd name="connsiteY33" fmla="*/ 836845 h 4852585"/>
                <a:gd name="connsiteX34" fmla="*/ 1988920 w 2811880"/>
                <a:gd name="connsiteY34" fmla="*/ 974005 h 4852585"/>
                <a:gd name="connsiteX35" fmla="*/ 2019400 w 2811880"/>
                <a:gd name="connsiteY35" fmla="*/ 1629325 h 4852585"/>
                <a:gd name="connsiteX36" fmla="*/ 2522320 w 2811880"/>
                <a:gd name="connsiteY36" fmla="*/ 2071285 h 4852585"/>
                <a:gd name="connsiteX37" fmla="*/ 2750920 w 2811880"/>
                <a:gd name="connsiteY37" fmla="*/ 2223685 h 4852585"/>
                <a:gd name="connsiteX38" fmla="*/ 2644240 w 2811880"/>
                <a:gd name="connsiteY38" fmla="*/ 2482765 h 4852585"/>
                <a:gd name="connsiteX39" fmla="*/ 2499460 w 2811880"/>
                <a:gd name="connsiteY39" fmla="*/ 2277025 h 4852585"/>
                <a:gd name="connsiteX40" fmla="*/ 2400400 w 2811880"/>
                <a:gd name="connsiteY40" fmla="*/ 2345605 h 4852585"/>
                <a:gd name="connsiteX41" fmla="*/ 2080360 w 2811880"/>
                <a:gd name="connsiteY41" fmla="*/ 2094145 h 4852585"/>
                <a:gd name="connsiteX42" fmla="*/ 2156560 w 2811880"/>
                <a:gd name="connsiteY42" fmla="*/ 2818045 h 4852585"/>
                <a:gd name="connsiteX43" fmla="*/ 2118460 w 2811880"/>
                <a:gd name="connsiteY43" fmla="*/ 3267625 h 4852585"/>
                <a:gd name="connsiteX44" fmla="*/ 2156560 w 2811880"/>
                <a:gd name="connsiteY44" fmla="*/ 3328585 h 4852585"/>
                <a:gd name="connsiteX45" fmla="*/ 2362300 w 2811880"/>
                <a:gd name="connsiteY45" fmla="*/ 4524925 h 4852585"/>
                <a:gd name="connsiteX46" fmla="*/ 2720440 w 2811880"/>
                <a:gd name="connsiteY46" fmla="*/ 4646845 h 4852585"/>
                <a:gd name="connsiteX47" fmla="*/ 2811880 w 2811880"/>
                <a:gd name="connsiteY47" fmla="*/ 4707805 h 4852585"/>
                <a:gd name="connsiteX48" fmla="*/ 1988920 w 2811880"/>
                <a:gd name="connsiteY48" fmla="*/ 4852585 h 4852585"/>
                <a:gd name="connsiteX49" fmla="*/ 1920340 w 2811880"/>
                <a:gd name="connsiteY49" fmla="*/ 4616365 h 4852585"/>
                <a:gd name="connsiteX50" fmla="*/ 1569820 w 2811880"/>
                <a:gd name="connsiteY50" fmla="*/ 3290485 h 4852585"/>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10840 w 2811880"/>
                <a:gd name="connsiteY30" fmla="*/ 407648 h 4804388"/>
                <a:gd name="connsiteX31" fmla="*/ 2065120 w 2811880"/>
                <a:gd name="connsiteY31" fmla="*/ 552428 h 4804388"/>
                <a:gd name="connsiteX32" fmla="*/ 2049880 w 2811880"/>
                <a:gd name="connsiteY32" fmla="*/ 66672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10840 w 2811880"/>
                <a:gd name="connsiteY30" fmla="*/ 407648 h 4804388"/>
                <a:gd name="connsiteX31" fmla="*/ 2065120 w 2811880"/>
                <a:gd name="connsiteY31" fmla="*/ 552428 h 4804388"/>
                <a:gd name="connsiteX32" fmla="*/ 2049880 w 2811880"/>
                <a:gd name="connsiteY32" fmla="*/ 66672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10840 w 2811880"/>
                <a:gd name="connsiteY30" fmla="*/ 407648 h 4804388"/>
                <a:gd name="connsiteX31" fmla="*/ 2065120 w 2811880"/>
                <a:gd name="connsiteY31" fmla="*/ 552428 h 4804388"/>
                <a:gd name="connsiteX32" fmla="*/ 2049880 w 2811880"/>
                <a:gd name="connsiteY32" fmla="*/ 66672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65120 w 2811880"/>
                <a:gd name="connsiteY31" fmla="*/ 552428 h 4804388"/>
                <a:gd name="connsiteX32" fmla="*/ 2049880 w 2811880"/>
                <a:gd name="connsiteY32" fmla="*/ 66672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49880 w 2811880"/>
                <a:gd name="connsiteY32" fmla="*/ 66672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49880 w 2811880"/>
                <a:gd name="connsiteY32" fmla="*/ 66672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49880 w 2811880"/>
                <a:gd name="connsiteY32" fmla="*/ 66672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8930 w 2811880"/>
                <a:gd name="connsiteY32" fmla="*/ 64767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8930 w 2811880"/>
                <a:gd name="connsiteY32" fmla="*/ 64767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8930 w 2811880"/>
                <a:gd name="connsiteY32" fmla="*/ 647678 h 4804388"/>
                <a:gd name="connsiteX33" fmla="*/ 1889860 w 2811880"/>
                <a:gd name="connsiteY33" fmla="*/ 788648 h 4804388"/>
                <a:gd name="connsiteX34" fmla="*/ 1988920 w 2811880"/>
                <a:gd name="connsiteY34" fmla="*/ 925808 h 4804388"/>
                <a:gd name="connsiteX35" fmla="*/ 2019400 w 2811880"/>
                <a:gd name="connsiteY35" fmla="*/ 1581128 h 4804388"/>
                <a:gd name="connsiteX36" fmla="*/ 2522320 w 2811880"/>
                <a:gd name="connsiteY36" fmla="*/ 2023088 h 4804388"/>
                <a:gd name="connsiteX37" fmla="*/ 2750920 w 2811880"/>
                <a:gd name="connsiteY37" fmla="*/ 2175488 h 4804388"/>
                <a:gd name="connsiteX38" fmla="*/ 2644240 w 2811880"/>
                <a:gd name="connsiteY38" fmla="*/ 2434568 h 4804388"/>
                <a:gd name="connsiteX39" fmla="*/ 2499460 w 2811880"/>
                <a:gd name="connsiteY39" fmla="*/ 2228828 h 4804388"/>
                <a:gd name="connsiteX40" fmla="*/ 2400400 w 2811880"/>
                <a:gd name="connsiteY40" fmla="*/ 2297408 h 4804388"/>
                <a:gd name="connsiteX41" fmla="*/ 2080360 w 2811880"/>
                <a:gd name="connsiteY41" fmla="*/ 2045948 h 4804388"/>
                <a:gd name="connsiteX42" fmla="*/ 2156560 w 2811880"/>
                <a:gd name="connsiteY42" fmla="*/ 2769848 h 4804388"/>
                <a:gd name="connsiteX43" fmla="*/ 2118460 w 2811880"/>
                <a:gd name="connsiteY43" fmla="*/ 3219428 h 4804388"/>
                <a:gd name="connsiteX44" fmla="*/ 2156560 w 2811880"/>
                <a:gd name="connsiteY44" fmla="*/ 3280388 h 4804388"/>
                <a:gd name="connsiteX45" fmla="*/ 2362300 w 2811880"/>
                <a:gd name="connsiteY45" fmla="*/ 4476728 h 4804388"/>
                <a:gd name="connsiteX46" fmla="*/ 2720440 w 2811880"/>
                <a:gd name="connsiteY46" fmla="*/ 4598648 h 4804388"/>
                <a:gd name="connsiteX47" fmla="*/ 2811880 w 2811880"/>
                <a:gd name="connsiteY47" fmla="*/ 4659608 h 4804388"/>
                <a:gd name="connsiteX48" fmla="*/ 1988920 w 2811880"/>
                <a:gd name="connsiteY48" fmla="*/ 4804388 h 4804388"/>
                <a:gd name="connsiteX49" fmla="*/ 1920340 w 2811880"/>
                <a:gd name="connsiteY49" fmla="*/ 4568168 h 4804388"/>
                <a:gd name="connsiteX50" fmla="*/ 1569820 w 2811880"/>
                <a:gd name="connsiteY50"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8930 w 2811880"/>
                <a:gd name="connsiteY32" fmla="*/ 64767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19400 w 2811880"/>
                <a:gd name="connsiteY36" fmla="*/ 1581128 h 4804388"/>
                <a:gd name="connsiteX37" fmla="*/ 2522320 w 2811880"/>
                <a:gd name="connsiteY37" fmla="*/ 2023088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19400 w 2811880"/>
                <a:gd name="connsiteY36" fmla="*/ 1581128 h 4804388"/>
                <a:gd name="connsiteX37" fmla="*/ 2522320 w 2811880"/>
                <a:gd name="connsiteY37" fmla="*/ 2023088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19400 w 2811880"/>
                <a:gd name="connsiteY36" fmla="*/ 1581128 h 4804388"/>
                <a:gd name="connsiteX37" fmla="*/ 2522320 w 2811880"/>
                <a:gd name="connsiteY37" fmla="*/ 2023088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19400 w 2811880"/>
                <a:gd name="connsiteY36" fmla="*/ 1581128 h 4804388"/>
                <a:gd name="connsiteX37" fmla="*/ 2522320 w 2811880"/>
                <a:gd name="connsiteY37" fmla="*/ 2023088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76550 w 2811880"/>
                <a:gd name="connsiteY36" fmla="*/ 1566841 h 4804388"/>
                <a:gd name="connsiteX37" fmla="*/ 2522320 w 2811880"/>
                <a:gd name="connsiteY37" fmla="*/ 2023088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76550 w 2811880"/>
                <a:gd name="connsiteY36" fmla="*/ 1566841 h 4804388"/>
                <a:gd name="connsiteX37" fmla="*/ 2522320 w 2811880"/>
                <a:gd name="connsiteY37" fmla="*/ 2023088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76550 w 2811880"/>
                <a:gd name="connsiteY36" fmla="*/ 1566841 h 4804388"/>
                <a:gd name="connsiteX37" fmla="*/ 2522320 w 2811880"/>
                <a:gd name="connsiteY37" fmla="*/ 2023088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22320 w 2811880"/>
                <a:gd name="connsiteY37" fmla="*/ 2023088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750920 w 2811880"/>
                <a:gd name="connsiteY38" fmla="*/ 2175488 h 4804388"/>
                <a:gd name="connsiteX39" fmla="*/ 2644240 w 2811880"/>
                <a:gd name="connsiteY39" fmla="*/ 2434568 h 4804388"/>
                <a:gd name="connsiteX40" fmla="*/ 2499460 w 2811880"/>
                <a:gd name="connsiteY40" fmla="*/ 2228828 h 4804388"/>
                <a:gd name="connsiteX41" fmla="*/ 2400400 w 2811880"/>
                <a:gd name="connsiteY41" fmla="*/ 2297408 h 4804388"/>
                <a:gd name="connsiteX42" fmla="*/ 2080360 w 2811880"/>
                <a:gd name="connsiteY42" fmla="*/ 2045948 h 4804388"/>
                <a:gd name="connsiteX43" fmla="*/ 2156560 w 2811880"/>
                <a:gd name="connsiteY43" fmla="*/ 2769848 h 4804388"/>
                <a:gd name="connsiteX44" fmla="*/ 2118460 w 2811880"/>
                <a:gd name="connsiteY44" fmla="*/ 3219428 h 4804388"/>
                <a:gd name="connsiteX45" fmla="*/ 2156560 w 2811880"/>
                <a:gd name="connsiteY45" fmla="*/ 3280388 h 4804388"/>
                <a:gd name="connsiteX46" fmla="*/ 2362300 w 2811880"/>
                <a:gd name="connsiteY46" fmla="*/ 4476728 h 4804388"/>
                <a:gd name="connsiteX47" fmla="*/ 2720440 w 2811880"/>
                <a:gd name="connsiteY47" fmla="*/ 4598648 h 4804388"/>
                <a:gd name="connsiteX48" fmla="*/ 2811880 w 2811880"/>
                <a:gd name="connsiteY48" fmla="*/ 4659608 h 4804388"/>
                <a:gd name="connsiteX49" fmla="*/ 1988920 w 2811880"/>
                <a:gd name="connsiteY49" fmla="*/ 4804388 h 4804388"/>
                <a:gd name="connsiteX50" fmla="*/ 1920340 w 2811880"/>
                <a:gd name="connsiteY50" fmla="*/ 4568168 h 4804388"/>
                <a:gd name="connsiteX51" fmla="*/ 1569820 w 2811880"/>
                <a:gd name="connsiteY51"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50920 w 2811880"/>
                <a:gd name="connsiteY39" fmla="*/ 2175488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50920 w 2811880"/>
                <a:gd name="connsiteY39" fmla="*/ 2175488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50920 w 2811880"/>
                <a:gd name="connsiteY39" fmla="*/ 2175488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50920 w 2811880"/>
                <a:gd name="connsiteY39" fmla="*/ 2175488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81877 w 2811880"/>
                <a:gd name="connsiteY39" fmla="*/ 2254069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44240 w 2811880"/>
                <a:gd name="connsiteY40" fmla="*/ 2434568 h 4804388"/>
                <a:gd name="connsiteX41" fmla="*/ 2499460 w 2811880"/>
                <a:gd name="connsiteY41" fmla="*/ 2228828 h 4804388"/>
                <a:gd name="connsiteX42" fmla="*/ 2400400 w 2811880"/>
                <a:gd name="connsiteY42" fmla="*/ 2297408 h 4804388"/>
                <a:gd name="connsiteX43" fmla="*/ 2080360 w 2811880"/>
                <a:gd name="connsiteY43" fmla="*/ 2045948 h 4804388"/>
                <a:gd name="connsiteX44" fmla="*/ 2156560 w 2811880"/>
                <a:gd name="connsiteY44" fmla="*/ 2769848 h 4804388"/>
                <a:gd name="connsiteX45" fmla="*/ 2118460 w 2811880"/>
                <a:gd name="connsiteY45" fmla="*/ 3219428 h 4804388"/>
                <a:gd name="connsiteX46" fmla="*/ 2156560 w 2811880"/>
                <a:gd name="connsiteY46" fmla="*/ 3280388 h 4804388"/>
                <a:gd name="connsiteX47" fmla="*/ 2362300 w 2811880"/>
                <a:gd name="connsiteY47" fmla="*/ 4476728 h 4804388"/>
                <a:gd name="connsiteX48" fmla="*/ 2720440 w 2811880"/>
                <a:gd name="connsiteY48" fmla="*/ 4598648 h 4804388"/>
                <a:gd name="connsiteX49" fmla="*/ 2811880 w 2811880"/>
                <a:gd name="connsiteY49" fmla="*/ 4659608 h 4804388"/>
                <a:gd name="connsiteX50" fmla="*/ 1988920 w 2811880"/>
                <a:gd name="connsiteY50" fmla="*/ 4804388 h 4804388"/>
                <a:gd name="connsiteX51" fmla="*/ 1920340 w 2811880"/>
                <a:gd name="connsiteY51" fmla="*/ 4568168 h 4804388"/>
                <a:gd name="connsiteX52" fmla="*/ 1569820 w 2811880"/>
                <a:gd name="connsiteY52"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44240 w 2811880"/>
                <a:gd name="connsiteY40" fmla="*/ 2434568 h 4804388"/>
                <a:gd name="connsiteX41" fmla="*/ 2619953 w 2811880"/>
                <a:gd name="connsiteY41" fmla="*/ 2309314 h 4804388"/>
                <a:gd name="connsiteX42" fmla="*/ 2499460 w 2811880"/>
                <a:gd name="connsiteY42" fmla="*/ 2228828 h 4804388"/>
                <a:gd name="connsiteX43" fmla="*/ 2400400 w 2811880"/>
                <a:gd name="connsiteY43" fmla="*/ 2297408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25190 w 2811880"/>
                <a:gd name="connsiteY40" fmla="*/ 2441712 h 4804388"/>
                <a:gd name="connsiteX41" fmla="*/ 2619953 w 2811880"/>
                <a:gd name="connsiteY41" fmla="*/ 2309314 h 4804388"/>
                <a:gd name="connsiteX42" fmla="*/ 2499460 w 2811880"/>
                <a:gd name="connsiteY42" fmla="*/ 2228828 h 4804388"/>
                <a:gd name="connsiteX43" fmla="*/ 2400400 w 2811880"/>
                <a:gd name="connsiteY43" fmla="*/ 2297408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29953 w 2811880"/>
                <a:gd name="connsiteY40" fmla="*/ 2425043 h 4804388"/>
                <a:gd name="connsiteX41" fmla="*/ 2619953 w 2811880"/>
                <a:gd name="connsiteY41" fmla="*/ 2309314 h 4804388"/>
                <a:gd name="connsiteX42" fmla="*/ 2499460 w 2811880"/>
                <a:gd name="connsiteY42" fmla="*/ 2228828 h 4804388"/>
                <a:gd name="connsiteX43" fmla="*/ 2400400 w 2811880"/>
                <a:gd name="connsiteY43" fmla="*/ 2297408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34716 w 2811880"/>
                <a:gd name="connsiteY40" fmla="*/ 2408374 h 4804388"/>
                <a:gd name="connsiteX41" fmla="*/ 2619953 w 2811880"/>
                <a:gd name="connsiteY41" fmla="*/ 2309314 h 4804388"/>
                <a:gd name="connsiteX42" fmla="*/ 2499460 w 2811880"/>
                <a:gd name="connsiteY42" fmla="*/ 2228828 h 4804388"/>
                <a:gd name="connsiteX43" fmla="*/ 2400400 w 2811880"/>
                <a:gd name="connsiteY43" fmla="*/ 2297408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34716 w 2811880"/>
                <a:gd name="connsiteY40" fmla="*/ 2408374 h 4804388"/>
                <a:gd name="connsiteX41" fmla="*/ 2619953 w 2811880"/>
                <a:gd name="connsiteY41" fmla="*/ 2309314 h 4804388"/>
                <a:gd name="connsiteX42" fmla="*/ 2499460 w 2811880"/>
                <a:gd name="connsiteY42" fmla="*/ 2228828 h 4804388"/>
                <a:gd name="connsiteX43" fmla="*/ 2400400 w 2811880"/>
                <a:gd name="connsiteY43" fmla="*/ 2297408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0400 w 2811880"/>
                <a:gd name="connsiteY43" fmla="*/ 2297408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118460 w 2811880"/>
                <a:gd name="connsiteY46" fmla="*/ 3219428 h 4804388"/>
                <a:gd name="connsiteX47" fmla="*/ 2156560 w 2811880"/>
                <a:gd name="connsiteY47" fmla="*/ 3280388 h 4804388"/>
                <a:gd name="connsiteX48" fmla="*/ 2362300 w 2811880"/>
                <a:gd name="connsiteY48" fmla="*/ 4476728 h 4804388"/>
                <a:gd name="connsiteX49" fmla="*/ 2720440 w 2811880"/>
                <a:gd name="connsiteY49" fmla="*/ 4598648 h 4804388"/>
                <a:gd name="connsiteX50" fmla="*/ 2811880 w 2811880"/>
                <a:gd name="connsiteY50" fmla="*/ 4659608 h 4804388"/>
                <a:gd name="connsiteX51" fmla="*/ 1988920 w 2811880"/>
                <a:gd name="connsiteY51" fmla="*/ 4804388 h 4804388"/>
                <a:gd name="connsiteX52" fmla="*/ 1920340 w 2811880"/>
                <a:gd name="connsiteY52" fmla="*/ 4568168 h 4804388"/>
                <a:gd name="connsiteX53" fmla="*/ 1569820 w 2811880"/>
                <a:gd name="connsiteY53"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69885 w 2811880"/>
                <a:gd name="connsiteY46" fmla="*/ 2790327 h 4804388"/>
                <a:gd name="connsiteX47" fmla="*/ 2118460 w 2811880"/>
                <a:gd name="connsiteY47" fmla="*/ 3219428 h 4804388"/>
                <a:gd name="connsiteX48" fmla="*/ 2156560 w 2811880"/>
                <a:gd name="connsiteY48" fmla="*/ 3280388 h 4804388"/>
                <a:gd name="connsiteX49" fmla="*/ 2362300 w 2811880"/>
                <a:gd name="connsiteY49" fmla="*/ 4476728 h 4804388"/>
                <a:gd name="connsiteX50" fmla="*/ 2720440 w 2811880"/>
                <a:gd name="connsiteY50" fmla="*/ 4598648 h 4804388"/>
                <a:gd name="connsiteX51" fmla="*/ 2811880 w 2811880"/>
                <a:gd name="connsiteY51" fmla="*/ 4659608 h 4804388"/>
                <a:gd name="connsiteX52" fmla="*/ 1988920 w 2811880"/>
                <a:gd name="connsiteY52" fmla="*/ 4804388 h 4804388"/>
                <a:gd name="connsiteX53" fmla="*/ 1920340 w 2811880"/>
                <a:gd name="connsiteY53" fmla="*/ 4568168 h 4804388"/>
                <a:gd name="connsiteX54" fmla="*/ 1569820 w 2811880"/>
                <a:gd name="connsiteY54"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69885 w 2811880"/>
                <a:gd name="connsiteY46" fmla="*/ 2790327 h 4804388"/>
                <a:gd name="connsiteX47" fmla="*/ 2118460 w 2811880"/>
                <a:gd name="connsiteY47" fmla="*/ 3219428 h 4804388"/>
                <a:gd name="connsiteX48" fmla="*/ 2156560 w 2811880"/>
                <a:gd name="connsiteY48" fmla="*/ 3280388 h 4804388"/>
                <a:gd name="connsiteX49" fmla="*/ 2362300 w 2811880"/>
                <a:gd name="connsiteY49" fmla="*/ 4476728 h 4804388"/>
                <a:gd name="connsiteX50" fmla="*/ 2720440 w 2811880"/>
                <a:gd name="connsiteY50" fmla="*/ 4598648 h 4804388"/>
                <a:gd name="connsiteX51" fmla="*/ 2811880 w 2811880"/>
                <a:gd name="connsiteY51" fmla="*/ 4659608 h 4804388"/>
                <a:gd name="connsiteX52" fmla="*/ 1988920 w 2811880"/>
                <a:gd name="connsiteY52" fmla="*/ 4804388 h 4804388"/>
                <a:gd name="connsiteX53" fmla="*/ 1920340 w 2811880"/>
                <a:gd name="connsiteY53" fmla="*/ 4568168 h 4804388"/>
                <a:gd name="connsiteX54" fmla="*/ 1569820 w 2811880"/>
                <a:gd name="connsiteY54"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362300 w 2811880"/>
                <a:gd name="connsiteY49" fmla="*/ 4476728 h 4804388"/>
                <a:gd name="connsiteX50" fmla="*/ 2720440 w 2811880"/>
                <a:gd name="connsiteY50" fmla="*/ 4598648 h 4804388"/>
                <a:gd name="connsiteX51" fmla="*/ 2811880 w 2811880"/>
                <a:gd name="connsiteY51" fmla="*/ 4659608 h 4804388"/>
                <a:gd name="connsiteX52" fmla="*/ 1988920 w 2811880"/>
                <a:gd name="connsiteY52" fmla="*/ 4804388 h 4804388"/>
                <a:gd name="connsiteX53" fmla="*/ 1920340 w 2811880"/>
                <a:gd name="connsiteY53" fmla="*/ 4568168 h 4804388"/>
                <a:gd name="connsiteX54" fmla="*/ 1569820 w 2811880"/>
                <a:gd name="connsiteY54"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362300 w 2811880"/>
                <a:gd name="connsiteY49" fmla="*/ 4476728 h 4804388"/>
                <a:gd name="connsiteX50" fmla="*/ 2720440 w 2811880"/>
                <a:gd name="connsiteY50" fmla="*/ 4598648 h 4804388"/>
                <a:gd name="connsiteX51" fmla="*/ 2811880 w 2811880"/>
                <a:gd name="connsiteY51" fmla="*/ 4659608 h 4804388"/>
                <a:gd name="connsiteX52" fmla="*/ 1988920 w 2811880"/>
                <a:gd name="connsiteY52" fmla="*/ 4804388 h 4804388"/>
                <a:gd name="connsiteX53" fmla="*/ 1920340 w 2811880"/>
                <a:gd name="connsiteY53" fmla="*/ 4568168 h 4804388"/>
                <a:gd name="connsiteX54" fmla="*/ 1569820 w 2811880"/>
                <a:gd name="connsiteY54"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2300 w 2811880"/>
                <a:gd name="connsiteY50" fmla="*/ 4476728 h 4804388"/>
                <a:gd name="connsiteX51" fmla="*/ 2720440 w 2811880"/>
                <a:gd name="connsiteY51" fmla="*/ 4598648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2300 w 2811880"/>
                <a:gd name="connsiteY50" fmla="*/ 4476728 h 4804388"/>
                <a:gd name="connsiteX51" fmla="*/ 2720440 w 2811880"/>
                <a:gd name="connsiteY51" fmla="*/ 4598648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2300 w 2811880"/>
                <a:gd name="connsiteY50" fmla="*/ 4476728 h 4804388"/>
                <a:gd name="connsiteX51" fmla="*/ 2720440 w 2811880"/>
                <a:gd name="connsiteY51" fmla="*/ 4598648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2300 w 2811880"/>
                <a:gd name="connsiteY50" fmla="*/ 4476728 h 4804388"/>
                <a:gd name="connsiteX51" fmla="*/ 2720440 w 2811880"/>
                <a:gd name="connsiteY51" fmla="*/ 4598648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2300 w 2811880"/>
                <a:gd name="connsiteY50" fmla="*/ 4476728 h 4804388"/>
                <a:gd name="connsiteX51" fmla="*/ 2720440 w 2811880"/>
                <a:gd name="connsiteY51" fmla="*/ 4598648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2300 w 2811880"/>
                <a:gd name="connsiteY50" fmla="*/ 4476728 h 4804388"/>
                <a:gd name="connsiteX51" fmla="*/ 2720440 w 2811880"/>
                <a:gd name="connsiteY51" fmla="*/ 4598648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2300 w 2811880"/>
                <a:gd name="connsiteY50" fmla="*/ 4476728 h 4804388"/>
                <a:gd name="connsiteX51" fmla="*/ 2734727 w 2811880"/>
                <a:gd name="connsiteY51" fmla="*/ 4584360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7063 w 2811880"/>
                <a:gd name="connsiteY50" fmla="*/ 4443390 h 4804388"/>
                <a:gd name="connsiteX51" fmla="*/ 2734727 w 2811880"/>
                <a:gd name="connsiteY51" fmla="*/ 4584360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7063 w 2811880"/>
                <a:gd name="connsiteY50" fmla="*/ 4443390 h 4804388"/>
                <a:gd name="connsiteX51" fmla="*/ 2734727 w 2811880"/>
                <a:gd name="connsiteY51" fmla="*/ 4584360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7063 w 2811880"/>
                <a:gd name="connsiteY50" fmla="*/ 4443390 h 4804388"/>
                <a:gd name="connsiteX51" fmla="*/ 2734727 w 2811880"/>
                <a:gd name="connsiteY51" fmla="*/ 4584360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67063 w 2811880"/>
                <a:gd name="connsiteY50" fmla="*/ 4443390 h 4804388"/>
                <a:gd name="connsiteX51" fmla="*/ 2734727 w 2811880"/>
                <a:gd name="connsiteY51" fmla="*/ 4584360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83732 w 2811880"/>
                <a:gd name="connsiteY50" fmla="*/ 4467202 h 4804388"/>
                <a:gd name="connsiteX51" fmla="*/ 2734727 w 2811880"/>
                <a:gd name="connsiteY51" fmla="*/ 4584360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83732 w 2811880"/>
                <a:gd name="connsiteY50" fmla="*/ 4467202 h 4804388"/>
                <a:gd name="connsiteX51" fmla="*/ 2734727 w 2811880"/>
                <a:gd name="connsiteY51" fmla="*/ 4584360 h 4804388"/>
                <a:gd name="connsiteX52" fmla="*/ 2811880 w 2811880"/>
                <a:gd name="connsiteY52" fmla="*/ 4659608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811880"/>
                <a:gd name="connsiteY0" fmla="*/ 3242288 h 4804388"/>
                <a:gd name="connsiteX1" fmla="*/ 621606 w 2811880"/>
                <a:gd name="connsiteY1" fmla="*/ 4276703 h 4804388"/>
                <a:gd name="connsiteX2" fmla="*/ 434917 w 2811880"/>
                <a:gd name="connsiteY2" fmla="*/ 4286704 h 4804388"/>
                <a:gd name="connsiteX3" fmla="*/ 425868 w 2811880"/>
                <a:gd name="connsiteY3" fmla="*/ 4401480 h 4804388"/>
                <a:gd name="connsiteX4" fmla="*/ 343000 w 2811880"/>
                <a:gd name="connsiteY4" fmla="*/ 4555309 h 4804388"/>
                <a:gd name="connsiteX5" fmla="*/ 446346 w 2811880"/>
                <a:gd name="connsiteY5" fmla="*/ 4674848 h 4804388"/>
                <a:gd name="connsiteX6" fmla="*/ 449680 w 2811880"/>
                <a:gd name="connsiteY6" fmla="*/ 4751048 h 4804388"/>
                <a:gd name="connsiteX7" fmla="*/ 198220 w 2811880"/>
                <a:gd name="connsiteY7" fmla="*/ 4613888 h 4804388"/>
                <a:gd name="connsiteX8" fmla="*/ 99160 w 2811880"/>
                <a:gd name="connsiteY8" fmla="*/ 4362428 h 4804388"/>
                <a:gd name="connsiteX9" fmla="*/ 75824 w 2811880"/>
                <a:gd name="connsiteY9" fmla="*/ 4388622 h 4804388"/>
                <a:gd name="connsiteX10" fmla="*/ 5339 w 2811880"/>
                <a:gd name="connsiteY10" fmla="*/ 4176690 h 4804388"/>
                <a:gd name="connsiteX11" fmla="*/ 233939 w 2811880"/>
                <a:gd name="connsiteY11" fmla="*/ 4057152 h 4804388"/>
                <a:gd name="connsiteX12" fmla="*/ 524454 w 2811880"/>
                <a:gd name="connsiteY12" fmla="*/ 3769020 h 4804388"/>
                <a:gd name="connsiteX13" fmla="*/ 754480 w 2811880"/>
                <a:gd name="connsiteY13" fmla="*/ 3547088 h 4804388"/>
                <a:gd name="connsiteX14" fmla="*/ 30104 w 2811880"/>
                <a:gd name="connsiteY14" fmla="*/ 3203236 h 4804388"/>
                <a:gd name="connsiteX15" fmla="*/ 289660 w 2811880"/>
                <a:gd name="connsiteY15" fmla="*/ 2716508 h 4804388"/>
                <a:gd name="connsiteX16" fmla="*/ 769720 w 2811880"/>
                <a:gd name="connsiteY16" fmla="*/ 2922248 h 4804388"/>
                <a:gd name="connsiteX17" fmla="*/ 647800 w 2811880"/>
                <a:gd name="connsiteY17" fmla="*/ 2769848 h 4804388"/>
                <a:gd name="connsiteX18" fmla="*/ 731620 w 2811880"/>
                <a:gd name="connsiteY18" fmla="*/ 2632688 h 4804388"/>
                <a:gd name="connsiteX19" fmla="*/ 687805 w 2811880"/>
                <a:gd name="connsiteY19" fmla="*/ 2572204 h 4804388"/>
                <a:gd name="connsiteX20" fmla="*/ 952600 w 2811880"/>
                <a:gd name="connsiteY20" fmla="*/ 1627801 h 4804388"/>
                <a:gd name="connsiteX21" fmla="*/ 1013560 w 2811880"/>
                <a:gd name="connsiteY21" fmla="*/ 1565888 h 4804388"/>
                <a:gd name="connsiteX22" fmla="*/ 1217871 w 2811880"/>
                <a:gd name="connsiteY22" fmla="*/ 1116784 h 4804388"/>
                <a:gd name="connsiteX23" fmla="*/ 1231206 w 2811880"/>
                <a:gd name="connsiteY23" fmla="*/ 1020106 h 4804388"/>
                <a:gd name="connsiteX24" fmla="*/ 1486952 w 2811880"/>
                <a:gd name="connsiteY24" fmla="*/ 722449 h 4804388"/>
                <a:gd name="connsiteX25" fmla="*/ 1553154 w 2811880"/>
                <a:gd name="connsiteY25" fmla="*/ 692446 h 4804388"/>
                <a:gd name="connsiteX26" fmla="*/ 1577440 w 2811880"/>
                <a:gd name="connsiteY26" fmla="*/ 567668 h 4804388"/>
                <a:gd name="connsiteX27" fmla="*/ 1542674 w 2811880"/>
                <a:gd name="connsiteY27" fmla="*/ 169523 h 4804388"/>
                <a:gd name="connsiteX28" fmla="*/ 2072740 w 2811880"/>
                <a:gd name="connsiteY28" fmla="*/ 49508 h 4804388"/>
                <a:gd name="connsiteX29" fmla="*/ 2042260 w 2811880"/>
                <a:gd name="connsiteY29" fmla="*/ 339068 h 4804388"/>
                <a:gd name="connsiteX30" fmla="*/ 2127509 w 2811880"/>
                <a:gd name="connsiteY30" fmla="*/ 426698 h 4804388"/>
                <a:gd name="connsiteX31" fmla="*/ 2074645 w 2811880"/>
                <a:gd name="connsiteY31" fmla="*/ 497659 h 4804388"/>
                <a:gd name="connsiteX32" fmla="*/ 2061786 w 2811880"/>
                <a:gd name="connsiteY32" fmla="*/ 666728 h 4804388"/>
                <a:gd name="connsiteX33" fmla="*/ 1946060 w 2811880"/>
                <a:gd name="connsiteY33" fmla="*/ 668633 h 4804388"/>
                <a:gd name="connsiteX34" fmla="*/ 1889860 w 2811880"/>
                <a:gd name="connsiteY34" fmla="*/ 788648 h 4804388"/>
                <a:gd name="connsiteX35" fmla="*/ 1988920 w 2811880"/>
                <a:gd name="connsiteY35" fmla="*/ 925808 h 4804388"/>
                <a:gd name="connsiteX36" fmla="*/ 2050356 w 2811880"/>
                <a:gd name="connsiteY36" fmla="*/ 1569222 h 4804388"/>
                <a:gd name="connsiteX37" fmla="*/ 2538988 w 2811880"/>
                <a:gd name="connsiteY37" fmla="*/ 2034994 h 4804388"/>
                <a:gd name="connsiteX38" fmla="*/ 2615191 w 2811880"/>
                <a:gd name="connsiteY38" fmla="*/ 2106908 h 4804388"/>
                <a:gd name="connsiteX39" fmla="*/ 2779496 w 2811880"/>
                <a:gd name="connsiteY39" fmla="*/ 2299313 h 4804388"/>
                <a:gd name="connsiteX40" fmla="*/ 2651385 w 2811880"/>
                <a:gd name="connsiteY40" fmla="*/ 2446474 h 4804388"/>
                <a:gd name="connsiteX41" fmla="*/ 2619953 w 2811880"/>
                <a:gd name="connsiteY41" fmla="*/ 2309314 h 4804388"/>
                <a:gd name="connsiteX42" fmla="*/ 2499460 w 2811880"/>
                <a:gd name="connsiteY42" fmla="*/ 2228828 h 4804388"/>
                <a:gd name="connsiteX43" fmla="*/ 2402781 w 2811880"/>
                <a:gd name="connsiteY43" fmla="*/ 2314077 h 4804388"/>
                <a:gd name="connsiteX44" fmla="*/ 2080360 w 2811880"/>
                <a:gd name="connsiteY44" fmla="*/ 2045948 h 4804388"/>
                <a:gd name="connsiteX45" fmla="*/ 2156560 w 2811880"/>
                <a:gd name="connsiteY45" fmla="*/ 2769848 h 4804388"/>
                <a:gd name="connsiteX46" fmla="*/ 2088935 w 2811880"/>
                <a:gd name="connsiteY46" fmla="*/ 2837952 h 4804388"/>
                <a:gd name="connsiteX47" fmla="*/ 2118460 w 2811880"/>
                <a:gd name="connsiteY47" fmla="*/ 3219428 h 4804388"/>
                <a:gd name="connsiteX48" fmla="*/ 2156560 w 2811880"/>
                <a:gd name="connsiteY48" fmla="*/ 3280388 h 4804388"/>
                <a:gd name="connsiteX49" fmla="*/ 2227047 w 2811880"/>
                <a:gd name="connsiteY49" fmla="*/ 3864271 h 4804388"/>
                <a:gd name="connsiteX50" fmla="*/ 2383732 w 2811880"/>
                <a:gd name="connsiteY50" fmla="*/ 4467202 h 4804388"/>
                <a:gd name="connsiteX51" fmla="*/ 2734727 w 2811880"/>
                <a:gd name="connsiteY51" fmla="*/ 4584360 h 4804388"/>
                <a:gd name="connsiteX52" fmla="*/ 2811880 w 2811880"/>
                <a:gd name="connsiteY52" fmla="*/ 4683421 h 4804388"/>
                <a:gd name="connsiteX53" fmla="*/ 1988920 w 2811880"/>
                <a:gd name="connsiteY53" fmla="*/ 4804388 h 4804388"/>
                <a:gd name="connsiteX54" fmla="*/ 1920340 w 2811880"/>
                <a:gd name="connsiteY54" fmla="*/ 4568168 h 4804388"/>
                <a:gd name="connsiteX55" fmla="*/ 1569820 w 2811880"/>
                <a:gd name="connsiteY55" fmla="*/ 3242288 h 4804388"/>
                <a:gd name="connsiteX0" fmla="*/ 1569820 w 2929926"/>
                <a:gd name="connsiteY0" fmla="*/ 3242288 h 4804388"/>
                <a:gd name="connsiteX1" fmla="*/ 621606 w 2929926"/>
                <a:gd name="connsiteY1" fmla="*/ 4276703 h 4804388"/>
                <a:gd name="connsiteX2" fmla="*/ 434917 w 2929926"/>
                <a:gd name="connsiteY2" fmla="*/ 4286704 h 4804388"/>
                <a:gd name="connsiteX3" fmla="*/ 425868 w 2929926"/>
                <a:gd name="connsiteY3" fmla="*/ 4401480 h 4804388"/>
                <a:gd name="connsiteX4" fmla="*/ 343000 w 2929926"/>
                <a:gd name="connsiteY4" fmla="*/ 4555309 h 4804388"/>
                <a:gd name="connsiteX5" fmla="*/ 446346 w 2929926"/>
                <a:gd name="connsiteY5" fmla="*/ 4674848 h 4804388"/>
                <a:gd name="connsiteX6" fmla="*/ 449680 w 2929926"/>
                <a:gd name="connsiteY6" fmla="*/ 4751048 h 4804388"/>
                <a:gd name="connsiteX7" fmla="*/ 198220 w 2929926"/>
                <a:gd name="connsiteY7" fmla="*/ 4613888 h 4804388"/>
                <a:gd name="connsiteX8" fmla="*/ 99160 w 2929926"/>
                <a:gd name="connsiteY8" fmla="*/ 4362428 h 4804388"/>
                <a:gd name="connsiteX9" fmla="*/ 75824 w 2929926"/>
                <a:gd name="connsiteY9" fmla="*/ 4388622 h 4804388"/>
                <a:gd name="connsiteX10" fmla="*/ 5339 w 2929926"/>
                <a:gd name="connsiteY10" fmla="*/ 4176690 h 4804388"/>
                <a:gd name="connsiteX11" fmla="*/ 233939 w 2929926"/>
                <a:gd name="connsiteY11" fmla="*/ 4057152 h 4804388"/>
                <a:gd name="connsiteX12" fmla="*/ 524454 w 2929926"/>
                <a:gd name="connsiteY12" fmla="*/ 3769020 h 4804388"/>
                <a:gd name="connsiteX13" fmla="*/ 754480 w 2929926"/>
                <a:gd name="connsiteY13" fmla="*/ 3547088 h 4804388"/>
                <a:gd name="connsiteX14" fmla="*/ 30104 w 2929926"/>
                <a:gd name="connsiteY14" fmla="*/ 3203236 h 4804388"/>
                <a:gd name="connsiteX15" fmla="*/ 289660 w 2929926"/>
                <a:gd name="connsiteY15" fmla="*/ 2716508 h 4804388"/>
                <a:gd name="connsiteX16" fmla="*/ 769720 w 2929926"/>
                <a:gd name="connsiteY16" fmla="*/ 2922248 h 4804388"/>
                <a:gd name="connsiteX17" fmla="*/ 647800 w 2929926"/>
                <a:gd name="connsiteY17" fmla="*/ 2769848 h 4804388"/>
                <a:gd name="connsiteX18" fmla="*/ 731620 w 2929926"/>
                <a:gd name="connsiteY18" fmla="*/ 2632688 h 4804388"/>
                <a:gd name="connsiteX19" fmla="*/ 687805 w 2929926"/>
                <a:gd name="connsiteY19" fmla="*/ 2572204 h 4804388"/>
                <a:gd name="connsiteX20" fmla="*/ 952600 w 2929926"/>
                <a:gd name="connsiteY20" fmla="*/ 1627801 h 4804388"/>
                <a:gd name="connsiteX21" fmla="*/ 1013560 w 2929926"/>
                <a:gd name="connsiteY21" fmla="*/ 1565888 h 4804388"/>
                <a:gd name="connsiteX22" fmla="*/ 1217871 w 2929926"/>
                <a:gd name="connsiteY22" fmla="*/ 1116784 h 4804388"/>
                <a:gd name="connsiteX23" fmla="*/ 1231206 w 2929926"/>
                <a:gd name="connsiteY23" fmla="*/ 1020106 h 4804388"/>
                <a:gd name="connsiteX24" fmla="*/ 1486952 w 2929926"/>
                <a:gd name="connsiteY24" fmla="*/ 722449 h 4804388"/>
                <a:gd name="connsiteX25" fmla="*/ 1553154 w 2929926"/>
                <a:gd name="connsiteY25" fmla="*/ 692446 h 4804388"/>
                <a:gd name="connsiteX26" fmla="*/ 1577440 w 2929926"/>
                <a:gd name="connsiteY26" fmla="*/ 567668 h 4804388"/>
                <a:gd name="connsiteX27" fmla="*/ 1542674 w 2929926"/>
                <a:gd name="connsiteY27" fmla="*/ 169523 h 4804388"/>
                <a:gd name="connsiteX28" fmla="*/ 2072740 w 2929926"/>
                <a:gd name="connsiteY28" fmla="*/ 49508 h 4804388"/>
                <a:gd name="connsiteX29" fmla="*/ 2042260 w 2929926"/>
                <a:gd name="connsiteY29" fmla="*/ 339068 h 4804388"/>
                <a:gd name="connsiteX30" fmla="*/ 2127509 w 2929926"/>
                <a:gd name="connsiteY30" fmla="*/ 426698 h 4804388"/>
                <a:gd name="connsiteX31" fmla="*/ 2074645 w 2929926"/>
                <a:gd name="connsiteY31" fmla="*/ 497659 h 4804388"/>
                <a:gd name="connsiteX32" fmla="*/ 2061786 w 2929926"/>
                <a:gd name="connsiteY32" fmla="*/ 666728 h 4804388"/>
                <a:gd name="connsiteX33" fmla="*/ 1946060 w 2929926"/>
                <a:gd name="connsiteY33" fmla="*/ 668633 h 4804388"/>
                <a:gd name="connsiteX34" fmla="*/ 1889860 w 2929926"/>
                <a:gd name="connsiteY34" fmla="*/ 788648 h 4804388"/>
                <a:gd name="connsiteX35" fmla="*/ 1988920 w 2929926"/>
                <a:gd name="connsiteY35" fmla="*/ 925808 h 4804388"/>
                <a:gd name="connsiteX36" fmla="*/ 2050356 w 2929926"/>
                <a:gd name="connsiteY36" fmla="*/ 1569222 h 4804388"/>
                <a:gd name="connsiteX37" fmla="*/ 2538988 w 2929926"/>
                <a:gd name="connsiteY37" fmla="*/ 2034994 h 4804388"/>
                <a:gd name="connsiteX38" fmla="*/ 2615191 w 2929926"/>
                <a:gd name="connsiteY38" fmla="*/ 2106908 h 4804388"/>
                <a:gd name="connsiteX39" fmla="*/ 2779496 w 2929926"/>
                <a:gd name="connsiteY39" fmla="*/ 2299313 h 4804388"/>
                <a:gd name="connsiteX40" fmla="*/ 2651385 w 2929926"/>
                <a:gd name="connsiteY40" fmla="*/ 2446474 h 4804388"/>
                <a:gd name="connsiteX41" fmla="*/ 2619953 w 2929926"/>
                <a:gd name="connsiteY41" fmla="*/ 2309314 h 4804388"/>
                <a:gd name="connsiteX42" fmla="*/ 2499460 w 2929926"/>
                <a:gd name="connsiteY42" fmla="*/ 2228828 h 4804388"/>
                <a:gd name="connsiteX43" fmla="*/ 2402781 w 2929926"/>
                <a:gd name="connsiteY43" fmla="*/ 2314077 h 4804388"/>
                <a:gd name="connsiteX44" fmla="*/ 2080360 w 2929926"/>
                <a:gd name="connsiteY44" fmla="*/ 2045948 h 4804388"/>
                <a:gd name="connsiteX45" fmla="*/ 2156560 w 2929926"/>
                <a:gd name="connsiteY45" fmla="*/ 2769848 h 4804388"/>
                <a:gd name="connsiteX46" fmla="*/ 2088935 w 2929926"/>
                <a:gd name="connsiteY46" fmla="*/ 2837952 h 4804388"/>
                <a:gd name="connsiteX47" fmla="*/ 2118460 w 2929926"/>
                <a:gd name="connsiteY47" fmla="*/ 3219428 h 4804388"/>
                <a:gd name="connsiteX48" fmla="*/ 2156560 w 2929926"/>
                <a:gd name="connsiteY48" fmla="*/ 3280388 h 4804388"/>
                <a:gd name="connsiteX49" fmla="*/ 2227047 w 2929926"/>
                <a:gd name="connsiteY49" fmla="*/ 3864271 h 4804388"/>
                <a:gd name="connsiteX50" fmla="*/ 2383732 w 2929926"/>
                <a:gd name="connsiteY50" fmla="*/ 4467202 h 4804388"/>
                <a:gd name="connsiteX51" fmla="*/ 2734727 w 2929926"/>
                <a:gd name="connsiteY51" fmla="*/ 4584360 h 4804388"/>
                <a:gd name="connsiteX52" fmla="*/ 2811880 w 2929926"/>
                <a:gd name="connsiteY52" fmla="*/ 4683421 h 4804388"/>
                <a:gd name="connsiteX53" fmla="*/ 1988920 w 2929926"/>
                <a:gd name="connsiteY53" fmla="*/ 4804388 h 4804388"/>
                <a:gd name="connsiteX54" fmla="*/ 1920340 w 2929926"/>
                <a:gd name="connsiteY54" fmla="*/ 4568168 h 4804388"/>
                <a:gd name="connsiteX55" fmla="*/ 1569820 w 2929926"/>
                <a:gd name="connsiteY55" fmla="*/ 3242288 h 4804388"/>
                <a:gd name="connsiteX0" fmla="*/ 1569820 w 2933095"/>
                <a:gd name="connsiteY0" fmla="*/ 3242288 h 4804388"/>
                <a:gd name="connsiteX1" fmla="*/ 621606 w 2933095"/>
                <a:gd name="connsiteY1" fmla="*/ 4276703 h 4804388"/>
                <a:gd name="connsiteX2" fmla="*/ 434917 w 2933095"/>
                <a:gd name="connsiteY2" fmla="*/ 4286704 h 4804388"/>
                <a:gd name="connsiteX3" fmla="*/ 425868 w 2933095"/>
                <a:gd name="connsiteY3" fmla="*/ 4401480 h 4804388"/>
                <a:gd name="connsiteX4" fmla="*/ 343000 w 2933095"/>
                <a:gd name="connsiteY4" fmla="*/ 4555309 h 4804388"/>
                <a:gd name="connsiteX5" fmla="*/ 446346 w 2933095"/>
                <a:gd name="connsiteY5" fmla="*/ 4674848 h 4804388"/>
                <a:gd name="connsiteX6" fmla="*/ 449680 w 2933095"/>
                <a:gd name="connsiteY6" fmla="*/ 4751048 h 4804388"/>
                <a:gd name="connsiteX7" fmla="*/ 198220 w 2933095"/>
                <a:gd name="connsiteY7" fmla="*/ 4613888 h 4804388"/>
                <a:gd name="connsiteX8" fmla="*/ 99160 w 2933095"/>
                <a:gd name="connsiteY8" fmla="*/ 4362428 h 4804388"/>
                <a:gd name="connsiteX9" fmla="*/ 75824 w 2933095"/>
                <a:gd name="connsiteY9" fmla="*/ 4388622 h 4804388"/>
                <a:gd name="connsiteX10" fmla="*/ 5339 w 2933095"/>
                <a:gd name="connsiteY10" fmla="*/ 4176690 h 4804388"/>
                <a:gd name="connsiteX11" fmla="*/ 233939 w 2933095"/>
                <a:gd name="connsiteY11" fmla="*/ 4057152 h 4804388"/>
                <a:gd name="connsiteX12" fmla="*/ 524454 w 2933095"/>
                <a:gd name="connsiteY12" fmla="*/ 3769020 h 4804388"/>
                <a:gd name="connsiteX13" fmla="*/ 754480 w 2933095"/>
                <a:gd name="connsiteY13" fmla="*/ 3547088 h 4804388"/>
                <a:gd name="connsiteX14" fmla="*/ 30104 w 2933095"/>
                <a:gd name="connsiteY14" fmla="*/ 3203236 h 4804388"/>
                <a:gd name="connsiteX15" fmla="*/ 289660 w 2933095"/>
                <a:gd name="connsiteY15" fmla="*/ 2716508 h 4804388"/>
                <a:gd name="connsiteX16" fmla="*/ 769720 w 2933095"/>
                <a:gd name="connsiteY16" fmla="*/ 2922248 h 4804388"/>
                <a:gd name="connsiteX17" fmla="*/ 647800 w 2933095"/>
                <a:gd name="connsiteY17" fmla="*/ 2769848 h 4804388"/>
                <a:gd name="connsiteX18" fmla="*/ 731620 w 2933095"/>
                <a:gd name="connsiteY18" fmla="*/ 2632688 h 4804388"/>
                <a:gd name="connsiteX19" fmla="*/ 687805 w 2933095"/>
                <a:gd name="connsiteY19" fmla="*/ 2572204 h 4804388"/>
                <a:gd name="connsiteX20" fmla="*/ 952600 w 2933095"/>
                <a:gd name="connsiteY20" fmla="*/ 1627801 h 4804388"/>
                <a:gd name="connsiteX21" fmla="*/ 1013560 w 2933095"/>
                <a:gd name="connsiteY21" fmla="*/ 1565888 h 4804388"/>
                <a:gd name="connsiteX22" fmla="*/ 1217871 w 2933095"/>
                <a:gd name="connsiteY22" fmla="*/ 1116784 h 4804388"/>
                <a:gd name="connsiteX23" fmla="*/ 1231206 w 2933095"/>
                <a:gd name="connsiteY23" fmla="*/ 1020106 h 4804388"/>
                <a:gd name="connsiteX24" fmla="*/ 1486952 w 2933095"/>
                <a:gd name="connsiteY24" fmla="*/ 722449 h 4804388"/>
                <a:gd name="connsiteX25" fmla="*/ 1553154 w 2933095"/>
                <a:gd name="connsiteY25" fmla="*/ 692446 h 4804388"/>
                <a:gd name="connsiteX26" fmla="*/ 1577440 w 2933095"/>
                <a:gd name="connsiteY26" fmla="*/ 567668 h 4804388"/>
                <a:gd name="connsiteX27" fmla="*/ 1542674 w 2933095"/>
                <a:gd name="connsiteY27" fmla="*/ 169523 h 4804388"/>
                <a:gd name="connsiteX28" fmla="*/ 2072740 w 2933095"/>
                <a:gd name="connsiteY28" fmla="*/ 49508 h 4804388"/>
                <a:gd name="connsiteX29" fmla="*/ 2042260 w 2933095"/>
                <a:gd name="connsiteY29" fmla="*/ 339068 h 4804388"/>
                <a:gd name="connsiteX30" fmla="*/ 2127509 w 2933095"/>
                <a:gd name="connsiteY30" fmla="*/ 426698 h 4804388"/>
                <a:gd name="connsiteX31" fmla="*/ 2074645 w 2933095"/>
                <a:gd name="connsiteY31" fmla="*/ 497659 h 4804388"/>
                <a:gd name="connsiteX32" fmla="*/ 2061786 w 2933095"/>
                <a:gd name="connsiteY32" fmla="*/ 666728 h 4804388"/>
                <a:gd name="connsiteX33" fmla="*/ 1946060 w 2933095"/>
                <a:gd name="connsiteY33" fmla="*/ 668633 h 4804388"/>
                <a:gd name="connsiteX34" fmla="*/ 1889860 w 2933095"/>
                <a:gd name="connsiteY34" fmla="*/ 788648 h 4804388"/>
                <a:gd name="connsiteX35" fmla="*/ 1988920 w 2933095"/>
                <a:gd name="connsiteY35" fmla="*/ 925808 h 4804388"/>
                <a:gd name="connsiteX36" fmla="*/ 2050356 w 2933095"/>
                <a:gd name="connsiteY36" fmla="*/ 1569222 h 4804388"/>
                <a:gd name="connsiteX37" fmla="*/ 2538988 w 2933095"/>
                <a:gd name="connsiteY37" fmla="*/ 2034994 h 4804388"/>
                <a:gd name="connsiteX38" fmla="*/ 2615191 w 2933095"/>
                <a:gd name="connsiteY38" fmla="*/ 2106908 h 4804388"/>
                <a:gd name="connsiteX39" fmla="*/ 2779496 w 2933095"/>
                <a:gd name="connsiteY39" fmla="*/ 2299313 h 4804388"/>
                <a:gd name="connsiteX40" fmla="*/ 2651385 w 2933095"/>
                <a:gd name="connsiteY40" fmla="*/ 2446474 h 4804388"/>
                <a:gd name="connsiteX41" fmla="*/ 2619953 w 2933095"/>
                <a:gd name="connsiteY41" fmla="*/ 2309314 h 4804388"/>
                <a:gd name="connsiteX42" fmla="*/ 2499460 w 2933095"/>
                <a:gd name="connsiteY42" fmla="*/ 2228828 h 4804388"/>
                <a:gd name="connsiteX43" fmla="*/ 2402781 w 2933095"/>
                <a:gd name="connsiteY43" fmla="*/ 2314077 h 4804388"/>
                <a:gd name="connsiteX44" fmla="*/ 2080360 w 2933095"/>
                <a:gd name="connsiteY44" fmla="*/ 2045948 h 4804388"/>
                <a:gd name="connsiteX45" fmla="*/ 2156560 w 2933095"/>
                <a:gd name="connsiteY45" fmla="*/ 2769848 h 4804388"/>
                <a:gd name="connsiteX46" fmla="*/ 2088935 w 2933095"/>
                <a:gd name="connsiteY46" fmla="*/ 2837952 h 4804388"/>
                <a:gd name="connsiteX47" fmla="*/ 2118460 w 2933095"/>
                <a:gd name="connsiteY47" fmla="*/ 3219428 h 4804388"/>
                <a:gd name="connsiteX48" fmla="*/ 2156560 w 2933095"/>
                <a:gd name="connsiteY48" fmla="*/ 3280388 h 4804388"/>
                <a:gd name="connsiteX49" fmla="*/ 2227047 w 2933095"/>
                <a:gd name="connsiteY49" fmla="*/ 3864271 h 4804388"/>
                <a:gd name="connsiteX50" fmla="*/ 2383732 w 2933095"/>
                <a:gd name="connsiteY50" fmla="*/ 4467202 h 4804388"/>
                <a:gd name="connsiteX51" fmla="*/ 2734727 w 2933095"/>
                <a:gd name="connsiteY51" fmla="*/ 4584360 h 4804388"/>
                <a:gd name="connsiteX52" fmla="*/ 2811880 w 2933095"/>
                <a:gd name="connsiteY52" fmla="*/ 4683421 h 4804388"/>
                <a:gd name="connsiteX53" fmla="*/ 1988920 w 2933095"/>
                <a:gd name="connsiteY53" fmla="*/ 4804388 h 4804388"/>
                <a:gd name="connsiteX54" fmla="*/ 1920340 w 2933095"/>
                <a:gd name="connsiteY54" fmla="*/ 4568168 h 4804388"/>
                <a:gd name="connsiteX55" fmla="*/ 1569820 w 2933095"/>
                <a:gd name="connsiteY55" fmla="*/ 3242288 h 4804388"/>
                <a:gd name="connsiteX0" fmla="*/ 1569820 w 2811904"/>
                <a:gd name="connsiteY0" fmla="*/ 3242288 h 4804388"/>
                <a:gd name="connsiteX1" fmla="*/ 621606 w 2811904"/>
                <a:gd name="connsiteY1" fmla="*/ 4276703 h 4804388"/>
                <a:gd name="connsiteX2" fmla="*/ 434917 w 2811904"/>
                <a:gd name="connsiteY2" fmla="*/ 4286704 h 4804388"/>
                <a:gd name="connsiteX3" fmla="*/ 425868 w 2811904"/>
                <a:gd name="connsiteY3" fmla="*/ 4401480 h 4804388"/>
                <a:gd name="connsiteX4" fmla="*/ 343000 w 2811904"/>
                <a:gd name="connsiteY4" fmla="*/ 4555309 h 4804388"/>
                <a:gd name="connsiteX5" fmla="*/ 446346 w 2811904"/>
                <a:gd name="connsiteY5" fmla="*/ 4674848 h 4804388"/>
                <a:gd name="connsiteX6" fmla="*/ 449680 w 2811904"/>
                <a:gd name="connsiteY6" fmla="*/ 4751048 h 4804388"/>
                <a:gd name="connsiteX7" fmla="*/ 198220 w 2811904"/>
                <a:gd name="connsiteY7" fmla="*/ 4613888 h 4804388"/>
                <a:gd name="connsiteX8" fmla="*/ 99160 w 2811904"/>
                <a:gd name="connsiteY8" fmla="*/ 4362428 h 4804388"/>
                <a:gd name="connsiteX9" fmla="*/ 75824 w 2811904"/>
                <a:gd name="connsiteY9" fmla="*/ 4388622 h 4804388"/>
                <a:gd name="connsiteX10" fmla="*/ 5339 w 2811904"/>
                <a:gd name="connsiteY10" fmla="*/ 4176690 h 4804388"/>
                <a:gd name="connsiteX11" fmla="*/ 233939 w 2811904"/>
                <a:gd name="connsiteY11" fmla="*/ 4057152 h 4804388"/>
                <a:gd name="connsiteX12" fmla="*/ 524454 w 2811904"/>
                <a:gd name="connsiteY12" fmla="*/ 3769020 h 4804388"/>
                <a:gd name="connsiteX13" fmla="*/ 754480 w 2811904"/>
                <a:gd name="connsiteY13" fmla="*/ 3547088 h 4804388"/>
                <a:gd name="connsiteX14" fmla="*/ 30104 w 2811904"/>
                <a:gd name="connsiteY14" fmla="*/ 3203236 h 4804388"/>
                <a:gd name="connsiteX15" fmla="*/ 289660 w 2811904"/>
                <a:gd name="connsiteY15" fmla="*/ 2716508 h 4804388"/>
                <a:gd name="connsiteX16" fmla="*/ 769720 w 2811904"/>
                <a:gd name="connsiteY16" fmla="*/ 2922248 h 4804388"/>
                <a:gd name="connsiteX17" fmla="*/ 647800 w 2811904"/>
                <a:gd name="connsiteY17" fmla="*/ 2769848 h 4804388"/>
                <a:gd name="connsiteX18" fmla="*/ 731620 w 2811904"/>
                <a:gd name="connsiteY18" fmla="*/ 2632688 h 4804388"/>
                <a:gd name="connsiteX19" fmla="*/ 687805 w 2811904"/>
                <a:gd name="connsiteY19" fmla="*/ 2572204 h 4804388"/>
                <a:gd name="connsiteX20" fmla="*/ 952600 w 2811904"/>
                <a:gd name="connsiteY20" fmla="*/ 1627801 h 4804388"/>
                <a:gd name="connsiteX21" fmla="*/ 1013560 w 2811904"/>
                <a:gd name="connsiteY21" fmla="*/ 1565888 h 4804388"/>
                <a:gd name="connsiteX22" fmla="*/ 1217871 w 2811904"/>
                <a:gd name="connsiteY22" fmla="*/ 1116784 h 4804388"/>
                <a:gd name="connsiteX23" fmla="*/ 1231206 w 2811904"/>
                <a:gd name="connsiteY23" fmla="*/ 1020106 h 4804388"/>
                <a:gd name="connsiteX24" fmla="*/ 1486952 w 2811904"/>
                <a:gd name="connsiteY24" fmla="*/ 722449 h 4804388"/>
                <a:gd name="connsiteX25" fmla="*/ 1553154 w 2811904"/>
                <a:gd name="connsiteY25" fmla="*/ 692446 h 4804388"/>
                <a:gd name="connsiteX26" fmla="*/ 1577440 w 2811904"/>
                <a:gd name="connsiteY26" fmla="*/ 567668 h 4804388"/>
                <a:gd name="connsiteX27" fmla="*/ 1542674 w 2811904"/>
                <a:gd name="connsiteY27" fmla="*/ 169523 h 4804388"/>
                <a:gd name="connsiteX28" fmla="*/ 2072740 w 2811904"/>
                <a:gd name="connsiteY28" fmla="*/ 49508 h 4804388"/>
                <a:gd name="connsiteX29" fmla="*/ 2042260 w 2811904"/>
                <a:gd name="connsiteY29" fmla="*/ 339068 h 4804388"/>
                <a:gd name="connsiteX30" fmla="*/ 2127509 w 2811904"/>
                <a:gd name="connsiteY30" fmla="*/ 426698 h 4804388"/>
                <a:gd name="connsiteX31" fmla="*/ 2074645 w 2811904"/>
                <a:gd name="connsiteY31" fmla="*/ 497659 h 4804388"/>
                <a:gd name="connsiteX32" fmla="*/ 2061786 w 2811904"/>
                <a:gd name="connsiteY32" fmla="*/ 666728 h 4804388"/>
                <a:gd name="connsiteX33" fmla="*/ 1946060 w 2811904"/>
                <a:gd name="connsiteY33" fmla="*/ 668633 h 4804388"/>
                <a:gd name="connsiteX34" fmla="*/ 1889860 w 2811904"/>
                <a:gd name="connsiteY34" fmla="*/ 788648 h 4804388"/>
                <a:gd name="connsiteX35" fmla="*/ 1988920 w 2811904"/>
                <a:gd name="connsiteY35" fmla="*/ 925808 h 4804388"/>
                <a:gd name="connsiteX36" fmla="*/ 2050356 w 2811904"/>
                <a:gd name="connsiteY36" fmla="*/ 1569222 h 4804388"/>
                <a:gd name="connsiteX37" fmla="*/ 2538988 w 2811904"/>
                <a:gd name="connsiteY37" fmla="*/ 2034994 h 4804388"/>
                <a:gd name="connsiteX38" fmla="*/ 2615191 w 2811904"/>
                <a:gd name="connsiteY38" fmla="*/ 2106908 h 4804388"/>
                <a:gd name="connsiteX39" fmla="*/ 2779496 w 2811904"/>
                <a:gd name="connsiteY39" fmla="*/ 2299313 h 4804388"/>
                <a:gd name="connsiteX40" fmla="*/ 2651385 w 2811904"/>
                <a:gd name="connsiteY40" fmla="*/ 2446474 h 4804388"/>
                <a:gd name="connsiteX41" fmla="*/ 2619953 w 2811904"/>
                <a:gd name="connsiteY41" fmla="*/ 2309314 h 4804388"/>
                <a:gd name="connsiteX42" fmla="*/ 2499460 w 2811904"/>
                <a:gd name="connsiteY42" fmla="*/ 2228828 h 4804388"/>
                <a:gd name="connsiteX43" fmla="*/ 2402781 w 2811904"/>
                <a:gd name="connsiteY43" fmla="*/ 2314077 h 4804388"/>
                <a:gd name="connsiteX44" fmla="*/ 2080360 w 2811904"/>
                <a:gd name="connsiteY44" fmla="*/ 2045948 h 4804388"/>
                <a:gd name="connsiteX45" fmla="*/ 2156560 w 2811904"/>
                <a:gd name="connsiteY45" fmla="*/ 2769848 h 4804388"/>
                <a:gd name="connsiteX46" fmla="*/ 2088935 w 2811904"/>
                <a:gd name="connsiteY46" fmla="*/ 2837952 h 4804388"/>
                <a:gd name="connsiteX47" fmla="*/ 2118460 w 2811904"/>
                <a:gd name="connsiteY47" fmla="*/ 3219428 h 4804388"/>
                <a:gd name="connsiteX48" fmla="*/ 2156560 w 2811904"/>
                <a:gd name="connsiteY48" fmla="*/ 3280388 h 4804388"/>
                <a:gd name="connsiteX49" fmla="*/ 2227047 w 2811904"/>
                <a:gd name="connsiteY49" fmla="*/ 3864271 h 4804388"/>
                <a:gd name="connsiteX50" fmla="*/ 2383732 w 2811904"/>
                <a:gd name="connsiteY50" fmla="*/ 4467202 h 4804388"/>
                <a:gd name="connsiteX51" fmla="*/ 2734727 w 2811904"/>
                <a:gd name="connsiteY51" fmla="*/ 4584360 h 4804388"/>
                <a:gd name="connsiteX52" fmla="*/ 2811880 w 2811904"/>
                <a:gd name="connsiteY52" fmla="*/ 4683421 h 4804388"/>
                <a:gd name="connsiteX53" fmla="*/ 1988920 w 2811904"/>
                <a:gd name="connsiteY53" fmla="*/ 4804388 h 4804388"/>
                <a:gd name="connsiteX54" fmla="*/ 1920340 w 2811904"/>
                <a:gd name="connsiteY54" fmla="*/ 4568168 h 4804388"/>
                <a:gd name="connsiteX55" fmla="*/ 1569820 w 2811904"/>
                <a:gd name="connsiteY55" fmla="*/ 3242288 h 4804388"/>
                <a:gd name="connsiteX0" fmla="*/ 1569820 w 2804761"/>
                <a:gd name="connsiteY0" fmla="*/ 3242288 h 4804388"/>
                <a:gd name="connsiteX1" fmla="*/ 621606 w 2804761"/>
                <a:gd name="connsiteY1" fmla="*/ 4276703 h 4804388"/>
                <a:gd name="connsiteX2" fmla="*/ 434917 w 2804761"/>
                <a:gd name="connsiteY2" fmla="*/ 4286704 h 4804388"/>
                <a:gd name="connsiteX3" fmla="*/ 425868 w 2804761"/>
                <a:gd name="connsiteY3" fmla="*/ 4401480 h 4804388"/>
                <a:gd name="connsiteX4" fmla="*/ 343000 w 2804761"/>
                <a:gd name="connsiteY4" fmla="*/ 4555309 h 4804388"/>
                <a:gd name="connsiteX5" fmla="*/ 446346 w 2804761"/>
                <a:gd name="connsiteY5" fmla="*/ 4674848 h 4804388"/>
                <a:gd name="connsiteX6" fmla="*/ 449680 w 2804761"/>
                <a:gd name="connsiteY6" fmla="*/ 4751048 h 4804388"/>
                <a:gd name="connsiteX7" fmla="*/ 198220 w 2804761"/>
                <a:gd name="connsiteY7" fmla="*/ 4613888 h 4804388"/>
                <a:gd name="connsiteX8" fmla="*/ 99160 w 2804761"/>
                <a:gd name="connsiteY8" fmla="*/ 4362428 h 4804388"/>
                <a:gd name="connsiteX9" fmla="*/ 75824 w 2804761"/>
                <a:gd name="connsiteY9" fmla="*/ 4388622 h 4804388"/>
                <a:gd name="connsiteX10" fmla="*/ 5339 w 2804761"/>
                <a:gd name="connsiteY10" fmla="*/ 4176690 h 4804388"/>
                <a:gd name="connsiteX11" fmla="*/ 233939 w 2804761"/>
                <a:gd name="connsiteY11" fmla="*/ 4057152 h 4804388"/>
                <a:gd name="connsiteX12" fmla="*/ 524454 w 2804761"/>
                <a:gd name="connsiteY12" fmla="*/ 3769020 h 4804388"/>
                <a:gd name="connsiteX13" fmla="*/ 754480 w 2804761"/>
                <a:gd name="connsiteY13" fmla="*/ 3547088 h 4804388"/>
                <a:gd name="connsiteX14" fmla="*/ 30104 w 2804761"/>
                <a:gd name="connsiteY14" fmla="*/ 3203236 h 4804388"/>
                <a:gd name="connsiteX15" fmla="*/ 289660 w 2804761"/>
                <a:gd name="connsiteY15" fmla="*/ 2716508 h 4804388"/>
                <a:gd name="connsiteX16" fmla="*/ 769720 w 2804761"/>
                <a:gd name="connsiteY16" fmla="*/ 2922248 h 4804388"/>
                <a:gd name="connsiteX17" fmla="*/ 647800 w 2804761"/>
                <a:gd name="connsiteY17" fmla="*/ 2769848 h 4804388"/>
                <a:gd name="connsiteX18" fmla="*/ 731620 w 2804761"/>
                <a:gd name="connsiteY18" fmla="*/ 2632688 h 4804388"/>
                <a:gd name="connsiteX19" fmla="*/ 687805 w 2804761"/>
                <a:gd name="connsiteY19" fmla="*/ 2572204 h 4804388"/>
                <a:gd name="connsiteX20" fmla="*/ 952600 w 2804761"/>
                <a:gd name="connsiteY20" fmla="*/ 1627801 h 4804388"/>
                <a:gd name="connsiteX21" fmla="*/ 1013560 w 2804761"/>
                <a:gd name="connsiteY21" fmla="*/ 1565888 h 4804388"/>
                <a:gd name="connsiteX22" fmla="*/ 1217871 w 2804761"/>
                <a:gd name="connsiteY22" fmla="*/ 1116784 h 4804388"/>
                <a:gd name="connsiteX23" fmla="*/ 1231206 w 2804761"/>
                <a:gd name="connsiteY23" fmla="*/ 1020106 h 4804388"/>
                <a:gd name="connsiteX24" fmla="*/ 1486952 w 2804761"/>
                <a:gd name="connsiteY24" fmla="*/ 722449 h 4804388"/>
                <a:gd name="connsiteX25" fmla="*/ 1553154 w 2804761"/>
                <a:gd name="connsiteY25" fmla="*/ 692446 h 4804388"/>
                <a:gd name="connsiteX26" fmla="*/ 1577440 w 2804761"/>
                <a:gd name="connsiteY26" fmla="*/ 567668 h 4804388"/>
                <a:gd name="connsiteX27" fmla="*/ 1542674 w 2804761"/>
                <a:gd name="connsiteY27" fmla="*/ 169523 h 4804388"/>
                <a:gd name="connsiteX28" fmla="*/ 2072740 w 2804761"/>
                <a:gd name="connsiteY28" fmla="*/ 49508 h 4804388"/>
                <a:gd name="connsiteX29" fmla="*/ 2042260 w 2804761"/>
                <a:gd name="connsiteY29" fmla="*/ 339068 h 4804388"/>
                <a:gd name="connsiteX30" fmla="*/ 2127509 w 2804761"/>
                <a:gd name="connsiteY30" fmla="*/ 426698 h 4804388"/>
                <a:gd name="connsiteX31" fmla="*/ 2074645 w 2804761"/>
                <a:gd name="connsiteY31" fmla="*/ 497659 h 4804388"/>
                <a:gd name="connsiteX32" fmla="*/ 2061786 w 2804761"/>
                <a:gd name="connsiteY32" fmla="*/ 666728 h 4804388"/>
                <a:gd name="connsiteX33" fmla="*/ 1946060 w 2804761"/>
                <a:gd name="connsiteY33" fmla="*/ 668633 h 4804388"/>
                <a:gd name="connsiteX34" fmla="*/ 1889860 w 2804761"/>
                <a:gd name="connsiteY34" fmla="*/ 788648 h 4804388"/>
                <a:gd name="connsiteX35" fmla="*/ 1988920 w 2804761"/>
                <a:gd name="connsiteY35" fmla="*/ 925808 h 4804388"/>
                <a:gd name="connsiteX36" fmla="*/ 2050356 w 2804761"/>
                <a:gd name="connsiteY36" fmla="*/ 1569222 h 4804388"/>
                <a:gd name="connsiteX37" fmla="*/ 2538988 w 2804761"/>
                <a:gd name="connsiteY37" fmla="*/ 2034994 h 4804388"/>
                <a:gd name="connsiteX38" fmla="*/ 2615191 w 2804761"/>
                <a:gd name="connsiteY38" fmla="*/ 2106908 h 4804388"/>
                <a:gd name="connsiteX39" fmla="*/ 2779496 w 2804761"/>
                <a:gd name="connsiteY39" fmla="*/ 2299313 h 4804388"/>
                <a:gd name="connsiteX40" fmla="*/ 2651385 w 2804761"/>
                <a:gd name="connsiteY40" fmla="*/ 2446474 h 4804388"/>
                <a:gd name="connsiteX41" fmla="*/ 2619953 w 2804761"/>
                <a:gd name="connsiteY41" fmla="*/ 2309314 h 4804388"/>
                <a:gd name="connsiteX42" fmla="*/ 2499460 w 2804761"/>
                <a:gd name="connsiteY42" fmla="*/ 2228828 h 4804388"/>
                <a:gd name="connsiteX43" fmla="*/ 2402781 w 2804761"/>
                <a:gd name="connsiteY43" fmla="*/ 2314077 h 4804388"/>
                <a:gd name="connsiteX44" fmla="*/ 2080360 w 2804761"/>
                <a:gd name="connsiteY44" fmla="*/ 2045948 h 4804388"/>
                <a:gd name="connsiteX45" fmla="*/ 2156560 w 2804761"/>
                <a:gd name="connsiteY45" fmla="*/ 2769848 h 4804388"/>
                <a:gd name="connsiteX46" fmla="*/ 2088935 w 2804761"/>
                <a:gd name="connsiteY46" fmla="*/ 2837952 h 4804388"/>
                <a:gd name="connsiteX47" fmla="*/ 2118460 w 2804761"/>
                <a:gd name="connsiteY47" fmla="*/ 3219428 h 4804388"/>
                <a:gd name="connsiteX48" fmla="*/ 2156560 w 2804761"/>
                <a:gd name="connsiteY48" fmla="*/ 3280388 h 4804388"/>
                <a:gd name="connsiteX49" fmla="*/ 2227047 w 2804761"/>
                <a:gd name="connsiteY49" fmla="*/ 3864271 h 4804388"/>
                <a:gd name="connsiteX50" fmla="*/ 2383732 w 2804761"/>
                <a:gd name="connsiteY50" fmla="*/ 4467202 h 4804388"/>
                <a:gd name="connsiteX51" fmla="*/ 2734727 w 2804761"/>
                <a:gd name="connsiteY51" fmla="*/ 4584360 h 4804388"/>
                <a:gd name="connsiteX52" fmla="*/ 2804736 w 2804761"/>
                <a:gd name="connsiteY52" fmla="*/ 4683421 h 4804388"/>
                <a:gd name="connsiteX53" fmla="*/ 1988920 w 2804761"/>
                <a:gd name="connsiteY53" fmla="*/ 4804388 h 4804388"/>
                <a:gd name="connsiteX54" fmla="*/ 1920340 w 2804761"/>
                <a:gd name="connsiteY54" fmla="*/ 4568168 h 4804388"/>
                <a:gd name="connsiteX55" fmla="*/ 1569820 w 2804761"/>
                <a:gd name="connsiteY55" fmla="*/ 3242288 h 4804388"/>
                <a:gd name="connsiteX0" fmla="*/ 1569820 w 2804761"/>
                <a:gd name="connsiteY0" fmla="*/ 3242288 h 4804388"/>
                <a:gd name="connsiteX1" fmla="*/ 621606 w 2804761"/>
                <a:gd name="connsiteY1" fmla="*/ 4276703 h 4804388"/>
                <a:gd name="connsiteX2" fmla="*/ 434917 w 2804761"/>
                <a:gd name="connsiteY2" fmla="*/ 4286704 h 4804388"/>
                <a:gd name="connsiteX3" fmla="*/ 425868 w 2804761"/>
                <a:gd name="connsiteY3" fmla="*/ 4401480 h 4804388"/>
                <a:gd name="connsiteX4" fmla="*/ 343000 w 2804761"/>
                <a:gd name="connsiteY4" fmla="*/ 4555309 h 4804388"/>
                <a:gd name="connsiteX5" fmla="*/ 446346 w 2804761"/>
                <a:gd name="connsiteY5" fmla="*/ 4674848 h 4804388"/>
                <a:gd name="connsiteX6" fmla="*/ 449680 w 2804761"/>
                <a:gd name="connsiteY6" fmla="*/ 4751048 h 4804388"/>
                <a:gd name="connsiteX7" fmla="*/ 198220 w 2804761"/>
                <a:gd name="connsiteY7" fmla="*/ 4613888 h 4804388"/>
                <a:gd name="connsiteX8" fmla="*/ 99160 w 2804761"/>
                <a:gd name="connsiteY8" fmla="*/ 4362428 h 4804388"/>
                <a:gd name="connsiteX9" fmla="*/ 75824 w 2804761"/>
                <a:gd name="connsiteY9" fmla="*/ 4388622 h 4804388"/>
                <a:gd name="connsiteX10" fmla="*/ 5339 w 2804761"/>
                <a:gd name="connsiteY10" fmla="*/ 4176690 h 4804388"/>
                <a:gd name="connsiteX11" fmla="*/ 233939 w 2804761"/>
                <a:gd name="connsiteY11" fmla="*/ 4057152 h 4804388"/>
                <a:gd name="connsiteX12" fmla="*/ 524454 w 2804761"/>
                <a:gd name="connsiteY12" fmla="*/ 3769020 h 4804388"/>
                <a:gd name="connsiteX13" fmla="*/ 754480 w 2804761"/>
                <a:gd name="connsiteY13" fmla="*/ 3547088 h 4804388"/>
                <a:gd name="connsiteX14" fmla="*/ 30104 w 2804761"/>
                <a:gd name="connsiteY14" fmla="*/ 3203236 h 4804388"/>
                <a:gd name="connsiteX15" fmla="*/ 289660 w 2804761"/>
                <a:gd name="connsiteY15" fmla="*/ 2716508 h 4804388"/>
                <a:gd name="connsiteX16" fmla="*/ 769720 w 2804761"/>
                <a:gd name="connsiteY16" fmla="*/ 2922248 h 4804388"/>
                <a:gd name="connsiteX17" fmla="*/ 647800 w 2804761"/>
                <a:gd name="connsiteY17" fmla="*/ 2769848 h 4804388"/>
                <a:gd name="connsiteX18" fmla="*/ 731620 w 2804761"/>
                <a:gd name="connsiteY18" fmla="*/ 2632688 h 4804388"/>
                <a:gd name="connsiteX19" fmla="*/ 687805 w 2804761"/>
                <a:gd name="connsiteY19" fmla="*/ 2572204 h 4804388"/>
                <a:gd name="connsiteX20" fmla="*/ 952600 w 2804761"/>
                <a:gd name="connsiteY20" fmla="*/ 1627801 h 4804388"/>
                <a:gd name="connsiteX21" fmla="*/ 1013560 w 2804761"/>
                <a:gd name="connsiteY21" fmla="*/ 1565888 h 4804388"/>
                <a:gd name="connsiteX22" fmla="*/ 1217871 w 2804761"/>
                <a:gd name="connsiteY22" fmla="*/ 1116784 h 4804388"/>
                <a:gd name="connsiteX23" fmla="*/ 1231206 w 2804761"/>
                <a:gd name="connsiteY23" fmla="*/ 1020106 h 4804388"/>
                <a:gd name="connsiteX24" fmla="*/ 1486952 w 2804761"/>
                <a:gd name="connsiteY24" fmla="*/ 722449 h 4804388"/>
                <a:gd name="connsiteX25" fmla="*/ 1553154 w 2804761"/>
                <a:gd name="connsiteY25" fmla="*/ 692446 h 4804388"/>
                <a:gd name="connsiteX26" fmla="*/ 1577440 w 2804761"/>
                <a:gd name="connsiteY26" fmla="*/ 567668 h 4804388"/>
                <a:gd name="connsiteX27" fmla="*/ 1542674 w 2804761"/>
                <a:gd name="connsiteY27" fmla="*/ 169523 h 4804388"/>
                <a:gd name="connsiteX28" fmla="*/ 2072740 w 2804761"/>
                <a:gd name="connsiteY28" fmla="*/ 49508 h 4804388"/>
                <a:gd name="connsiteX29" fmla="*/ 2042260 w 2804761"/>
                <a:gd name="connsiteY29" fmla="*/ 339068 h 4804388"/>
                <a:gd name="connsiteX30" fmla="*/ 2127509 w 2804761"/>
                <a:gd name="connsiteY30" fmla="*/ 426698 h 4804388"/>
                <a:gd name="connsiteX31" fmla="*/ 2074645 w 2804761"/>
                <a:gd name="connsiteY31" fmla="*/ 497659 h 4804388"/>
                <a:gd name="connsiteX32" fmla="*/ 2061786 w 2804761"/>
                <a:gd name="connsiteY32" fmla="*/ 666728 h 4804388"/>
                <a:gd name="connsiteX33" fmla="*/ 1946060 w 2804761"/>
                <a:gd name="connsiteY33" fmla="*/ 668633 h 4804388"/>
                <a:gd name="connsiteX34" fmla="*/ 1889860 w 2804761"/>
                <a:gd name="connsiteY34" fmla="*/ 788648 h 4804388"/>
                <a:gd name="connsiteX35" fmla="*/ 1988920 w 2804761"/>
                <a:gd name="connsiteY35" fmla="*/ 925808 h 4804388"/>
                <a:gd name="connsiteX36" fmla="*/ 2050356 w 2804761"/>
                <a:gd name="connsiteY36" fmla="*/ 1569222 h 4804388"/>
                <a:gd name="connsiteX37" fmla="*/ 2538988 w 2804761"/>
                <a:gd name="connsiteY37" fmla="*/ 2034994 h 4804388"/>
                <a:gd name="connsiteX38" fmla="*/ 2615191 w 2804761"/>
                <a:gd name="connsiteY38" fmla="*/ 2106908 h 4804388"/>
                <a:gd name="connsiteX39" fmla="*/ 2779496 w 2804761"/>
                <a:gd name="connsiteY39" fmla="*/ 2299313 h 4804388"/>
                <a:gd name="connsiteX40" fmla="*/ 2651385 w 2804761"/>
                <a:gd name="connsiteY40" fmla="*/ 2446474 h 4804388"/>
                <a:gd name="connsiteX41" fmla="*/ 2619953 w 2804761"/>
                <a:gd name="connsiteY41" fmla="*/ 2309314 h 4804388"/>
                <a:gd name="connsiteX42" fmla="*/ 2499460 w 2804761"/>
                <a:gd name="connsiteY42" fmla="*/ 2228828 h 4804388"/>
                <a:gd name="connsiteX43" fmla="*/ 2402781 w 2804761"/>
                <a:gd name="connsiteY43" fmla="*/ 2314077 h 4804388"/>
                <a:gd name="connsiteX44" fmla="*/ 2080360 w 2804761"/>
                <a:gd name="connsiteY44" fmla="*/ 2045948 h 4804388"/>
                <a:gd name="connsiteX45" fmla="*/ 2156560 w 2804761"/>
                <a:gd name="connsiteY45" fmla="*/ 2769848 h 4804388"/>
                <a:gd name="connsiteX46" fmla="*/ 2088935 w 2804761"/>
                <a:gd name="connsiteY46" fmla="*/ 2837952 h 4804388"/>
                <a:gd name="connsiteX47" fmla="*/ 2118460 w 2804761"/>
                <a:gd name="connsiteY47" fmla="*/ 3219428 h 4804388"/>
                <a:gd name="connsiteX48" fmla="*/ 2156560 w 2804761"/>
                <a:gd name="connsiteY48" fmla="*/ 3280388 h 4804388"/>
                <a:gd name="connsiteX49" fmla="*/ 2227047 w 2804761"/>
                <a:gd name="connsiteY49" fmla="*/ 3864271 h 4804388"/>
                <a:gd name="connsiteX50" fmla="*/ 2383732 w 2804761"/>
                <a:gd name="connsiteY50" fmla="*/ 4467202 h 4804388"/>
                <a:gd name="connsiteX51" fmla="*/ 2734727 w 2804761"/>
                <a:gd name="connsiteY51" fmla="*/ 4584360 h 4804388"/>
                <a:gd name="connsiteX52" fmla="*/ 2804736 w 2804761"/>
                <a:gd name="connsiteY52" fmla="*/ 4683421 h 4804388"/>
                <a:gd name="connsiteX53" fmla="*/ 1988920 w 2804761"/>
                <a:gd name="connsiteY53" fmla="*/ 4804388 h 4804388"/>
                <a:gd name="connsiteX54" fmla="*/ 1920340 w 2804761"/>
                <a:gd name="connsiteY54" fmla="*/ 4568168 h 4804388"/>
                <a:gd name="connsiteX55" fmla="*/ 1569820 w 2804761"/>
                <a:gd name="connsiteY55" fmla="*/ 3242288 h 4804388"/>
                <a:gd name="connsiteX0" fmla="*/ 1569820 w 2804761"/>
                <a:gd name="connsiteY0" fmla="*/ 3242288 h 4804388"/>
                <a:gd name="connsiteX1" fmla="*/ 621606 w 2804761"/>
                <a:gd name="connsiteY1" fmla="*/ 4276703 h 4804388"/>
                <a:gd name="connsiteX2" fmla="*/ 434917 w 2804761"/>
                <a:gd name="connsiteY2" fmla="*/ 4286704 h 4804388"/>
                <a:gd name="connsiteX3" fmla="*/ 425868 w 2804761"/>
                <a:gd name="connsiteY3" fmla="*/ 4401480 h 4804388"/>
                <a:gd name="connsiteX4" fmla="*/ 343000 w 2804761"/>
                <a:gd name="connsiteY4" fmla="*/ 4555309 h 4804388"/>
                <a:gd name="connsiteX5" fmla="*/ 446346 w 2804761"/>
                <a:gd name="connsiteY5" fmla="*/ 4674848 h 4804388"/>
                <a:gd name="connsiteX6" fmla="*/ 449680 w 2804761"/>
                <a:gd name="connsiteY6" fmla="*/ 4751048 h 4804388"/>
                <a:gd name="connsiteX7" fmla="*/ 198220 w 2804761"/>
                <a:gd name="connsiteY7" fmla="*/ 4613888 h 4804388"/>
                <a:gd name="connsiteX8" fmla="*/ 99160 w 2804761"/>
                <a:gd name="connsiteY8" fmla="*/ 4362428 h 4804388"/>
                <a:gd name="connsiteX9" fmla="*/ 75824 w 2804761"/>
                <a:gd name="connsiteY9" fmla="*/ 4388622 h 4804388"/>
                <a:gd name="connsiteX10" fmla="*/ 5339 w 2804761"/>
                <a:gd name="connsiteY10" fmla="*/ 4176690 h 4804388"/>
                <a:gd name="connsiteX11" fmla="*/ 233939 w 2804761"/>
                <a:gd name="connsiteY11" fmla="*/ 4057152 h 4804388"/>
                <a:gd name="connsiteX12" fmla="*/ 524454 w 2804761"/>
                <a:gd name="connsiteY12" fmla="*/ 3769020 h 4804388"/>
                <a:gd name="connsiteX13" fmla="*/ 754480 w 2804761"/>
                <a:gd name="connsiteY13" fmla="*/ 3547088 h 4804388"/>
                <a:gd name="connsiteX14" fmla="*/ 30104 w 2804761"/>
                <a:gd name="connsiteY14" fmla="*/ 3203236 h 4804388"/>
                <a:gd name="connsiteX15" fmla="*/ 289660 w 2804761"/>
                <a:gd name="connsiteY15" fmla="*/ 2716508 h 4804388"/>
                <a:gd name="connsiteX16" fmla="*/ 769720 w 2804761"/>
                <a:gd name="connsiteY16" fmla="*/ 2922248 h 4804388"/>
                <a:gd name="connsiteX17" fmla="*/ 647800 w 2804761"/>
                <a:gd name="connsiteY17" fmla="*/ 2769848 h 4804388"/>
                <a:gd name="connsiteX18" fmla="*/ 731620 w 2804761"/>
                <a:gd name="connsiteY18" fmla="*/ 2632688 h 4804388"/>
                <a:gd name="connsiteX19" fmla="*/ 687805 w 2804761"/>
                <a:gd name="connsiteY19" fmla="*/ 2572204 h 4804388"/>
                <a:gd name="connsiteX20" fmla="*/ 952600 w 2804761"/>
                <a:gd name="connsiteY20" fmla="*/ 1627801 h 4804388"/>
                <a:gd name="connsiteX21" fmla="*/ 1013560 w 2804761"/>
                <a:gd name="connsiteY21" fmla="*/ 1565888 h 4804388"/>
                <a:gd name="connsiteX22" fmla="*/ 1217871 w 2804761"/>
                <a:gd name="connsiteY22" fmla="*/ 1116784 h 4804388"/>
                <a:gd name="connsiteX23" fmla="*/ 1231206 w 2804761"/>
                <a:gd name="connsiteY23" fmla="*/ 1020106 h 4804388"/>
                <a:gd name="connsiteX24" fmla="*/ 1486952 w 2804761"/>
                <a:gd name="connsiteY24" fmla="*/ 722449 h 4804388"/>
                <a:gd name="connsiteX25" fmla="*/ 1553154 w 2804761"/>
                <a:gd name="connsiteY25" fmla="*/ 692446 h 4804388"/>
                <a:gd name="connsiteX26" fmla="*/ 1577440 w 2804761"/>
                <a:gd name="connsiteY26" fmla="*/ 567668 h 4804388"/>
                <a:gd name="connsiteX27" fmla="*/ 1542674 w 2804761"/>
                <a:gd name="connsiteY27" fmla="*/ 169523 h 4804388"/>
                <a:gd name="connsiteX28" fmla="*/ 2072740 w 2804761"/>
                <a:gd name="connsiteY28" fmla="*/ 49508 h 4804388"/>
                <a:gd name="connsiteX29" fmla="*/ 2042260 w 2804761"/>
                <a:gd name="connsiteY29" fmla="*/ 339068 h 4804388"/>
                <a:gd name="connsiteX30" fmla="*/ 2127509 w 2804761"/>
                <a:gd name="connsiteY30" fmla="*/ 426698 h 4804388"/>
                <a:gd name="connsiteX31" fmla="*/ 2074645 w 2804761"/>
                <a:gd name="connsiteY31" fmla="*/ 497659 h 4804388"/>
                <a:gd name="connsiteX32" fmla="*/ 2061786 w 2804761"/>
                <a:gd name="connsiteY32" fmla="*/ 666728 h 4804388"/>
                <a:gd name="connsiteX33" fmla="*/ 1946060 w 2804761"/>
                <a:gd name="connsiteY33" fmla="*/ 668633 h 4804388"/>
                <a:gd name="connsiteX34" fmla="*/ 1889860 w 2804761"/>
                <a:gd name="connsiteY34" fmla="*/ 788648 h 4804388"/>
                <a:gd name="connsiteX35" fmla="*/ 1988920 w 2804761"/>
                <a:gd name="connsiteY35" fmla="*/ 925808 h 4804388"/>
                <a:gd name="connsiteX36" fmla="*/ 2050356 w 2804761"/>
                <a:gd name="connsiteY36" fmla="*/ 1569222 h 4804388"/>
                <a:gd name="connsiteX37" fmla="*/ 2538988 w 2804761"/>
                <a:gd name="connsiteY37" fmla="*/ 2034994 h 4804388"/>
                <a:gd name="connsiteX38" fmla="*/ 2615191 w 2804761"/>
                <a:gd name="connsiteY38" fmla="*/ 2106908 h 4804388"/>
                <a:gd name="connsiteX39" fmla="*/ 2779496 w 2804761"/>
                <a:gd name="connsiteY39" fmla="*/ 2299313 h 4804388"/>
                <a:gd name="connsiteX40" fmla="*/ 2651385 w 2804761"/>
                <a:gd name="connsiteY40" fmla="*/ 2446474 h 4804388"/>
                <a:gd name="connsiteX41" fmla="*/ 2619953 w 2804761"/>
                <a:gd name="connsiteY41" fmla="*/ 2309314 h 4804388"/>
                <a:gd name="connsiteX42" fmla="*/ 2499460 w 2804761"/>
                <a:gd name="connsiteY42" fmla="*/ 2228828 h 4804388"/>
                <a:gd name="connsiteX43" fmla="*/ 2402781 w 2804761"/>
                <a:gd name="connsiteY43" fmla="*/ 2314077 h 4804388"/>
                <a:gd name="connsiteX44" fmla="*/ 2080360 w 2804761"/>
                <a:gd name="connsiteY44" fmla="*/ 2045948 h 4804388"/>
                <a:gd name="connsiteX45" fmla="*/ 2156560 w 2804761"/>
                <a:gd name="connsiteY45" fmla="*/ 2769848 h 4804388"/>
                <a:gd name="connsiteX46" fmla="*/ 2088935 w 2804761"/>
                <a:gd name="connsiteY46" fmla="*/ 2837952 h 4804388"/>
                <a:gd name="connsiteX47" fmla="*/ 2118460 w 2804761"/>
                <a:gd name="connsiteY47" fmla="*/ 3219428 h 4804388"/>
                <a:gd name="connsiteX48" fmla="*/ 2156560 w 2804761"/>
                <a:gd name="connsiteY48" fmla="*/ 3280388 h 4804388"/>
                <a:gd name="connsiteX49" fmla="*/ 2227047 w 2804761"/>
                <a:gd name="connsiteY49" fmla="*/ 3864271 h 4804388"/>
                <a:gd name="connsiteX50" fmla="*/ 2383732 w 2804761"/>
                <a:gd name="connsiteY50" fmla="*/ 4467202 h 4804388"/>
                <a:gd name="connsiteX51" fmla="*/ 2631861 w 2804761"/>
                <a:gd name="connsiteY51" fmla="*/ 4638177 h 4804388"/>
                <a:gd name="connsiteX52" fmla="*/ 2734727 w 2804761"/>
                <a:gd name="connsiteY52" fmla="*/ 4584360 h 4804388"/>
                <a:gd name="connsiteX53" fmla="*/ 2804736 w 2804761"/>
                <a:gd name="connsiteY53" fmla="*/ 4683421 h 4804388"/>
                <a:gd name="connsiteX54" fmla="*/ 1988920 w 2804761"/>
                <a:gd name="connsiteY54" fmla="*/ 4804388 h 4804388"/>
                <a:gd name="connsiteX55" fmla="*/ 1920340 w 2804761"/>
                <a:gd name="connsiteY55" fmla="*/ 4568168 h 4804388"/>
                <a:gd name="connsiteX56" fmla="*/ 1569820 w 2804761"/>
                <a:gd name="connsiteY56" fmla="*/ 3242288 h 4804388"/>
                <a:gd name="connsiteX0" fmla="*/ 1569820 w 2804761"/>
                <a:gd name="connsiteY0" fmla="*/ 3242288 h 4804388"/>
                <a:gd name="connsiteX1" fmla="*/ 621606 w 2804761"/>
                <a:gd name="connsiteY1" fmla="*/ 4276703 h 4804388"/>
                <a:gd name="connsiteX2" fmla="*/ 434917 w 2804761"/>
                <a:gd name="connsiteY2" fmla="*/ 4286704 h 4804388"/>
                <a:gd name="connsiteX3" fmla="*/ 425868 w 2804761"/>
                <a:gd name="connsiteY3" fmla="*/ 4401480 h 4804388"/>
                <a:gd name="connsiteX4" fmla="*/ 343000 w 2804761"/>
                <a:gd name="connsiteY4" fmla="*/ 4555309 h 4804388"/>
                <a:gd name="connsiteX5" fmla="*/ 446346 w 2804761"/>
                <a:gd name="connsiteY5" fmla="*/ 4674848 h 4804388"/>
                <a:gd name="connsiteX6" fmla="*/ 449680 w 2804761"/>
                <a:gd name="connsiteY6" fmla="*/ 4751048 h 4804388"/>
                <a:gd name="connsiteX7" fmla="*/ 198220 w 2804761"/>
                <a:gd name="connsiteY7" fmla="*/ 4613888 h 4804388"/>
                <a:gd name="connsiteX8" fmla="*/ 99160 w 2804761"/>
                <a:gd name="connsiteY8" fmla="*/ 4362428 h 4804388"/>
                <a:gd name="connsiteX9" fmla="*/ 75824 w 2804761"/>
                <a:gd name="connsiteY9" fmla="*/ 4388622 h 4804388"/>
                <a:gd name="connsiteX10" fmla="*/ 5339 w 2804761"/>
                <a:gd name="connsiteY10" fmla="*/ 4176690 h 4804388"/>
                <a:gd name="connsiteX11" fmla="*/ 233939 w 2804761"/>
                <a:gd name="connsiteY11" fmla="*/ 4057152 h 4804388"/>
                <a:gd name="connsiteX12" fmla="*/ 524454 w 2804761"/>
                <a:gd name="connsiteY12" fmla="*/ 3769020 h 4804388"/>
                <a:gd name="connsiteX13" fmla="*/ 754480 w 2804761"/>
                <a:gd name="connsiteY13" fmla="*/ 3547088 h 4804388"/>
                <a:gd name="connsiteX14" fmla="*/ 30104 w 2804761"/>
                <a:gd name="connsiteY14" fmla="*/ 3203236 h 4804388"/>
                <a:gd name="connsiteX15" fmla="*/ 289660 w 2804761"/>
                <a:gd name="connsiteY15" fmla="*/ 2716508 h 4804388"/>
                <a:gd name="connsiteX16" fmla="*/ 769720 w 2804761"/>
                <a:gd name="connsiteY16" fmla="*/ 2922248 h 4804388"/>
                <a:gd name="connsiteX17" fmla="*/ 647800 w 2804761"/>
                <a:gd name="connsiteY17" fmla="*/ 2769848 h 4804388"/>
                <a:gd name="connsiteX18" fmla="*/ 731620 w 2804761"/>
                <a:gd name="connsiteY18" fmla="*/ 2632688 h 4804388"/>
                <a:gd name="connsiteX19" fmla="*/ 687805 w 2804761"/>
                <a:gd name="connsiteY19" fmla="*/ 2572204 h 4804388"/>
                <a:gd name="connsiteX20" fmla="*/ 952600 w 2804761"/>
                <a:gd name="connsiteY20" fmla="*/ 1627801 h 4804388"/>
                <a:gd name="connsiteX21" fmla="*/ 1013560 w 2804761"/>
                <a:gd name="connsiteY21" fmla="*/ 1565888 h 4804388"/>
                <a:gd name="connsiteX22" fmla="*/ 1217871 w 2804761"/>
                <a:gd name="connsiteY22" fmla="*/ 1116784 h 4804388"/>
                <a:gd name="connsiteX23" fmla="*/ 1231206 w 2804761"/>
                <a:gd name="connsiteY23" fmla="*/ 1020106 h 4804388"/>
                <a:gd name="connsiteX24" fmla="*/ 1486952 w 2804761"/>
                <a:gd name="connsiteY24" fmla="*/ 722449 h 4804388"/>
                <a:gd name="connsiteX25" fmla="*/ 1553154 w 2804761"/>
                <a:gd name="connsiteY25" fmla="*/ 692446 h 4804388"/>
                <a:gd name="connsiteX26" fmla="*/ 1577440 w 2804761"/>
                <a:gd name="connsiteY26" fmla="*/ 567668 h 4804388"/>
                <a:gd name="connsiteX27" fmla="*/ 1542674 w 2804761"/>
                <a:gd name="connsiteY27" fmla="*/ 169523 h 4804388"/>
                <a:gd name="connsiteX28" fmla="*/ 2072740 w 2804761"/>
                <a:gd name="connsiteY28" fmla="*/ 49508 h 4804388"/>
                <a:gd name="connsiteX29" fmla="*/ 2042260 w 2804761"/>
                <a:gd name="connsiteY29" fmla="*/ 339068 h 4804388"/>
                <a:gd name="connsiteX30" fmla="*/ 2127509 w 2804761"/>
                <a:gd name="connsiteY30" fmla="*/ 426698 h 4804388"/>
                <a:gd name="connsiteX31" fmla="*/ 2074645 w 2804761"/>
                <a:gd name="connsiteY31" fmla="*/ 497659 h 4804388"/>
                <a:gd name="connsiteX32" fmla="*/ 2061786 w 2804761"/>
                <a:gd name="connsiteY32" fmla="*/ 666728 h 4804388"/>
                <a:gd name="connsiteX33" fmla="*/ 1946060 w 2804761"/>
                <a:gd name="connsiteY33" fmla="*/ 668633 h 4804388"/>
                <a:gd name="connsiteX34" fmla="*/ 1889860 w 2804761"/>
                <a:gd name="connsiteY34" fmla="*/ 788648 h 4804388"/>
                <a:gd name="connsiteX35" fmla="*/ 1988920 w 2804761"/>
                <a:gd name="connsiteY35" fmla="*/ 925808 h 4804388"/>
                <a:gd name="connsiteX36" fmla="*/ 2050356 w 2804761"/>
                <a:gd name="connsiteY36" fmla="*/ 1569222 h 4804388"/>
                <a:gd name="connsiteX37" fmla="*/ 2538988 w 2804761"/>
                <a:gd name="connsiteY37" fmla="*/ 2034994 h 4804388"/>
                <a:gd name="connsiteX38" fmla="*/ 2615191 w 2804761"/>
                <a:gd name="connsiteY38" fmla="*/ 2106908 h 4804388"/>
                <a:gd name="connsiteX39" fmla="*/ 2779496 w 2804761"/>
                <a:gd name="connsiteY39" fmla="*/ 2299313 h 4804388"/>
                <a:gd name="connsiteX40" fmla="*/ 2651385 w 2804761"/>
                <a:gd name="connsiteY40" fmla="*/ 2446474 h 4804388"/>
                <a:gd name="connsiteX41" fmla="*/ 2619953 w 2804761"/>
                <a:gd name="connsiteY41" fmla="*/ 2309314 h 4804388"/>
                <a:gd name="connsiteX42" fmla="*/ 2499460 w 2804761"/>
                <a:gd name="connsiteY42" fmla="*/ 2228828 h 4804388"/>
                <a:gd name="connsiteX43" fmla="*/ 2402781 w 2804761"/>
                <a:gd name="connsiteY43" fmla="*/ 2314077 h 4804388"/>
                <a:gd name="connsiteX44" fmla="*/ 2080360 w 2804761"/>
                <a:gd name="connsiteY44" fmla="*/ 2045948 h 4804388"/>
                <a:gd name="connsiteX45" fmla="*/ 2156560 w 2804761"/>
                <a:gd name="connsiteY45" fmla="*/ 2769848 h 4804388"/>
                <a:gd name="connsiteX46" fmla="*/ 2088935 w 2804761"/>
                <a:gd name="connsiteY46" fmla="*/ 2837952 h 4804388"/>
                <a:gd name="connsiteX47" fmla="*/ 2118460 w 2804761"/>
                <a:gd name="connsiteY47" fmla="*/ 3219428 h 4804388"/>
                <a:gd name="connsiteX48" fmla="*/ 2156560 w 2804761"/>
                <a:gd name="connsiteY48" fmla="*/ 3280388 h 4804388"/>
                <a:gd name="connsiteX49" fmla="*/ 2227047 w 2804761"/>
                <a:gd name="connsiteY49" fmla="*/ 3864271 h 4804388"/>
                <a:gd name="connsiteX50" fmla="*/ 2383732 w 2804761"/>
                <a:gd name="connsiteY50" fmla="*/ 4467202 h 4804388"/>
                <a:gd name="connsiteX51" fmla="*/ 2631861 w 2804761"/>
                <a:gd name="connsiteY51" fmla="*/ 4638177 h 4804388"/>
                <a:gd name="connsiteX52" fmla="*/ 2734727 w 2804761"/>
                <a:gd name="connsiteY52" fmla="*/ 4584360 h 4804388"/>
                <a:gd name="connsiteX53" fmla="*/ 2804736 w 2804761"/>
                <a:gd name="connsiteY53" fmla="*/ 4683421 h 4804388"/>
                <a:gd name="connsiteX54" fmla="*/ 1988920 w 2804761"/>
                <a:gd name="connsiteY54" fmla="*/ 4804388 h 4804388"/>
                <a:gd name="connsiteX55" fmla="*/ 1920340 w 2804761"/>
                <a:gd name="connsiteY55" fmla="*/ 4568168 h 4804388"/>
                <a:gd name="connsiteX56" fmla="*/ 1569820 w 2804761"/>
                <a:gd name="connsiteY56" fmla="*/ 3242288 h 4804388"/>
                <a:gd name="connsiteX0" fmla="*/ 1569820 w 2804761"/>
                <a:gd name="connsiteY0" fmla="*/ 3242288 h 4804388"/>
                <a:gd name="connsiteX1" fmla="*/ 621606 w 2804761"/>
                <a:gd name="connsiteY1" fmla="*/ 4276703 h 4804388"/>
                <a:gd name="connsiteX2" fmla="*/ 434917 w 2804761"/>
                <a:gd name="connsiteY2" fmla="*/ 4286704 h 4804388"/>
                <a:gd name="connsiteX3" fmla="*/ 425868 w 2804761"/>
                <a:gd name="connsiteY3" fmla="*/ 4401480 h 4804388"/>
                <a:gd name="connsiteX4" fmla="*/ 343000 w 2804761"/>
                <a:gd name="connsiteY4" fmla="*/ 4555309 h 4804388"/>
                <a:gd name="connsiteX5" fmla="*/ 446346 w 2804761"/>
                <a:gd name="connsiteY5" fmla="*/ 4674848 h 4804388"/>
                <a:gd name="connsiteX6" fmla="*/ 449680 w 2804761"/>
                <a:gd name="connsiteY6" fmla="*/ 4751048 h 4804388"/>
                <a:gd name="connsiteX7" fmla="*/ 198220 w 2804761"/>
                <a:gd name="connsiteY7" fmla="*/ 4613888 h 4804388"/>
                <a:gd name="connsiteX8" fmla="*/ 99160 w 2804761"/>
                <a:gd name="connsiteY8" fmla="*/ 4362428 h 4804388"/>
                <a:gd name="connsiteX9" fmla="*/ 75824 w 2804761"/>
                <a:gd name="connsiteY9" fmla="*/ 4388622 h 4804388"/>
                <a:gd name="connsiteX10" fmla="*/ 5339 w 2804761"/>
                <a:gd name="connsiteY10" fmla="*/ 4176690 h 4804388"/>
                <a:gd name="connsiteX11" fmla="*/ 233939 w 2804761"/>
                <a:gd name="connsiteY11" fmla="*/ 4057152 h 4804388"/>
                <a:gd name="connsiteX12" fmla="*/ 524454 w 2804761"/>
                <a:gd name="connsiteY12" fmla="*/ 3769020 h 4804388"/>
                <a:gd name="connsiteX13" fmla="*/ 754480 w 2804761"/>
                <a:gd name="connsiteY13" fmla="*/ 3547088 h 4804388"/>
                <a:gd name="connsiteX14" fmla="*/ 30104 w 2804761"/>
                <a:gd name="connsiteY14" fmla="*/ 3203236 h 4804388"/>
                <a:gd name="connsiteX15" fmla="*/ 289660 w 2804761"/>
                <a:gd name="connsiteY15" fmla="*/ 2716508 h 4804388"/>
                <a:gd name="connsiteX16" fmla="*/ 769720 w 2804761"/>
                <a:gd name="connsiteY16" fmla="*/ 2922248 h 4804388"/>
                <a:gd name="connsiteX17" fmla="*/ 647800 w 2804761"/>
                <a:gd name="connsiteY17" fmla="*/ 2769848 h 4804388"/>
                <a:gd name="connsiteX18" fmla="*/ 731620 w 2804761"/>
                <a:gd name="connsiteY18" fmla="*/ 2632688 h 4804388"/>
                <a:gd name="connsiteX19" fmla="*/ 687805 w 2804761"/>
                <a:gd name="connsiteY19" fmla="*/ 2572204 h 4804388"/>
                <a:gd name="connsiteX20" fmla="*/ 952600 w 2804761"/>
                <a:gd name="connsiteY20" fmla="*/ 1627801 h 4804388"/>
                <a:gd name="connsiteX21" fmla="*/ 1013560 w 2804761"/>
                <a:gd name="connsiteY21" fmla="*/ 1565888 h 4804388"/>
                <a:gd name="connsiteX22" fmla="*/ 1217871 w 2804761"/>
                <a:gd name="connsiteY22" fmla="*/ 1116784 h 4804388"/>
                <a:gd name="connsiteX23" fmla="*/ 1231206 w 2804761"/>
                <a:gd name="connsiteY23" fmla="*/ 1020106 h 4804388"/>
                <a:gd name="connsiteX24" fmla="*/ 1486952 w 2804761"/>
                <a:gd name="connsiteY24" fmla="*/ 722449 h 4804388"/>
                <a:gd name="connsiteX25" fmla="*/ 1553154 w 2804761"/>
                <a:gd name="connsiteY25" fmla="*/ 692446 h 4804388"/>
                <a:gd name="connsiteX26" fmla="*/ 1577440 w 2804761"/>
                <a:gd name="connsiteY26" fmla="*/ 567668 h 4804388"/>
                <a:gd name="connsiteX27" fmla="*/ 1542674 w 2804761"/>
                <a:gd name="connsiteY27" fmla="*/ 169523 h 4804388"/>
                <a:gd name="connsiteX28" fmla="*/ 2072740 w 2804761"/>
                <a:gd name="connsiteY28" fmla="*/ 49508 h 4804388"/>
                <a:gd name="connsiteX29" fmla="*/ 2042260 w 2804761"/>
                <a:gd name="connsiteY29" fmla="*/ 339068 h 4804388"/>
                <a:gd name="connsiteX30" fmla="*/ 2127509 w 2804761"/>
                <a:gd name="connsiteY30" fmla="*/ 426698 h 4804388"/>
                <a:gd name="connsiteX31" fmla="*/ 2074645 w 2804761"/>
                <a:gd name="connsiteY31" fmla="*/ 497659 h 4804388"/>
                <a:gd name="connsiteX32" fmla="*/ 2061786 w 2804761"/>
                <a:gd name="connsiteY32" fmla="*/ 666728 h 4804388"/>
                <a:gd name="connsiteX33" fmla="*/ 1946060 w 2804761"/>
                <a:gd name="connsiteY33" fmla="*/ 668633 h 4804388"/>
                <a:gd name="connsiteX34" fmla="*/ 1889860 w 2804761"/>
                <a:gd name="connsiteY34" fmla="*/ 788648 h 4804388"/>
                <a:gd name="connsiteX35" fmla="*/ 1988920 w 2804761"/>
                <a:gd name="connsiteY35" fmla="*/ 925808 h 4804388"/>
                <a:gd name="connsiteX36" fmla="*/ 2050356 w 2804761"/>
                <a:gd name="connsiteY36" fmla="*/ 1569222 h 4804388"/>
                <a:gd name="connsiteX37" fmla="*/ 2538988 w 2804761"/>
                <a:gd name="connsiteY37" fmla="*/ 2034994 h 4804388"/>
                <a:gd name="connsiteX38" fmla="*/ 2615191 w 2804761"/>
                <a:gd name="connsiteY38" fmla="*/ 2106908 h 4804388"/>
                <a:gd name="connsiteX39" fmla="*/ 2779496 w 2804761"/>
                <a:gd name="connsiteY39" fmla="*/ 2299313 h 4804388"/>
                <a:gd name="connsiteX40" fmla="*/ 2651385 w 2804761"/>
                <a:gd name="connsiteY40" fmla="*/ 2446474 h 4804388"/>
                <a:gd name="connsiteX41" fmla="*/ 2619953 w 2804761"/>
                <a:gd name="connsiteY41" fmla="*/ 2309314 h 4804388"/>
                <a:gd name="connsiteX42" fmla="*/ 2499460 w 2804761"/>
                <a:gd name="connsiteY42" fmla="*/ 2228828 h 4804388"/>
                <a:gd name="connsiteX43" fmla="*/ 2402781 w 2804761"/>
                <a:gd name="connsiteY43" fmla="*/ 2314077 h 4804388"/>
                <a:gd name="connsiteX44" fmla="*/ 2080360 w 2804761"/>
                <a:gd name="connsiteY44" fmla="*/ 2045948 h 4804388"/>
                <a:gd name="connsiteX45" fmla="*/ 2156560 w 2804761"/>
                <a:gd name="connsiteY45" fmla="*/ 2769848 h 4804388"/>
                <a:gd name="connsiteX46" fmla="*/ 2088935 w 2804761"/>
                <a:gd name="connsiteY46" fmla="*/ 2837952 h 4804388"/>
                <a:gd name="connsiteX47" fmla="*/ 2118460 w 2804761"/>
                <a:gd name="connsiteY47" fmla="*/ 3219428 h 4804388"/>
                <a:gd name="connsiteX48" fmla="*/ 2156560 w 2804761"/>
                <a:gd name="connsiteY48" fmla="*/ 3280388 h 4804388"/>
                <a:gd name="connsiteX49" fmla="*/ 2227047 w 2804761"/>
                <a:gd name="connsiteY49" fmla="*/ 3864271 h 4804388"/>
                <a:gd name="connsiteX50" fmla="*/ 2383732 w 2804761"/>
                <a:gd name="connsiteY50" fmla="*/ 4467202 h 4804388"/>
                <a:gd name="connsiteX51" fmla="*/ 2631861 w 2804761"/>
                <a:gd name="connsiteY51" fmla="*/ 4638177 h 4804388"/>
                <a:gd name="connsiteX52" fmla="*/ 2734727 w 2804761"/>
                <a:gd name="connsiteY52" fmla="*/ 4584360 h 4804388"/>
                <a:gd name="connsiteX53" fmla="*/ 2804736 w 2804761"/>
                <a:gd name="connsiteY53" fmla="*/ 4683421 h 4804388"/>
                <a:gd name="connsiteX54" fmla="*/ 1988920 w 2804761"/>
                <a:gd name="connsiteY54" fmla="*/ 4804388 h 4804388"/>
                <a:gd name="connsiteX55" fmla="*/ 1920340 w 2804761"/>
                <a:gd name="connsiteY55" fmla="*/ 4568168 h 4804388"/>
                <a:gd name="connsiteX56" fmla="*/ 1569820 w 2804761"/>
                <a:gd name="connsiteY56" fmla="*/ 3242288 h 4804388"/>
                <a:gd name="connsiteX0" fmla="*/ 1569820 w 2804761"/>
                <a:gd name="connsiteY0" fmla="*/ 3242288 h 4804388"/>
                <a:gd name="connsiteX1" fmla="*/ 621606 w 2804761"/>
                <a:gd name="connsiteY1" fmla="*/ 4276703 h 4804388"/>
                <a:gd name="connsiteX2" fmla="*/ 434917 w 2804761"/>
                <a:gd name="connsiteY2" fmla="*/ 4286704 h 4804388"/>
                <a:gd name="connsiteX3" fmla="*/ 425868 w 2804761"/>
                <a:gd name="connsiteY3" fmla="*/ 4401480 h 4804388"/>
                <a:gd name="connsiteX4" fmla="*/ 343000 w 2804761"/>
                <a:gd name="connsiteY4" fmla="*/ 4555309 h 4804388"/>
                <a:gd name="connsiteX5" fmla="*/ 446346 w 2804761"/>
                <a:gd name="connsiteY5" fmla="*/ 4674848 h 4804388"/>
                <a:gd name="connsiteX6" fmla="*/ 449680 w 2804761"/>
                <a:gd name="connsiteY6" fmla="*/ 4751048 h 4804388"/>
                <a:gd name="connsiteX7" fmla="*/ 198220 w 2804761"/>
                <a:gd name="connsiteY7" fmla="*/ 4613888 h 4804388"/>
                <a:gd name="connsiteX8" fmla="*/ 99160 w 2804761"/>
                <a:gd name="connsiteY8" fmla="*/ 4362428 h 4804388"/>
                <a:gd name="connsiteX9" fmla="*/ 75824 w 2804761"/>
                <a:gd name="connsiteY9" fmla="*/ 4388622 h 4804388"/>
                <a:gd name="connsiteX10" fmla="*/ 5339 w 2804761"/>
                <a:gd name="connsiteY10" fmla="*/ 4176690 h 4804388"/>
                <a:gd name="connsiteX11" fmla="*/ 233939 w 2804761"/>
                <a:gd name="connsiteY11" fmla="*/ 4057152 h 4804388"/>
                <a:gd name="connsiteX12" fmla="*/ 524454 w 2804761"/>
                <a:gd name="connsiteY12" fmla="*/ 3769020 h 4804388"/>
                <a:gd name="connsiteX13" fmla="*/ 754480 w 2804761"/>
                <a:gd name="connsiteY13" fmla="*/ 3547088 h 4804388"/>
                <a:gd name="connsiteX14" fmla="*/ 30104 w 2804761"/>
                <a:gd name="connsiteY14" fmla="*/ 3203236 h 4804388"/>
                <a:gd name="connsiteX15" fmla="*/ 289660 w 2804761"/>
                <a:gd name="connsiteY15" fmla="*/ 2716508 h 4804388"/>
                <a:gd name="connsiteX16" fmla="*/ 769720 w 2804761"/>
                <a:gd name="connsiteY16" fmla="*/ 2922248 h 4804388"/>
                <a:gd name="connsiteX17" fmla="*/ 647800 w 2804761"/>
                <a:gd name="connsiteY17" fmla="*/ 2769848 h 4804388"/>
                <a:gd name="connsiteX18" fmla="*/ 731620 w 2804761"/>
                <a:gd name="connsiteY18" fmla="*/ 2632688 h 4804388"/>
                <a:gd name="connsiteX19" fmla="*/ 687805 w 2804761"/>
                <a:gd name="connsiteY19" fmla="*/ 2572204 h 4804388"/>
                <a:gd name="connsiteX20" fmla="*/ 952600 w 2804761"/>
                <a:gd name="connsiteY20" fmla="*/ 1627801 h 4804388"/>
                <a:gd name="connsiteX21" fmla="*/ 1013560 w 2804761"/>
                <a:gd name="connsiteY21" fmla="*/ 1565888 h 4804388"/>
                <a:gd name="connsiteX22" fmla="*/ 1217871 w 2804761"/>
                <a:gd name="connsiteY22" fmla="*/ 1116784 h 4804388"/>
                <a:gd name="connsiteX23" fmla="*/ 1231206 w 2804761"/>
                <a:gd name="connsiteY23" fmla="*/ 1020106 h 4804388"/>
                <a:gd name="connsiteX24" fmla="*/ 1486952 w 2804761"/>
                <a:gd name="connsiteY24" fmla="*/ 722449 h 4804388"/>
                <a:gd name="connsiteX25" fmla="*/ 1553154 w 2804761"/>
                <a:gd name="connsiteY25" fmla="*/ 692446 h 4804388"/>
                <a:gd name="connsiteX26" fmla="*/ 1577440 w 2804761"/>
                <a:gd name="connsiteY26" fmla="*/ 567668 h 4804388"/>
                <a:gd name="connsiteX27" fmla="*/ 1542674 w 2804761"/>
                <a:gd name="connsiteY27" fmla="*/ 169523 h 4804388"/>
                <a:gd name="connsiteX28" fmla="*/ 2072740 w 2804761"/>
                <a:gd name="connsiteY28" fmla="*/ 49508 h 4804388"/>
                <a:gd name="connsiteX29" fmla="*/ 2042260 w 2804761"/>
                <a:gd name="connsiteY29" fmla="*/ 339068 h 4804388"/>
                <a:gd name="connsiteX30" fmla="*/ 2127509 w 2804761"/>
                <a:gd name="connsiteY30" fmla="*/ 426698 h 4804388"/>
                <a:gd name="connsiteX31" fmla="*/ 2074645 w 2804761"/>
                <a:gd name="connsiteY31" fmla="*/ 497659 h 4804388"/>
                <a:gd name="connsiteX32" fmla="*/ 2061786 w 2804761"/>
                <a:gd name="connsiteY32" fmla="*/ 666728 h 4804388"/>
                <a:gd name="connsiteX33" fmla="*/ 1946060 w 2804761"/>
                <a:gd name="connsiteY33" fmla="*/ 668633 h 4804388"/>
                <a:gd name="connsiteX34" fmla="*/ 1889860 w 2804761"/>
                <a:gd name="connsiteY34" fmla="*/ 788648 h 4804388"/>
                <a:gd name="connsiteX35" fmla="*/ 1988920 w 2804761"/>
                <a:gd name="connsiteY35" fmla="*/ 925808 h 4804388"/>
                <a:gd name="connsiteX36" fmla="*/ 2050356 w 2804761"/>
                <a:gd name="connsiteY36" fmla="*/ 1569222 h 4804388"/>
                <a:gd name="connsiteX37" fmla="*/ 2538988 w 2804761"/>
                <a:gd name="connsiteY37" fmla="*/ 2034994 h 4804388"/>
                <a:gd name="connsiteX38" fmla="*/ 2615191 w 2804761"/>
                <a:gd name="connsiteY38" fmla="*/ 2106908 h 4804388"/>
                <a:gd name="connsiteX39" fmla="*/ 2779496 w 2804761"/>
                <a:gd name="connsiteY39" fmla="*/ 2299313 h 4804388"/>
                <a:gd name="connsiteX40" fmla="*/ 2651385 w 2804761"/>
                <a:gd name="connsiteY40" fmla="*/ 2446474 h 4804388"/>
                <a:gd name="connsiteX41" fmla="*/ 2619953 w 2804761"/>
                <a:gd name="connsiteY41" fmla="*/ 2309314 h 4804388"/>
                <a:gd name="connsiteX42" fmla="*/ 2499460 w 2804761"/>
                <a:gd name="connsiteY42" fmla="*/ 2228828 h 4804388"/>
                <a:gd name="connsiteX43" fmla="*/ 2402781 w 2804761"/>
                <a:gd name="connsiteY43" fmla="*/ 2314077 h 4804388"/>
                <a:gd name="connsiteX44" fmla="*/ 2080360 w 2804761"/>
                <a:gd name="connsiteY44" fmla="*/ 2045948 h 4804388"/>
                <a:gd name="connsiteX45" fmla="*/ 2156560 w 2804761"/>
                <a:gd name="connsiteY45" fmla="*/ 2769848 h 4804388"/>
                <a:gd name="connsiteX46" fmla="*/ 2088935 w 2804761"/>
                <a:gd name="connsiteY46" fmla="*/ 2837952 h 4804388"/>
                <a:gd name="connsiteX47" fmla="*/ 2118460 w 2804761"/>
                <a:gd name="connsiteY47" fmla="*/ 3219428 h 4804388"/>
                <a:gd name="connsiteX48" fmla="*/ 2156560 w 2804761"/>
                <a:gd name="connsiteY48" fmla="*/ 3280388 h 4804388"/>
                <a:gd name="connsiteX49" fmla="*/ 2227047 w 2804761"/>
                <a:gd name="connsiteY49" fmla="*/ 3864271 h 4804388"/>
                <a:gd name="connsiteX50" fmla="*/ 2383732 w 2804761"/>
                <a:gd name="connsiteY50" fmla="*/ 4467202 h 4804388"/>
                <a:gd name="connsiteX51" fmla="*/ 2481842 w 2804761"/>
                <a:gd name="connsiteY51" fmla="*/ 4521496 h 4804388"/>
                <a:gd name="connsiteX52" fmla="*/ 2631861 w 2804761"/>
                <a:gd name="connsiteY52" fmla="*/ 4638177 h 4804388"/>
                <a:gd name="connsiteX53" fmla="*/ 2734727 w 2804761"/>
                <a:gd name="connsiteY53" fmla="*/ 4584360 h 4804388"/>
                <a:gd name="connsiteX54" fmla="*/ 2804736 w 2804761"/>
                <a:gd name="connsiteY54" fmla="*/ 4683421 h 4804388"/>
                <a:gd name="connsiteX55" fmla="*/ 1988920 w 2804761"/>
                <a:gd name="connsiteY55" fmla="*/ 4804388 h 4804388"/>
                <a:gd name="connsiteX56" fmla="*/ 1920340 w 2804761"/>
                <a:gd name="connsiteY56" fmla="*/ 4568168 h 4804388"/>
                <a:gd name="connsiteX57" fmla="*/ 1569820 w 2804761"/>
                <a:gd name="connsiteY57" fmla="*/ 3242288 h 4804388"/>
                <a:gd name="connsiteX0" fmla="*/ 1569820 w 2815961"/>
                <a:gd name="connsiteY0" fmla="*/ 3242288 h 4821123"/>
                <a:gd name="connsiteX1" fmla="*/ 621606 w 2815961"/>
                <a:gd name="connsiteY1" fmla="*/ 4276703 h 4821123"/>
                <a:gd name="connsiteX2" fmla="*/ 434917 w 2815961"/>
                <a:gd name="connsiteY2" fmla="*/ 4286704 h 4821123"/>
                <a:gd name="connsiteX3" fmla="*/ 425868 w 2815961"/>
                <a:gd name="connsiteY3" fmla="*/ 4401480 h 4821123"/>
                <a:gd name="connsiteX4" fmla="*/ 343000 w 2815961"/>
                <a:gd name="connsiteY4" fmla="*/ 4555309 h 4821123"/>
                <a:gd name="connsiteX5" fmla="*/ 446346 w 2815961"/>
                <a:gd name="connsiteY5" fmla="*/ 4674848 h 4821123"/>
                <a:gd name="connsiteX6" fmla="*/ 449680 w 2815961"/>
                <a:gd name="connsiteY6" fmla="*/ 4751048 h 4821123"/>
                <a:gd name="connsiteX7" fmla="*/ 198220 w 2815961"/>
                <a:gd name="connsiteY7" fmla="*/ 4613888 h 4821123"/>
                <a:gd name="connsiteX8" fmla="*/ 99160 w 2815961"/>
                <a:gd name="connsiteY8" fmla="*/ 4362428 h 4821123"/>
                <a:gd name="connsiteX9" fmla="*/ 75824 w 2815961"/>
                <a:gd name="connsiteY9" fmla="*/ 4388622 h 4821123"/>
                <a:gd name="connsiteX10" fmla="*/ 5339 w 2815961"/>
                <a:gd name="connsiteY10" fmla="*/ 4176690 h 4821123"/>
                <a:gd name="connsiteX11" fmla="*/ 233939 w 2815961"/>
                <a:gd name="connsiteY11" fmla="*/ 4057152 h 4821123"/>
                <a:gd name="connsiteX12" fmla="*/ 524454 w 2815961"/>
                <a:gd name="connsiteY12" fmla="*/ 3769020 h 4821123"/>
                <a:gd name="connsiteX13" fmla="*/ 754480 w 2815961"/>
                <a:gd name="connsiteY13" fmla="*/ 3547088 h 4821123"/>
                <a:gd name="connsiteX14" fmla="*/ 30104 w 2815961"/>
                <a:gd name="connsiteY14" fmla="*/ 3203236 h 4821123"/>
                <a:gd name="connsiteX15" fmla="*/ 289660 w 2815961"/>
                <a:gd name="connsiteY15" fmla="*/ 2716508 h 4821123"/>
                <a:gd name="connsiteX16" fmla="*/ 769720 w 2815961"/>
                <a:gd name="connsiteY16" fmla="*/ 2922248 h 4821123"/>
                <a:gd name="connsiteX17" fmla="*/ 647800 w 2815961"/>
                <a:gd name="connsiteY17" fmla="*/ 2769848 h 4821123"/>
                <a:gd name="connsiteX18" fmla="*/ 731620 w 2815961"/>
                <a:gd name="connsiteY18" fmla="*/ 2632688 h 4821123"/>
                <a:gd name="connsiteX19" fmla="*/ 687805 w 2815961"/>
                <a:gd name="connsiteY19" fmla="*/ 2572204 h 4821123"/>
                <a:gd name="connsiteX20" fmla="*/ 952600 w 2815961"/>
                <a:gd name="connsiteY20" fmla="*/ 1627801 h 4821123"/>
                <a:gd name="connsiteX21" fmla="*/ 1013560 w 2815961"/>
                <a:gd name="connsiteY21" fmla="*/ 1565888 h 4821123"/>
                <a:gd name="connsiteX22" fmla="*/ 1217871 w 2815961"/>
                <a:gd name="connsiteY22" fmla="*/ 1116784 h 4821123"/>
                <a:gd name="connsiteX23" fmla="*/ 1231206 w 2815961"/>
                <a:gd name="connsiteY23" fmla="*/ 1020106 h 4821123"/>
                <a:gd name="connsiteX24" fmla="*/ 1486952 w 2815961"/>
                <a:gd name="connsiteY24" fmla="*/ 722449 h 4821123"/>
                <a:gd name="connsiteX25" fmla="*/ 1553154 w 2815961"/>
                <a:gd name="connsiteY25" fmla="*/ 692446 h 4821123"/>
                <a:gd name="connsiteX26" fmla="*/ 1577440 w 2815961"/>
                <a:gd name="connsiteY26" fmla="*/ 567668 h 4821123"/>
                <a:gd name="connsiteX27" fmla="*/ 1542674 w 2815961"/>
                <a:gd name="connsiteY27" fmla="*/ 169523 h 4821123"/>
                <a:gd name="connsiteX28" fmla="*/ 2072740 w 2815961"/>
                <a:gd name="connsiteY28" fmla="*/ 49508 h 4821123"/>
                <a:gd name="connsiteX29" fmla="*/ 2042260 w 2815961"/>
                <a:gd name="connsiteY29" fmla="*/ 339068 h 4821123"/>
                <a:gd name="connsiteX30" fmla="*/ 2127509 w 2815961"/>
                <a:gd name="connsiteY30" fmla="*/ 426698 h 4821123"/>
                <a:gd name="connsiteX31" fmla="*/ 2074645 w 2815961"/>
                <a:gd name="connsiteY31" fmla="*/ 497659 h 4821123"/>
                <a:gd name="connsiteX32" fmla="*/ 2061786 w 2815961"/>
                <a:gd name="connsiteY32" fmla="*/ 666728 h 4821123"/>
                <a:gd name="connsiteX33" fmla="*/ 1946060 w 2815961"/>
                <a:gd name="connsiteY33" fmla="*/ 668633 h 4821123"/>
                <a:gd name="connsiteX34" fmla="*/ 1889860 w 2815961"/>
                <a:gd name="connsiteY34" fmla="*/ 788648 h 4821123"/>
                <a:gd name="connsiteX35" fmla="*/ 1988920 w 2815961"/>
                <a:gd name="connsiteY35" fmla="*/ 925808 h 4821123"/>
                <a:gd name="connsiteX36" fmla="*/ 2050356 w 2815961"/>
                <a:gd name="connsiteY36" fmla="*/ 1569222 h 4821123"/>
                <a:gd name="connsiteX37" fmla="*/ 2538988 w 2815961"/>
                <a:gd name="connsiteY37" fmla="*/ 2034994 h 4821123"/>
                <a:gd name="connsiteX38" fmla="*/ 2615191 w 2815961"/>
                <a:gd name="connsiteY38" fmla="*/ 2106908 h 4821123"/>
                <a:gd name="connsiteX39" fmla="*/ 2779496 w 2815961"/>
                <a:gd name="connsiteY39" fmla="*/ 2299313 h 4821123"/>
                <a:gd name="connsiteX40" fmla="*/ 2651385 w 2815961"/>
                <a:gd name="connsiteY40" fmla="*/ 2446474 h 4821123"/>
                <a:gd name="connsiteX41" fmla="*/ 2619953 w 2815961"/>
                <a:gd name="connsiteY41" fmla="*/ 2309314 h 4821123"/>
                <a:gd name="connsiteX42" fmla="*/ 2499460 w 2815961"/>
                <a:gd name="connsiteY42" fmla="*/ 2228828 h 4821123"/>
                <a:gd name="connsiteX43" fmla="*/ 2402781 w 2815961"/>
                <a:gd name="connsiteY43" fmla="*/ 2314077 h 4821123"/>
                <a:gd name="connsiteX44" fmla="*/ 2080360 w 2815961"/>
                <a:gd name="connsiteY44" fmla="*/ 2045948 h 4821123"/>
                <a:gd name="connsiteX45" fmla="*/ 2156560 w 2815961"/>
                <a:gd name="connsiteY45" fmla="*/ 2769848 h 4821123"/>
                <a:gd name="connsiteX46" fmla="*/ 2088935 w 2815961"/>
                <a:gd name="connsiteY46" fmla="*/ 2837952 h 4821123"/>
                <a:gd name="connsiteX47" fmla="*/ 2118460 w 2815961"/>
                <a:gd name="connsiteY47" fmla="*/ 3219428 h 4821123"/>
                <a:gd name="connsiteX48" fmla="*/ 2156560 w 2815961"/>
                <a:gd name="connsiteY48" fmla="*/ 3280388 h 4821123"/>
                <a:gd name="connsiteX49" fmla="*/ 2227047 w 2815961"/>
                <a:gd name="connsiteY49" fmla="*/ 3864271 h 4821123"/>
                <a:gd name="connsiteX50" fmla="*/ 2383732 w 2815961"/>
                <a:gd name="connsiteY50" fmla="*/ 4467202 h 4821123"/>
                <a:gd name="connsiteX51" fmla="*/ 2481842 w 2815961"/>
                <a:gd name="connsiteY51" fmla="*/ 4521496 h 4821123"/>
                <a:gd name="connsiteX52" fmla="*/ 2631861 w 2815961"/>
                <a:gd name="connsiteY52" fmla="*/ 4638177 h 4821123"/>
                <a:gd name="connsiteX53" fmla="*/ 2734727 w 2815961"/>
                <a:gd name="connsiteY53" fmla="*/ 4584360 h 4821123"/>
                <a:gd name="connsiteX54" fmla="*/ 2804736 w 2815961"/>
                <a:gd name="connsiteY54" fmla="*/ 4683421 h 4821123"/>
                <a:gd name="connsiteX55" fmla="*/ 2488986 w 2815961"/>
                <a:gd name="connsiteY55" fmla="*/ 4800102 h 4821123"/>
                <a:gd name="connsiteX56" fmla="*/ 1988920 w 2815961"/>
                <a:gd name="connsiteY56" fmla="*/ 4804388 h 4821123"/>
                <a:gd name="connsiteX57" fmla="*/ 1920340 w 2815961"/>
                <a:gd name="connsiteY57" fmla="*/ 4568168 h 4821123"/>
                <a:gd name="connsiteX58" fmla="*/ 1569820 w 2815961"/>
                <a:gd name="connsiteY58" fmla="*/ 3242288 h 4821123"/>
                <a:gd name="connsiteX0" fmla="*/ 1569820 w 2815961"/>
                <a:gd name="connsiteY0" fmla="*/ 3242288 h 4820847"/>
                <a:gd name="connsiteX1" fmla="*/ 621606 w 2815961"/>
                <a:gd name="connsiteY1" fmla="*/ 4276703 h 4820847"/>
                <a:gd name="connsiteX2" fmla="*/ 434917 w 2815961"/>
                <a:gd name="connsiteY2" fmla="*/ 4286704 h 4820847"/>
                <a:gd name="connsiteX3" fmla="*/ 425868 w 2815961"/>
                <a:gd name="connsiteY3" fmla="*/ 4401480 h 4820847"/>
                <a:gd name="connsiteX4" fmla="*/ 343000 w 2815961"/>
                <a:gd name="connsiteY4" fmla="*/ 4555309 h 4820847"/>
                <a:gd name="connsiteX5" fmla="*/ 446346 w 2815961"/>
                <a:gd name="connsiteY5" fmla="*/ 4674848 h 4820847"/>
                <a:gd name="connsiteX6" fmla="*/ 449680 w 2815961"/>
                <a:gd name="connsiteY6" fmla="*/ 4751048 h 4820847"/>
                <a:gd name="connsiteX7" fmla="*/ 198220 w 2815961"/>
                <a:gd name="connsiteY7" fmla="*/ 4613888 h 4820847"/>
                <a:gd name="connsiteX8" fmla="*/ 99160 w 2815961"/>
                <a:gd name="connsiteY8" fmla="*/ 4362428 h 4820847"/>
                <a:gd name="connsiteX9" fmla="*/ 75824 w 2815961"/>
                <a:gd name="connsiteY9" fmla="*/ 4388622 h 4820847"/>
                <a:gd name="connsiteX10" fmla="*/ 5339 w 2815961"/>
                <a:gd name="connsiteY10" fmla="*/ 4176690 h 4820847"/>
                <a:gd name="connsiteX11" fmla="*/ 233939 w 2815961"/>
                <a:gd name="connsiteY11" fmla="*/ 4057152 h 4820847"/>
                <a:gd name="connsiteX12" fmla="*/ 524454 w 2815961"/>
                <a:gd name="connsiteY12" fmla="*/ 3769020 h 4820847"/>
                <a:gd name="connsiteX13" fmla="*/ 754480 w 2815961"/>
                <a:gd name="connsiteY13" fmla="*/ 3547088 h 4820847"/>
                <a:gd name="connsiteX14" fmla="*/ 30104 w 2815961"/>
                <a:gd name="connsiteY14" fmla="*/ 3203236 h 4820847"/>
                <a:gd name="connsiteX15" fmla="*/ 289660 w 2815961"/>
                <a:gd name="connsiteY15" fmla="*/ 2716508 h 4820847"/>
                <a:gd name="connsiteX16" fmla="*/ 769720 w 2815961"/>
                <a:gd name="connsiteY16" fmla="*/ 2922248 h 4820847"/>
                <a:gd name="connsiteX17" fmla="*/ 647800 w 2815961"/>
                <a:gd name="connsiteY17" fmla="*/ 2769848 h 4820847"/>
                <a:gd name="connsiteX18" fmla="*/ 731620 w 2815961"/>
                <a:gd name="connsiteY18" fmla="*/ 2632688 h 4820847"/>
                <a:gd name="connsiteX19" fmla="*/ 687805 w 2815961"/>
                <a:gd name="connsiteY19" fmla="*/ 2572204 h 4820847"/>
                <a:gd name="connsiteX20" fmla="*/ 952600 w 2815961"/>
                <a:gd name="connsiteY20" fmla="*/ 1627801 h 4820847"/>
                <a:gd name="connsiteX21" fmla="*/ 1013560 w 2815961"/>
                <a:gd name="connsiteY21" fmla="*/ 1565888 h 4820847"/>
                <a:gd name="connsiteX22" fmla="*/ 1217871 w 2815961"/>
                <a:gd name="connsiteY22" fmla="*/ 1116784 h 4820847"/>
                <a:gd name="connsiteX23" fmla="*/ 1231206 w 2815961"/>
                <a:gd name="connsiteY23" fmla="*/ 1020106 h 4820847"/>
                <a:gd name="connsiteX24" fmla="*/ 1486952 w 2815961"/>
                <a:gd name="connsiteY24" fmla="*/ 722449 h 4820847"/>
                <a:gd name="connsiteX25" fmla="*/ 1553154 w 2815961"/>
                <a:gd name="connsiteY25" fmla="*/ 692446 h 4820847"/>
                <a:gd name="connsiteX26" fmla="*/ 1577440 w 2815961"/>
                <a:gd name="connsiteY26" fmla="*/ 567668 h 4820847"/>
                <a:gd name="connsiteX27" fmla="*/ 1542674 w 2815961"/>
                <a:gd name="connsiteY27" fmla="*/ 169523 h 4820847"/>
                <a:gd name="connsiteX28" fmla="*/ 2072740 w 2815961"/>
                <a:gd name="connsiteY28" fmla="*/ 49508 h 4820847"/>
                <a:gd name="connsiteX29" fmla="*/ 2042260 w 2815961"/>
                <a:gd name="connsiteY29" fmla="*/ 339068 h 4820847"/>
                <a:gd name="connsiteX30" fmla="*/ 2127509 w 2815961"/>
                <a:gd name="connsiteY30" fmla="*/ 426698 h 4820847"/>
                <a:gd name="connsiteX31" fmla="*/ 2074645 w 2815961"/>
                <a:gd name="connsiteY31" fmla="*/ 497659 h 4820847"/>
                <a:gd name="connsiteX32" fmla="*/ 2061786 w 2815961"/>
                <a:gd name="connsiteY32" fmla="*/ 666728 h 4820847"/>
                <a:gd name="connsiteX33" fmla="*/ 1946060 w 2815961"/>
                <a:gd name="connsiteY33" fmla="*/ 668633 h 4820847"/>
                <a:gd name="connsiteX34" fmla="*/ 1889860 w 2815961"/>
                <a:gd name="connsiteY34" fmla="*/ 788648 h 4820847"/>
                <a:gd name="connsiteX35" fmla="*/ 1988920 w 2815961"/>
                <a:gd name="connsiteY35" fmla="*/ 925808 h 4820847"/>
                <a:gd name="connsiteX36" fmla="*/ 2050356 w 2815961"/>
                <a:gd name="connsiteY36" fmla="*/ 1569222 h 4820847"/>
                <a:gd name="connsiteX37" fmla="*/ 2538988 w 2815961"/>
                <a:gd name="connsiteY37" fmla="*/ 2034994 h 4820847"/>
                <a:gd name="connsiteX38" fmla="*/ 2615191 w 2815961"/>
                <a:gd name="connsiteY38" fmla="*/ 2106908 h 4820847"/>
                <a:gd name="connsiteX39" fmla="*/ 2779496 w 2815961"/>
                <a:gd name="connsiteY39" fmla="*/ 2299313 h 4820847"/>
                <a:gd name="connsiteX40" fmla="*/ 2651385 w 2815961"/>
                <a:gd name="connsiteY40" fmla="*/ 2446474 h 4820847"/>
                <a:gd name="connsiteX41" fmla="*/ 2619953 w 2815961"/>
                <a:gd name="connsiteY41" fmla="*/ 2309314 h 4820847"/>
                <a:gd name="connsiteX42" fmla="*/ 2499460 w 2815961"/>
                <a:gd name="connsiteY42" fmla="*/ 2228828 h 4820847"/>
                <a:gd name="connsiteX43" fmla="*/ 2402781 w 2815961"/>
                <a:gd name="connsiteY43" fmla="*/ 2314077 h 4820847"/>
                <a:gd name="connsiteX44" fmla="*/ 2080360 w 2815961"/>
                <a:gd name="connsiteY44" fmla="*/ 2045948 h 4820847"/>
                <a:gd name="connsiteX45" fmla="*/ 2156560 w 2815961"/>
                <a:gd name="connsiteY45" fmla="*/ 2769848 h 4820847"/>
                <a:gd name="connsiteX46" fmla="*/ 2088935 w 2815961"/>
                <a:gd name="connsiteY46" fmla="*/ 2837952 h 4820847"/>
                <a:gd name="connsiteX47" fmla="*/ 2118460 w 2815961"/>
                <a:gd name="connsiteY47" fmla="*/ 3219428 h 4820847"/>
                <a:gd name="connsiteX48" fmla="*/ 2156560 w 2815961"/>
                <a:gd name="connsiteY48" fmla="*/ 3280388 h 4820847"/>
                <a:gd name="connsiteX49" fmla="*/ 2227047 w 2815961"/>
                <a:gd name="connsiteY49" fmla="*/ 3864271 h 4820847"/>
                <a:gd name="connsiteX50" fmla="*/ 2383732 w 2815961"/>
                <a:gd name="connsiteY50" fmla="*/ 4467202 h 4820847"/>
                <a:gd name="connsiteX51" fmla="*/ 2481842 w 2815961"/>
                <a:gd name="connsiteY51" fmla="*/ 4521496 h 4820847"/>
                <a:gd name="connsiteX52" fmla="*/ 2631861 w 2815961"/>
                <a:gd name="connsiteY52" fmla="*/ 4638177 h 4820847"/>
                <a:gd name="connsiteX53" fmla="*/ 2734727 w 2815961"/>
                <a:gd name="connsiteY53" fmla="*/ 4584360 h 4820847"/>
                <a:gd name="connsiteX54" fmla="*/ 2804736 w 2815961"/>
                <a:gd name="connsiteY54" fmla="*/ 4683421 h 4820847"/>
                <a:gd name="connsiteX55" fmla="*/ 2488986 w 2815961"/>
                <a:gd name="connsiteY55" fmla="*/ 4800102 h 4820847"/>
                <a:gd name="connsiteX56" fmla="*/ 2234192 w 2815961"/>
                <a:gd name="connsiteY56" fmla="*/ 4795339 h 4820847"/>
                <a:gd name="connsiteX57" fmla="*/ 1988920 w 2815961"/>
                <a:gd name="connsiteY57" fmla="*/ 4804388 h 4820847"/>
                <a:gd name="connsiteX58" fmla="*/ 1920340 w 2815961"/>
                <a:gd name="connsiteY58" fmla="*/ 4568168 h 4820847"/>
                <a:gd name="connsiteX59" fmla="*/ 1569820 w 2815961"/>
                <a:gd name="connsiteY59" fmla="*/ 3242288 h 4820847"/>
                <a:gd name="connsiteX0" fmla="*/ 1569820 w 2815961"/>
                <a:gd name="connsiteY0" fmla="*/ 3242288 h 4808752"/>
                <a:gd name="connsiteX1" fmla="*/ 621606 w 2815961"/>
                <a:gd name="connsiteY1" fmla="*/ 4276703 h 4808752"/>
                <a:gd name="connsiteX2" fmla="*/ 434917 w 2815961"/>
                <a:gd name="connsiteY2" fmla="*/ 4286704 h 4808752"/>
                <a:gd name="connsiteX3" fmla="*/ 425868 w 2815961"/>
                <a:gd name="connsiteY3" fmla="*/ 4401480 h 4808752"/>
                <a:gd name="connsiteX4" fmla="*/ 343000 w 2815961"/>
                <a:gd name="connsiteY4" fmla="*/ 4555309 h 4808752"/>
                <a:gd name="connsiteX5" fmla="*/ 446346 w 2815961"/>
                <a:gd name="connsiteY5" fmla="*/ 4674848 h 4808752"/>
                <a:gd name="connsiteX6" fmla="*/ 449680 w 2815961"/>
                <a:gd name="connsiteY6" fmla="*/ 4751048 h 4808752"/>
                <a:gd name="connsiteX7" fmla="*/ 198220 w 2815961"/>
                <a:gd name="connsiteY7" fmla="*/ 4613888 h 4808752"/>
                <a:gd name="connsiteX8" fmla="*/ 99160 w 2815961"/>
                <a:gd name="connsiteY8" fmla="*/ 4362428 h 4808752"/>
                <a:gd name="connsiteX9" fmla="*/ 75824 w 2815961"/>
                <a:gd name="connsiteY9" fmla="*/ 4388622 h 4808752"/>
                <a:gd name="connsiteX10" fmla="*/ 5339 w 2815961"/>
                <a:gd name="connsiteY10" fmla="*/ 4176690 h 4808752"/>
                <a:gd name="connsiteX11" fmla="*/ 233939 w 2815961"/>
                <a:gd name="connsiteY11" fmla="*/ 4057152 h 4808752"/>
                <a:gd name="connsiteX12" fmla="*/ 524454 w 2815961"/>
                <a:gd name="connsiteY12" fmla="*/ 3769020 h 4808752"/>
                <a:gd name="connsiteX13" fmla="*/ 754480 w 2815961"/>
                <a:gd name="connsiteY13" fmla="*/ 3547088 h 4808752"/>
                <a:gd name="connsiteX14" fmla="*/ 30104 w 2815961"/>
                <a:gd name="connsiteY14" fmla="*/ 3203236 h 4808752"/>
                <a:gd name="connsiteX15" fmla="*/ 289660 w 2815961"/>
                <a:gd name="connsiteY15" fmla="*/ 2716508 h 4808752"/>
                <a:gd name="connsiteX16" fmla="*/ 769720 w 2815961"/>
                <a:gd name="connsiteY16" fmla="*/ 2922248 h 4808752"/>
                <a:gd name="connsiteX17" fmla="*/ 647800 w 2815961"/>
                <a:gd name="connsiteY17" fmla="*/ 2769848 h 4808752"/>
                <a:gd name="connsiteX18" fmla="*/ 731620 w 2815961"/>
                <a:gd name="connsiteY18" fmla="*/ 2632688 h 4808752"/>
                <a:gd name="connsiteX19" fmla="*/ 687805 w 2815961"/>
                <a:gd name="connsiteY19" fmla="*/ 2572204 h 4808752"/>
                <a:gd name="connsiteX20" fmla="*/ 952600 w 2815961"/>
                <a:gd name="connsiteY20" fmla="*/ 1627801 h 4808752"/>
                <a:gd name="connsiteX21" fmla="*/ 1013560 w 2815961"/>
                <a:gd name="connsiteY21" fmla="*/ 1565888 h 4808752"/>
                <a:gd name="connsiteX22" fmla="*/ 1217871 w 2815961"/>
                <a:gd name="connsiteY22" fmla="*/ 1116784 h 4808752"/>
                <a:gd name="connsiteX23" fmla="*/ 1231206 w 2815961"/>
                <a:gd name="connsiteY23" fmla="*/ 1020106 h 4808752"/>
                <a:gd name="connsiteX24" fmla="*/ 1486952 w 2815961"/>
                <a:gd name="connsiteY24" fmla="*/ 722449 h 4808752"/>
                <a:gd name="connsiteX25" fmla="*/ 1553154 w 2815961"/>
                <a:gd name="connsiteY25" fmla="*/ 692446 h 4808752"/>
                <a:gd name="connsiteX26" fmla="*/ 1577440 w 2815961"/>
                <a:gd name="connsiteY26" fmla="*/ 567668 h 4808752"/>
                <a:gd name="connsiteX27" fmla="*/ 1542674 w 2815961"/>
                <a:gd name="connsiteY27" fmla="*/ 169523 h 4808752"/>
                <a:gd name="connsiteX28" fmla="*/ 2072740 w 2815961"/>
                <a:gd name="connsiteY28" fmla="*/ 49508 h 4808752"/>
                <a:gd name="connsiteX29" fmla="*/ 2042260 w 2815961"/>
                <a:gd name="connsiteY29" fmla="*/ 339068 h 4808752"/>
                <a:gd name="connsiteX30" fmla="*/ 2127509 w 2815961"/>
                <a:gd name="connsiteY30" fmla="*/ 426698 h 4808752"/>
                <a:gd name="connsiteX31" fmla="*/ 2074645 w 2815961"/>
                <a:gd name="connsiteY31" fmla="*/ 497659 h 4808752"/>
                <a:gd name="connsiteX32" fmla="*/ 2061786 w 2815961"/>
                <a:gd name="connsiteY32" fmla="*/ 666728 h 4808752"/>
                <a:gd name="connsiteX33" fmla="*/ 1946060 w 2815961"/>
                <a:gd name="connsiteY33" fmla="*/ 668633 h 4808752"/>
                <a:gd name="connsiteX34" fmla="*/ 1889860 w 2815961"/>
                <a:gd name="connsiteY34" fmla="*/ 788648 h 4808752"/>
                <a:gd name="connsiteX35" fmla="*/ 1988920 w 2815961"/>
                <a:gd name="connsiteY35" fmla="*/ 925808 h 4808752"/>
                <a:gd name="connsiteX36" fmla="*/ 2050356 w 2815961"/>
                <a:gd name="connsiteY36" fmla="*/ 1569222 h 4808752"/>
                <a:gd name="connsiteX37" fmla="*/ 2538988 w 2815961"/>
                <a:gd name="connsiteY37" fmla="*/ 2034994 h 4808752"/>
                <a:gd name="connsiteX38" fmla="*/ 2615191 w 2815961"/>
                <a:gd name="connsiteY38" fmla="*/ 2106908 h 4808752"/>
                <a:gd name="connsiteX39" fmla="*/ 2779496 w 2815961"/>
                <a:gd name="connsiteY39" fmla="*/ 2299313 h 4808752"/>
                <a:gd name="connsiteX40" fmla="*/ 2651385 w 2815961"/>
                <a:gd name="connsiteY40" fmla="*/ 2446474 h 4808752"/>
                <a:gd name="connsiteX41" fmla="*/ 2619953 w 2815961"/>
                <a:gd name="connsiteY41" fmla="*/ 2309314 h 4808752"/>
                <a:gd name="connsiteX42" fmla="*/ 2499460 w 2815961"/>
                <a:gd name="connsiteY42" fmla="*/ 2228828 h 4808752"/>
                <a:gd name="connsiteX43" fmla="*/ 2402781 w 2815961"/>
                <a:gd name="connsiteY43" fmla="*/ 2314077 h 4808752"/>
                <a:gd name="connsiteX44" fmla="*/ 2080360 w 2815961"/>
                <a:gd name="connsiteY44" fmla="*/ 2045948 h 4808752"/>
                <a:gd name="connsiteX45" fmla="*/ 2156560 w 2815961"/>
                <a:gd name="connsiteY45" fmla="*/ 2769848 h 4808752"/>
                <a:gd name="connsiteX46" fmla="*/ 2088935 w 2815961"/>
                <a:gd name="connsiteY46" fmla="*/ 2837952 h 4808752"/>
                <a:gd name="connsiteX47" fmla="*/ 2118460 w 2815961"/>
                <a:gd name="connsiteY47" fmla="*/ 3219428 h 4808752"/>
                <a:gd name="connsiteX48" fmla="*/ 2156560 w 2815961"/>
                <a:gd name="connsiteY48" fmla="*/ 3280388 h 4808752"/>
                <a:gd name="connsiteX49" fmla="*/ 2227047 w 2815961"/>
                <a:gd name="connsiteY49" fmla="*/ 3864271 h 4808752"/>
                <a:gd name="connsiteX50" fmla="*/ 2383732 w 2815961"/>
                <a:gd name="connsiteY50" fmla="*/ 4467202 h 4808752"/>
                <a:gd name="connsiteX51" fmla="*/ 2481842 w 2815961"/>
                <a:gd name="connsiteY51" fmla="*/ 4521496 h 4808752"/>
                <a:gd name="connsiteX52" fmla="*/ 2631861 w 2815961"/>
                <a:gd name="connsiteY52" fmla="*/ 4638177 h 4808752"/>
                <a:gd name="connsiteX53" fmla="*/ 2734727 w 2815961"/>
                <a:gd name="connsiteY53" fmla="*/ 4584360 h 4808752"/>
                <a:gd name="connsiteX54" fmla="*/ 2804736 w 2815961"/>
                <a:gd name="connsiteY54" fmla="*/ 4683421 h 4808752"/>
                <a:gd name="connsiteX55" fmla="*/ 2488986 w 2815961"/>
                <a:gd name="connsiteY55" fmla="*/ 4800102 h 4808752"/>
                <a:gd name="connsiteX56" fmla="*/ 2234192 w 2815961"/>
                <a:gd name="connsiteY56" fmla="*/ 4795339 h 4808752"/>
                <a:gd name="connsiteX57" fmla="*/ 1988920 w 2815961"/>
                <a:gd name="connsiteY57" fmla="*/ 4804388 h 4808752"/>
                <a:gd name="connsiteX58" fmla="*/ 2000829 w 2815961"/>
                <a:gd name="connsiteY58" fmla="*/ 4719139 h 4808752"/>
                <a:gd name="connsiteX59" fmla="*/ 1920340 w 2815961"/>
                <a:gd name="connsiteY59" fmla="*/ 4568168 h 4808752"/>
                <a:gd name="connsiteX60" fmla="*/ 1569820 w 2815961"/>
                <a:gd name="connsiteY60" fmla="*/ 3242288 h 4808752"/>
                <a:gd name="connsiteX0" fmla="*/ 1569820 w 2815961"/>
                <a:gd name="connsiteY0" fmla="*/ 3242288 h 4808752"/>
                <a:gd name="connsiteX1" fmla="*/ 621606 w 2815961"/>
                <a:gd name="connsiteY1" fmla="*/ 4276703 h 4808752"/>
                <a:gd name="connsiteX2" fmla="*/ 434917 w 2815961"/>
                <a:gd name="connsiteY2" fmla="*/ 4286704 h 4808752"/>
                <a:gd name="connsiteX3" fmla="*/ 425868 w 2815961"/>
                <a:gd name="connsiteY3" fmla="*/ 4401480 h 4808752"/>
                <a:gd name="connsiteX4" fmla="*/ 343000 w 2815961"/>
                <a:gd name="connsiteY4" fmla="*/ 4555309 h 4808752"/>
                <a:gd name="connsiteX5" fmla="*/ 446346 w 2815961"/>
                <a:gd name="connsiteY5" fmla="*/ 4674848 h 4808752"/>
                <a:gd name="connsiteX6" fmla="*/ 449680 w 2815961"/>
                <a:gd name="connsiteY6" fmla="*/ 4751048 h 4808752"/>
                <a:gd name="connsiteX7" fmla="*/ 198220 w 2815961"/>
                <a:gd name="connsiteY7" fmla="*/ 4613888 h 4808752"/>
                <a:gd name="connsiteX8" fmla="*/ 99160 w 2815961"/>
                <a:gd name="connsiteY8" fmla="*/ 4362428 h 4808752"/>
                <a:gd name="connsiteX9" fmla="*/ 75824 w 2815961"/>
                <a:gd name="connsiteY9" fmla="*/ 4388622 h 4808752"/>
                <a:gd name="connsiteX10" fmla="*/ 5339 w 2815961"/>
                <a:gd name="connsiteY10" fmla="*/ 4176690 h 4808752"/>
                <a:gd name="connsiteX11" fmla="*/ 233939 w 2815961"/>
                <a:gd name="connsiteY11" fmla="*/ 4057152 h 4808752"/>
                <a:gd name="connsiteX12" fmla="*/ 524454 w 2815961"/>
                <a:gd name="connsiteY12" fmla="*/ 3769020 h 4808752"/>
                <a:gd name="connsiteX13" fmla="*/ 754480 w 2815961"/>
                <a:gd name="connsiteY13" fmla="*/ 3547088 h 4808752"/>
                <a:gd name="connsiteX14" fmla="*/ 30104 w 2815961"/>
                <a:gd name="connsiteY14" fmla="*/ 3203236 h 4808752"/>
                <a:gd name="connsiteX15" fmla="*/ 289660 w 2815961"/>
                <a:gd name="connsiteY15" fmla="*/ 2716508 h 4808752"/>
                <a:gd name="connsiteX16" fmla="*/ 769720 w 2815961"/>
                <a:gd name="connsiteY16" fmla="*/ 2922248 h 4808752"/>
                <a:gd name="connsiteX17" fmla="*/ 647800 w 2815961"/>
                <a:gd name="connsiteY17" fmla="*/ 2769848 h 4808752"/>
                <a:gd name="connsiteX18" fmla="*/ 731620 w 2815961"/>
                <a:gd name="connsiteY18" fmla="*/ 2632688 h 4808752"/>
                <a:gd name="connsiteX19" fmla="*/ 687805 w 2815961"/>
                <a:gd name="connsiteY19" fmla="*/ 2572204 h 4808752"/>
                <a:gd name="connsiteX20" fmla="*/ 952600 w 2815961"/>
                <a:gd name="connsiteY20" fmla="*/ 1627801 h 4808752"/>
                <a:gd name="connsiteX21" fmla="*/ 1013560 w 2815961"/>
                <a:gd name="connsiteY21" fmla="*/ 1565888 h 4808752"/>
                <a:gd name="connsiteX22" fmla="*/ 1217871 w 2815961"/>
                <a:gd name="connsiteY22" fmla="*/ 1116784 h 4808752"/>
                <a:gd name="connsiteX23" fmla="*/ 1231206 w 2815961"/>
                <a:gd name="connsiteY23" fmla="*/ 1020106 h 4808752"/>
                <a:gd name="connsiteX24" fmla="*/ 1486952 w 2815961"/>
                <a:gd name="connsiteY24" fmla="*/ 722449 h 4808752"/>
                <a:gd name="connsiteX25" fmla="*/ 1553154 w 2815961"/>
                <a:gd name="connsiteY25" fmla="*/ 692446 h 4808752"/>
                <a:gd name="connsiteX26" fmla="*/ 1577440 w 2815961"/>
                <a:gd name="connsiteY26" fmla="*/ 567668 h 4808752"/>
                <a:gd name="connsiteX27" fmla="*/ 1542674 w 2815961"/>
                <a:gd name="connsiteY27" fmla="*/ 169523 h 4808752"/>
                <a:gd name="connsiteX28" fmla="*/ 2072740 w 2815961"/>
                <a:gd name="connsiteY28" fmla="*/ 49508 h 4808752"/>
                <a:gd name="connsiteX29" fmla="*/ 2042260 w 2815961"/>
                <a:gd name="connsiteY29" fmla="*/ 339068 h 4808752"/>
                <a:gd name="connsiteX30" fmla="*/ 2127509 w 2815961"/>
                <a:gd name="connsiteY30" fmla="*/ 426698 h 4808752"/>
                <a:gd name="connsiteX31" fmla="*/ 2074645 w 2815961"/>
                <a:gd name="connsiteY31" fmla="*/ 497659 h 4808752"/>
                <a:gd name="connsiteX32" fmla="*/ 2061786 w 2815961"/>
                <a:gd name="connsiteY32" fmla="*/ 666728 h 4808752"/>
                <a:gd name="connsiteX33" fmla="*/ 1946060 w 2815961"/>
                <a:gd name="connsiteY33" fmla="*/ 668633 h 4808752"/>
                <a:gd name="connsiteX34" fmla="*/ 1889860 w 2815961"/>
                <a:gd name="connsiteY34" fmla="*/ 788648 h 4808752"/>
                <a:gd name="connsiteX35" fmla="*/ 1988920 w 2815961"/>
                <a:gd name="connsiteY35" fmla="*/ 925808 h 4808752"/>
                <a:gd name="connsiteX36" fmla="*/ 2050356 w 2815961"/>
                <a:gd name="connsiteY36" fmla="*/ 1569222 h 4808752"/>
                <a:gd name="connsiteX37" fmla="*/ 2538988 w 2815961"/>
                <a:gd name="connsiteY37" fmla="*/ 2034994 h 4808752"/>
                <a:gd name="connsiteX38" fmla="*/ 2615191 w 2815961"/>
                <a:gd name="connsiteY38" fmla="*/ 2106908 h 4808752"/>
                <a:gd name="connsiteX39" fmla="*/ 2779496 w 2815961"/>
                <a:gd name="connsiteY39" fmla="*/ 2299313 h 4808752"/>
                <a:gd name="connsiteX40" fmla="*/ 2651385 w 2815961"/>
                <a:gd name="connsiteY40" fmla="*/ 2446474 h 4808752"/>
                <a:gd name="connsiteX41" fmla="*/ 2619953 w 2815961"/>
                <a:gd name="connsiteY41" fmla="*/ 2309314 h 4808752"/>
                <a:gd name="connsiteX42" fmla="*/ 2499460 w 2815961"/>
                <a:gd name="connsiteY42" fmla="*/ 2228828 h 4808752"/>
                <a:gd name="connsiteX43" fmla="*/ 2402781 w 2815961"/>
                <a:gd name="connsiteY43" fmla="*/ 2314077 h 4808752"/>
                <a:gd name="connsiteX44" fmla="*/ 2080360 w 2815961"/>
                <a:gd name="connsiteY44" fmla="*/ 2045948 h 4808752"/>
                <a:gd name="connsiteX45" fmla="*/ 2156560 w 2815961"/>
                <a:gd name="connsiteY45" fmla="*/ 2769848 h 4808752"/>
                <a:gd name="connsiteX46" fmla="*/ 2088935 w 2815961"/>
                <a:gd name="connsiteY46" fmla="*/ 2837952 h 4808752"/>
                <a:gd name="connsiteX47" fmla="*/ 2118460 w 2815961"/>
                <a:gd name="connsiteY47" fmla="*/ 3219428 h 4808752"/>
                <a:gd name="connsiteX48" fmla="*/ 2156560 w 2815961"/>
                <a:gd name="connsiteY48" fmla="*/ 3280388 h 4808752"/>
                <a:gd name="connsiteX49" fmla="*/ 2227047 w 2815961"/>
                <a:gd name="connsiteY49" fmla="*/ 3864271 h 4808752"/>
                <a:gd name="connsiteX50" fmla="*/ 2383732 w 2815961"/>
                <a:gd name="connsiteY50" fmla="*/ 4467202 h 4808752"/>
                <a:gd name="connsiteX51" fmla="*/ 2481842 w 2815961"/>
                <a:gd name="connsiteY51" fmla="*/ 4521496 h 4808752"/>
                <a:gd name="connsiteX52" fmla="*/ 2631861 w 2815961"/>
                <a:gd name="connsiteY52" fmla="*/ 4638177 h 4808752"/>
                <a:gd name="connsiteX53" fmla="*/ 2734727 w 2815961"/>
                <a:gd name="connsiteY53" fmla="*/ 4584360 h 4808752"/>
                <a:gd name="connsiteX54" fmla="*/ 2804736 w 2815961"/>
                <a:gd name="connsiteY54" fmla="*/ 4683421 h 4808752"/>
                <a:gd name="connsiteX55" fmla="*/ 2488986 w 2815961"/>
                <a:gd name="connsiteY55" fmla="*/ 4800102 h 4808752"/>
                <a:gd name="connsiteX56" fmla="*/ 2234192 w 2815961"/>
                <a:gd name="connsiteY56" fmla="*/ 4795339 h 4808752"/>
                <a:gd name="connsiteX57" fmla="*/ 1988920 w 2815961"/>
                <a:gd name="connsiteY57" fmla="*/ 4804388 h 4808752"/>
                <a:gd name="connsiteX58" fmla="*/ 2000829 w 2815961"/>
                <a:gd name="connsiteY58" fmla="*/ 4719139 h 4808752"/>
                <a:gd name="connsiteX59" fmla="*/ 1946061 w 2815961"/>
                <a:gd name="connsiteY59" fmla="*/ 4697708 h 4808752"/>
                <a:gd name="connsiteX60" fmla="*/ 1920340 w 2815961"/>
                <a:gd name="connsiteY60" fmla="*/ 4568168 h 4808752"/>
                <a:gd name="connsiteX61" fmla="*/ 1569820 w 2815961"/>
                <a:gd name="connsiteY61" fmla="*/ 3242288 h 4808752"/>
                <a:gd name="connsiteX0" fmla="*/ 1569820 w 2815961"/>
                <a:gd name="connsiteY0" fmla="*/ 3242288 h 4813089"/>
                <a:gd name="connsiteX1" fmla="*/ 621606 w 2815961"/>
                <a:gd name="connsiteY1" fmla="*/ 4276703 h 4813089"/>
                <a:gd name="connsiteX2" fmla="*/ 434917 w 2815961"/>
                <a:gd name="connsiteY2" fmla="*/ 4286704 h 4813089"/>
                <a:gd name="connsiteX3" fmla="*/ 425868 w 2815961"/>
                <a:gd name="connsiteY3" fmla="*/ 4401480 h 4813089"/>
                <a:gd name="connsiteX4" fmla="*/ 343000 w 2815961"/>
                <a:gd name="connsiteY4" fmla="*/ 4555309 h 4813089"/>
                <a:gd name="connsiteX5" fmla="*/ 446346 w 2815961"/>
                <a:gd name="connsiteY5" fmla="*/ 4674848 h 4813089"/>
                <a:gd name="connsiteX6" fmla="*/ 449680 w 2815961"/>
                <a:gd name="connsiteY6" fmla="*/ 4751048 h 4813089"/>
                <a:gd name="connsiteX7" fmla="*/ 198220 w 2815961"/>
                <a:gd name="connsiteY7" fmla="*/ 4613888 h 4813089"/>
                <a:gd name="connsiteX8" fmla="*/ 99160 w 2815961"/>
                <a:gd name="connsiteY8" fmla="*/ 4362428 h 4813089"/>
                <a:gd name="connsiteX9" fmla="*/ 75824 w 2815961"/>
                <a:gd name="connsiteY9" fmla="*/ 4388622 h 4813089"/>
                <a:gd name="connsiteX10" fmla="*/ 5339 w 2815961"/>
                <a:gd name="connsiteY10" fmla="*/ 4176690 h 4813089"/>
                <a:gd name="connsiteX11" fmla="*/ 233939 w 2815961"/>
                <a:gd name="connsiteY11" fmla="*/ 4057152 h 4813089"/>
                <a:gd name="connsiteX12" fmla="*/ 524454 w 2815961"/>
                <a:gd name="connsiteY12" fmla="*/ 3769020 h 4813089"/>
                <a:gd name="connsiteX13" fmla="*/ 754480 w 2815961"/>
                <a:gd name="connsiteY13" fmla="*/ 3547088 h 4813089"/>
                <a:gd name="connsiteX14" fmla="*/ 30104 w 2815961"/>
                <a:gd name="connsiteY14" fmla="*/ 3203236 h 4813089"/>
                <a:gd name="connsiteX15" fmla="*/ 289660 w 2815961"/>
                <a:gd name="connsiteY15" fmla="*/ 2716508 h 4813089"/>
                <a:gd name="connsiteX16" fmla="*/ 769720 w 2815961"/>
                <a:gd name="connsiteY16" fmla="*/ 2922248 h 4813089"/>
                <a:gd name="connsiteX17" fmla="*/ 647800 w 2815961"/>
                <a:gd name="connsiteY17" fmla="*/ 2769848 h 4813089"/>
                <a:gd name="connsiteX18" fmla="*/ 731620 w 2815961"/>
                <a:gd name="connsiteY18" fmla="*/ 2632688 h 4813089"/>
                <a:gd name="connsiteX19" fmla="*/ 687805 w 2815961"/>
                <a:gd name="connsiteY19" fmla="*/ 2572204 h 4813089"/>
                <a:gd name="connsiteX20" fmla="*/ 952600 w 2815961"/>
                <a:gd name="connsiteY20" fmla="*/ 1627801 h 4813089"/>
                <a:gd name="connsiteX21" fmla="*/ 1013560 w 2815961"/>
                <a:gd name="connsiteY21" fmla="*/ 1565888 h 4813089"/>
                <a:gd name="connsiteX22" fmla="*/ 1217871 w 2815961"/>
                <a:gd name="connsiteY22" fmla="*/ 1116784 h 4813089"/>
                <a:gd name="connsiteX23" fmla="*/ 1231206 w 2815961"/>
                <a:gd name="connsiteY23" fmla="*/ 1020106 h 4813089"/>
                <a:gd name="connsiteX24" fmla="*/ 1486952 w 2815961"/>
                <a:gd name="connsiteY24" fmla="*/ 722449 h 4813089"/>
                <a:gd name="connsiteX25" fmla="*/ 1553154 w 2815961"/>
                <a:gd name="connsiteY25" fmla="*/ 692446 h 4813089"/>
                <a:gd name="connsiteX26" fmla="*/ 1577440 w 2815961"/>
                <a:gd name="connsiteY26" fmla="*/ 567668 h 4813089"/>
                <a:gd name="connsiteX27" fmla="*/ 1542674 w 2815961"/>
                <a:gd name="connsiteY27" fmla="*/ 169523 h 4813089"/>
                <a:gd name="connsiteX28" fmla="*/ 2072740 w 2815961"/>
                <a:gd name="connsiteY28" fmla="*/ 49508 h 4813089"/>
                <a:gd name="connsiteX29" fmla="*/ 2042260 w 2815961"/>
                <a:gd name="connsiteY29" fmla="*/ 339068 h 4813089"/>
                <a:gd name="connsiteX30" fmla="*/ 2127509 w 2815961"/>
                <a:gd name="connsiteY30" fmla="*/ 426698 h 4813089"/>
                <a:gd name="connsiteX31" fmla="*/ 2074645 w 2815961"/>
                <a:gd name="connsiteY31" fmla="*/ 497659 h 4813089"/>
                <a:gd name="connsiteX32" fmla="*/ 2061786 w 2815961"/>
                <a:gd name="connsiteY32" fmla="*/ 666728 h 4813089"/>
                <a:gd name="connsiteX33" fmla="*/ 1946060 w 2815961"/>
                <a:gd name="connsiteY33" fmla="*/ 668633 h 4813089"/>
                <a:gd name="connsiteX34" fmla="*/ 1889860 w 2815961"/>
                <a:gd name="connsiteY34" fmla="*/ 788648 h 4813089"/>
                <a:gd name="connsiteX35" fmla="*/ 1988920 w 2815961"/>
                <a:gd name="connsiteY35" fmla="*/ 925808 h 4813089"/>
                <a:gd name="connsiteX36" fmla="*/ 2050356 w 2815961"/>
                <a:gd name="connsiteY36" fmla="*/ 1569222 h 4813089"/>
                <a:gd name="connsiteX37" fmla="*/ 2538988 w 2815961"/>
                <a:gd name="connsiteY37" fmla="*/ 2034994 h 4813089"/>
                <a:gd name="connsiteX38" fmla="*/ 2615191 w 2815961"/>
                <a:gd name="connsiteY38" fmla="*/ 2106908 h 4813089"/>
                <a:gd name="connsiteX39" fmla="*/ 2779496 w 2815961"/>
                <a:gd name="connsiteY39" fmla="*/ 2299313 h 4813089"/>
                <a:gd name="connsiteX40" fmla="*/ 2651385 w 2815961"/>
                <a:gd name="connsiteY40" fmla="*/ 2446474 h 4813089"/>
                <a:gd name="connsiteX41" fmla="*/ 2619953 w 2815961"/>
                <a:gd name="connsiteY41" fmla="*/ 2309314 h 4813089"/>
                <a:gd name="connsiteX42" fmla="*/ 2499460 w 2815961"/>
                <a:gd name="connsiteY42" fmla="*/ 2228828 h 4813089"/>
                <a:gd name="connsiteX43" fmla="*/ 2402781 w 2815961"/>
                <a:gd name="connsiteY43" fmla="*/ 2314077 h 4813089"/>
                <a:gd name="connsiteX44" fmla="*/ 2080360 w 2815961"/>
                <a:gd name="connsiteY44" fmla="*/ 2045948 h 4813089"/>
                <a:gd name="connsiteX45" fmla="*/ 2156560 w 2815961"/>
                <a:gd name="connsiteY45" fmla="*/ 2769848 h 4813089"/>
                <a:gd name="connsiteX46" fmla="*/ 2088935 w 2815961"/>
                <a:gd name="connsiteY46" fmla="*/ 2837952 h 4813089"/>
                <a:gd name="connsiteX47" fmla="*/ 2118460 w 2815961"/>
                <a:gd name="connsiteY47" fmla="*/ 3219428 h 4813089"/>
                <a:gd name="connsiteX48" fmla="*/ 2156560 w 2815961"/>
                <a:gd name="connsiteY48" fmla="*/ 3280388 h 4813089"/>
                <a:gd name="connsiteX49" fmla="*/ 2227047 w 2815961"/>
                <a:gd name="connsiteY49" fmla="*/ 3864271 h 4813089"/>
                <a:gd name="connsiteX50" fmla="*/ 2383732 w 2815961"/>
                <a:gd name="connsiteY50" fmla="*/ 4467202 h 4813089"/>
                <a:gd name="connsiteX51" fmla="*/ 2481842 w 2815961"/>
                <a:gd name="connsiteY51" fmla="*/ 4521496 h 4813089"/>
                <a:gd name="connsiteX52" fmla="*/ 2631861 w 2815961"/>
                <a:gd name="connsiteY52" fmla="*/ 4638177 h 4813089"/>
                <a:gd name="connsiteX53" fmla="*/ 2734727 w 2815961"/>
                <a:gd name="connsiteY53" fmla="*/ 4584360 h 4813089"/>
                <a:gd name="connsiteX54" fmla="*/ 2804736 w 2815961"/>
                <a:gd name="connsiteY54" fmla="*/ 4683421 h 4813089"/>
                <a:gd name="connsiteX55" fmla="*/ 2488986 w 2815961"/>
                <a:gd name="connsiteY55" fmla="*/ 4800102 h 4813089"/>
                <a:gd name="connsiteX56" fmla="*/ 2234192 w 2815961"/>
                <a:gd name="connsiteY56" fmla="*/ 4795339 h 4813089"/>
                <a:gd name="connsiteX57" fmla="*/ 1988920 w 2815961"/>
                <a:gd name="connsiteY57" fmla="*/ 4804388 h 4813089"/>
                <a:gd name="connsiteX58" fmla="*/ 2000829 w 2815961"/>
                <a:gd name="connsiteY58" fmla="*/ 4719139 h 4813089"/>
                <a:gd name="connsiteX59" fmla="*/ 1946061 w 2815961"/>
                <a:gd name="connsiteY59" fmla="*/ 4697708 h 4813089"/>
                <a:gd name="connsiteX60" fmla="*/ 1920340 w 2815961"/>
                <a:gd name="connsiteY60" fmla="*/ 4568168 h 4813089"/>
                <a:gd name="connsiteX61" fmla="*/ 1569820 w 2815961"/>
                <a:gd name="connsiteY61" fmla="*/ 3242288 h 481308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687805 w 2815961"/>
                <a:gd name="connsiteY19" fmla="*/ 2572204 h 4810039"/>
                <a:gd name="connsiteX20" fmla="*/ 952600 w 2815961"/>
                <a:gd name="connsiteY20" fmla="*/ 1627801 h 4810039"/>
                <a:gd name="connsiteX21" fmla="*/ 1013560 w 2815961"/>
                <a:gd name="connsiteY21" fmla="*/ 1565888 h 4810039"/>
                <a:gd name="connsiteX22" fmla="*/ 1217871 w 2815961"/>
                <a:gd name="connsiteY22" fmla="*/ 1116784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27509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52600 w 2815961"/>
                <a:gd name="connsiteY20" fmla="*/ 1627801 h 4810039"/>
                <a:gd name="connsiteX21" fmla="*/ 1013560 w 2815961"/>
                <a:gd name="connsiteY21" fmla="*/ 1565888 h 4810039"/>
                <a:gd name="connsiteX22" fmla="*/ 1217871 w 2815961"/>
                <a:gd name="connsiteY22" fmla="*/ 1116784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27509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52600 w 2815961"/>
                <a:gd name="connsiteY20" fmla="*/ 1627801 h 4810039"/>
                <a:gd name="connsiteX21" fmla="*/ 1013560 w 2815961"/>
                <a:gd name="connsiteY21" fmla="*/ 1565888 h 4810039"/>
                <a:gd name="connsiteX22" fmla="*/ 1217871 w 2815961"/>
                <a:gd name="connsiteY22" fmla="*/ 1116784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27509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52600 w 2815961"/>
                <a:gd name="connsiteY20" fmla="*/ 1627801 h 4810039"/>
                <a:gd name="connsiteX21" fmla="*/ 1013560 w 2815961"/>
                <a:gd name="connsiteY21" fmla="*/ 1565888 h 4810039"/>
                <a:gd name="connsiteX22" fmla="*/ 1217871 w 2815961"/>
                <a:gd name="connsiteY22" fmla="*/ 1116784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27509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52600 w 2815961"/>
                <a:gd name="connsiteY20" fmla="*/ 1627801 h 4810039"/>
                <a:gd name="connsiteX21" fmla="*/ 1021659 w 2815961"/>
                <a:gd name="connsiteY21" fmla="*/ 1525400 h 4810039"/>
                <a:gd name="connsiteX22" fmla="*/ 1217871 w 2815961"/>
                <a:gd name="connsiteY22" fmla="*/ 1116784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27509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52600 w 2815961"/>
                <a:gd name="connsiteY20" fmla="*/ 1627801 h 4810039"/>
                <a:gd name="connsiteX21" fmla="*/ 1021659 w 2815961"/>
                <a:gd name="connsiteY21" fmla="*/ 1525400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27509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52600 w 2815961"/>
                <a:gd name="connsiteY20" fmla="*/ 1627801 h 4810039"/>
                <a:gd name="connsiteX21" fmla="*/ 1021659 w 2815961"/>
                <a:gd name="connsiteY21" fmla="*/ 1525400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52600 w 2815961"/>
                <a:gd name="connsiteY20" fmla="*/ 1627801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52600 w 2815961"/>
                <a:gd name="connsiteY20" fmla="*/ 1627801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8460 w 2815961"/>
                <a:gd name="connsiteY47" fmla="*/ 3219428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9953 w 2815961"/>
                <a:gd name="connsiteY41" fmla="*/ 2309314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579465 w 2815961"/>
                <a:gd name="connsiteY41" fmla="*/ 227287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579465 w 2815961"/>
                <a:gd name="connsiteY41" fmla="*/ 227287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15904 w 2815961"/>
                <a:gd name="connsiteY41" fmla="*/ 2256681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51385 w 2815961"/>
                <a:gd name="connsiteY40" fmla="*/ 2446474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75678 w 2815961"/>
                <a:gd name="connsiteY40" fmla="*/ 2414084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83775 w 2815961"/>
                <a:gd name="connsiteY40" fmla="*/ 2381693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83775 w 2815961"/>
                <a:gd name="connsiteY40" fmla="*/ 2381693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71628 w 2815961"/>
                <a:gd name="connsiteY40" fmla="*/ 2373597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71628 w 2815961"/>
                <a:gd name="connsiteY40" fmla="*/ 2373597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779496 w 2815961"/>
                <a:gd name="connsiteY39" fmla="*/ 2299313 h 4810039"/>
                <a:gd name="connsiteX40" fmla="*/ 2671628 w 2815961"/>
                <a:gd name="connsiteY40" fmla="*/ 2373597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803789 w 2815961"/>
                <a:gd name="connsiteY39" fmla="*/ 2299314 h 4810039"/>
                <a:gd name="connsiteX40" fmla="*/ 2671628 w 2815961"/>
                <a:gd name="connsiteY40" fmla="*/ 2373597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769720 w 2815961"/>
                <a:gd name="connsiteY16" fmla="*/ 2922248 h 4810039"/>
                <a:gd name="connsiteX17" fmla="*/ 647800 w 2815961"/>
                <a:gd name="connsiteY17" fmla="*/ 2769848 h 4810039"/>
                <a:gd name="connsiteX18" fmla="*/ 731620 w 2815961"/>
                <a:gd name="connsiteY18" fmla="*/ 2632688 h 4810039"/>
                <a:gd name="connsiteX19" fmla="*/ 704474 w 2815961"/>
                <a:gd name="connsiteY19" fmla="*/ 2543629 h 4810039"/>
                <a:gd name="connsiteX20" fmla="*/ 944502 w 2815961"/>
                <a:gd name="connsiteY20" fmla="*/ 1664240 h 4810039"/>
                <a:gd name="connsiteX21" fmla="*/ 1001415 w 2815961"/>
                <a:gd name="connsiteY21" fmla="*/ 1513253 h 4810039"/>
                <a:gd name="connsiteX22" fmla="*/ 1189531 w 2815961"/>
                <a:gd name="connsiteY22" fmla="*/ 1112735 h 4810039"/>
                <a:gd name="connsiteX23" fmla="*/ 1231206 w 2815961"/>
                <a:gd name="connsiteY23" fmla="*/ 1020106 h 4810039"/>
                <a:gd name="connsiteX24" fmla="*/ 1486952 w 2815961"/>
                <a:gd name="connsiteY24" fmla="*/ 722449 h 4810039"/>
                <a:gd name="connsiteX25" fmla="*/ 1553154 w 2815961"/>
                <a:gd name="connsiteY25" fmla="*/ 692446 h 4810039"/>
                <a:gd name="connsiteX26" fmla="*/ 1577440 w 2815961"/>
                <a:gd name="connsiteY26" fmla="*/ 567668 h 4810039"/>
                <a:gd name="connsiteX27" fmla="*/ 1542674 w 2815961"/>
                <a:gd name="connsiteY27" fmla="*/ 169523 h 4810039"/>
                <a:gd name="connsiteX28" fmla="*/ 2072740 w 2815961"/>
                <a:gd name="connsiteY28" fmla="*/ 49508 h 4810039"/>
                <a:gd name="connsiteX29" fmla="*/ 2042260 w 2815961"/>
                <a:gd name="connsiteY29" fmla="*/ 339068 h 4810039"/>
                <a:gd name="connsiteX30" fmla="*/ 2107266 w 2815961"/>
                <a:gd name="connsiteY30" fmla="*/ 426698 h 4810039"/>
                <a:gd name="connsiteX31" fmla="*/ 2074645 w 2815961"/>
                <a:gd name="connsiteY31" fmla="*/ 497659 h 4810039"/>
                <a:gd name="connsiteX32" fmla="*/ 2061786 w 2815961"/>
                <a:gd name="connsiteY32" fmla="*/ 666728 h 4810039"/>
                <a:gd name="connsiteX33" fmla="*/ 1946060 w 2815961"/>
                <a:gd name="connsiteY33" fmla="*/ 668633 h 4810039"/>
                <a:gd name="connsiteX34" fmla="*/ 1889860 w 2815961"/>
                <a:gd name="connsiteY34" fmla="*/ 788648 h 4810039"/>
                <a:gd name="connsiteX35" fmla="*/ 1988920 w 2815961"/>
                <a:gd name="connsiteY35" fmla="*/ 925808 h 4810039"/>
                <a:gd name="connsiteX36" fmla="*/ 2050356 w 2815961"/>
                <a:gd name="connsiteY36" fmla="*/ 1569222 h 4810039"/>
                <a:gd name="connsiteX37" fmla="*/ 2538988 w 2815961"/>
                <a:gd name="connsiteY37" fmla="*/ 2034994 h 4810039"/>
                <a:gd name="connsiteX38" fmla="*/ 2615191 w 2815961"/>
                <a:gd name="connsiteY38" fmla="*/ 2106908 h 4810039"/>
                <a:gd name="connsiteX39" fmla="*/ 2803789 w 2815961"/>
                <a:gd name="connsiteY39" fmla="*/ 2299314 h 4810039"/>
                <a:gd name="connsiteX40" fmla="*/ 2691874 w 2815961"/>
                <a:gd name="connsiteY40" fmla="*/ 2381693 h 4810039"/>
                <a:gd name="connsiteX41" fmla="*/ 2672586 w 2815961"/>
                <a:gd name="connsiteY41" fmla="*/ 2305266 h 4810039"/>
                <a:gd name="connsiteX42" fmla="*/ 2499460 w 2815961"/>
                <a:gd name="connsiteY42" fmla="*/ 2228828 h 4810039"/>
                <a:gd name="connsiteX43" fmla="*/ 2402781 w 2815961"/>
                <a:gd name="connsiteY43" fmla="*/ 2314077 h 4810039"/>
                <a:gd name="connsiteX44" fmla="*/ 2080360 w 2815961"/>
                <a:gd name="connsiteY44" fmla="*/ 2045948 h 4810039"/>
                <a:gd name="connsiteX45" fmla="*/ 2156560 w 2815961"/>
                <a:gd name="connsiteY45" fmla="*/ 2769848 h 4810039"/>
                <a:gd name="connsiteX46" fmla="*/ 2088935 w 2815961"/>
                <a:gd name="connsiteY46" fmla="*/ 2837952 h 4810039"/>
                <a:gd name="connsiteX47" fmla="*/ 2110362 w 2815961"/>
                <a:gd name="connsiteY47" fmla="*/ 3146550 h 4810039"/>
                <a:gd name="connsiteX48" fmla="*/ 2156560 w 2815961"/>
                <a:gd name="connsiteY48" fmla="*/ 3280388 h 4810039"/>
                <a:gd name="connsiteX49" fmla="*/ 2227047 w 2815961"/>
                <a:gd name="connsiteY49" fmla="*/ 3864271 h 4810039"/>
                <a:gd name="connsiteX50" fmla="*/ 2383732 w 2815961"/>
                <a:gd name="connsiteY50" fmla="*/ 4467202 h 4810039"/>
                <a:gd name="connsiteX51" fmla="*/ 2481842 w 2815961"/>
                <a:gd name="connsiteY51" fmla="*/ 4521496 h 4810039"/>
                <a:gd name="connsiteX52" fmla="*/ 2631861 w 2815961"/>
                <a:gd name="connsiteY52" fmla="*/ 4638177 h 4810039"/>
                <a:gd name="connsiteX53" fmla="*/ 2734727 w 2815961"/>
                <a:gd name="connsiteY53" fmla="*/ 4584360 h 4810039"/>
                <a:gd name="connsiteX54" fmla="*/ 2804736 w 2815961"/>
                <a:gd name="connsiteY54" fmla="*/ 4683421 h 4810039"/>
                <a:gd name="connsiteX55" fmla="*/ 2488986 w 2815961"/>
                <a:gd name="connsiteY55" fmla="*/ 4800102 h 4810039"/>
                <a:gd name="connsiteX56" fmla="*/ 2234192 w 2815961"/>
                <a:gd name="connsiteY56" fmla="*/ 4795339 h 4810039"/>
                <a:gd name="connsiteX57" fmla="*/ 1988920 w 2815961"/>
                <a:gd name="connsiteY57" fmla="*/ 4804388 h 4810039"/>
                <a:gd name="connsiteX58" fmla="*/ 2000829 w 2815961"/>
                <a:gd name="connsiteY58" fmla="*/ 4719139 h 4810039"/>
                <a:gd name="connsiteX59" fmla="*/ 1946061 w 2815961"/>
                <a:gd name="connsiteY59" fmla="*/ 4697708 h 4810039"/>
                <a:gd name="connsiteX60" fmla="*/ 1920340 w 2815961"/>
                <a:gd name="connsiteY60" fmla="*/ 4568168 h 4810039"/>
                <a:gd name="connsiteX61" fmla="*/ 1569820 w 2815961"/>
                <a:gd name="connsiteY61"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581727 w 2815961"/>
                <a:gd name="connsiteY16" fmla="*/ 2849399 h 4810039"/>
                <a:gd name="connsiteX17" fmla="*/ 769720 w 2815961"/>
                <a:gd name="connsiteY17" fmla="*/ 2922248 h 4810039"/>
                <a:gd name="connsiteX18" fmla="*/ 647800 w 2815961"/>
                <a:gd name="connsiteY18" fmla="*/ 2769848 h 4810039"/>
                <a:gd name="connsiteX19" fmla="*/ 731620 w 2815961"/>
                <a:gd name="connsiteY19" fmla="*/ 2632688 h 4810039"/>
                <a:gd name="connsiteX20" fmla="*/ 704474 w 2815961"/>
                <a:gd name="connsiteY20" fmla="*/ 2543629 h 4810039"/>
                <a:gd name="connsiteX21" fmla="*/ 944502 w 2815961"/>
                <a:gd name="connsiteY21" fmla="*/ 1664240 h 4810039"/>
                <a:gd name="connsiteX22" fmla="*/ 1001415 w 2815961"/>
                <a:gd name="connsiteY22" fmla="*/ 1513253 h 4810039"/>
                <a:gd name="connsiteX23" fmla="*/ 1189531 w 2815961"/>
                <a:gd name="connsiteY23" fmla="*/ 1112735 h 4810039"/>
                <a:gd name="connsiteX24" fmla="*/ 1231206 w 2815961"/>
                <a:gd name="connsiteY24" fmla="*/ 1020106 h 4810039"/>
                <a:gd name="connsiteX25" fmla="*/ 1486952 w 2815961"/>
                <a:gd name="connsiteY25" fmla="*/ 722449 h 4810039"/>
                <a:gd name="connsiteX26" fmla="*/ 1553154 w 2815961"/>
                <a:gd name="connsiteY26" fmla="*/ 692446 h 4810039"/>
                <a:gd name="connsiteX27" fmla="*/ 1577440 w 2815961"/>
                <a:gd name="connsiteY27" fmla="*/ 567668 h 4810039"/>
                <a:gd name="connsiteX28" fmla="*/ 1542674 w 2815961"/>
                <a:gd name="connsiteY28" fmla="*/ 169523 h 4810039"/>
                <a:gd name="connsiteX29" fmla="*/ 2072740 w 2815961"/>
                <a:gd name="connsiteY29" fmla="*/ 49508 h 4810039"/>
                <a:gd name="connsiteX30" fmla="*/ 2042260 w 2815961"/>
                <a:gd name="connsiteY30" fmla="*/ 339068 h 4810039"/>
                <a:gd name="connsiteX31" fmla="*/ 2107266 w 2815961"/>
                <a:gd name="connsiteY31" fmla="*/ 426698 h 4810039"/>
                <a:gd name="connsiteX32" fmla="*/ 2074645 w 2815961"/>
                <a:gd name="connsiteY32" fmla="*/ 497659 h 4810039"/>
                <a:gd name="connsiteX33" fmla="*/ 2061786 w 2815961"/>
                <a:gd name="connsiteY33" fmla="*/ 666728 h 4810039"/>
                <a:gd name="connsiteX34" fmla="*/ 1946060 w 2815961"/>
                <a:gd name="connsiteY34" fmla="*/ 668633 h 4810039"/>
                <a:gd name="connsiteX35" fmla="*/ 1889860 w 2815961"/>
                <a:gd name="connsiteY35" fmla="*/ 788648 h 4810039"/>
                <a:gd name="connsiteX36" fmla="*/ 1988920 w 2815961"/>
                <a:gd name="connsiteY36" fmla="*/ 925808 h 4810039"/>
                <a:gd name="connsiteX37" fmla="*/ 2050356 w 2815961"/>
                <a:gd name="connsiteY37" fmla="*/ 1569222 h 4810039"/>
                <a:gd name="connsiteX38" fmla="*/ 2538988 w 2815961"/>
                <a:gd name="connsiteY38" fmla="*/ 2034994 h 4810039"/>
                <a:gd name="connsiteX39" fmla="*/ 2615191 w 2815961"/>
                <a:gd name="connsiteY39" fmla="*/ 2106908 h 4810039"/>
                <a:gd name="connsiteX40" fmla="*/ 2803789 w 2815961"/>
                <a:gd name="connsiteY40" fmla="*/ 2299314 h 4810039"/>
                <a:gd name="connsiteX41" fmla="*/ 2691874 w 2815961"/>
                <a:gd name="connsiteY41" fmla="*/ 2381693 h 4810039"/>
                <a:gd name="connsiteX42" fmla="*/ 2672586 w 2815961"/>
                <a:gd name="connsiteY42" fmla="*/ 2305266 h 4810039"/>
                <a:gd name="connsiteX43" fmla="*/ 2499460 w 2815961"/>
                <a:gd name="connsiteY43" fmla="*/ 2228828 h 4810039"/>
                <a:gd name="connsiteX44" fmla="*/ 2402781 w 2815961"/>
                <a:gd name="connsiteY44" fmla="*/ 2314077 h 4810039"/>
                <a:gd name="connsiteX45" fmla="*/ 2080360 w 2815961"/>
                <a:gd name="connsiteY45" fmla="*/ 2045948 h 4810039"/>
                <a:gd name="connsiteX46" fmla="*/ 2156560 w 2815961"/>
                <a:gd name="connsiteY46" fmla="*/ 2769848 h 4810039"/>
                <a:gd name="connsiteX47" fmla="*/ 2088935 w 2815961"/>
                <a:gd name="connsiteY47" fmla="*/ 2837952 h 4810039"/>
                <a:gd name="connsiteX48" fmla="*/ 2110362 w 2815961"/>
                <a:gd name="connsiteY48" fmla="*/ 3146550 h 4810039"/>
                <a:gd name="connsiteX49" fmla="*/ 2156560 w 2815961"/>
                <a:gd name="connsiteY49" fmla="*/ 3280388 h 4810039"/>
                <a:gd name="connsiteX50" fmla="*/ 2227047 w 2815961"/>
                <a:gd name="connsiteY50" fmla="*/ 3864271 h 4810039"/>
                <a:gd name="connsiteX51" fmla="*/ 2383732 w 2815961"/>
                <a:gd name="connsiteY51" fmla="*/ 4467202 h 4810039"/>
                <a:gd name="connsiteX52" fmla="*/ 2481842 w 2815961"/>
                <a:gd name="connsiteY52" fmla="*/ 4521496 h 4810039"/>
                <a:gd name="connsiteX53" fmla="*/ 2631861 w 2815961"/>
                <a:gd name="connsiteY53" fmla="*/ 4638177 h 4810039"/>
                <a:gd name="connsiteX54" fmla="*/ 2734727 w 2815961"/>
                <a:gd name="connsiteY54" fmla="*/ 4584360 h 4810039"/>
                <a:gd name="connsiteX55" fmla="*/ 2804736 w 2815961"/>
                <a:gd name="connsiteY55" fmla="*/ 4683421 h 4810039"/>
                <a:gd name="connsiteX56" fmla="*/ 2488986 w 2815961"/>
                <a:gd name="connsiteY56" fmla="*/ 4800102 h 4810039"/>
                <a:gd name="connsiteX57" fmla="*/ 2234192 w 2815961"/>
                <a:gd name="connsiteY57" fmla="*/ 4795339 h 4810039"/>
                <a:gd name="connsiteX58" fmla="*/ 1988920 w 2815961"/>
                <a:gd name="connsiteY58" fmla="*/ 4804388 h 4810039"/>
                <a:gd name="connsiteX59" fmla="*/ 2000829 w 2815961"/>
                <a:gd name="connsiteY59" fmla="*/ 4719139 h 4810039"/>
                <a:gd name="connsiteX60" fmla="*/ 1946061 w 2815961"/>
                <a:gd name="connsiteY60" fmla="*/ 4697708 h 4810039"/>
                <a:gd name="connsiteX61" fmla="*/ 1920340 w 2815961"/>
                <a:gd name="connsiteY61" fmla="*/ 4568168 h 4810039"/>
                <a:gd name="connsiteX62" fmla="*/ 1569820 w 2815961"/>
                <a:gd name="connsiteY62"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626264 w 2815961"/>
                <a:gd name="connsiteY16" fmla="*/ 2865594 h 4810039"/>
                <a:gd name="connsiteX17" fmla="*/ 769720 w 2815961"/>
                <a:gd name="connsiteY17" fmla="*/ 2922248 h 4810039"/>
                <a:gd name="connsiteX18" fmla="*/ 647800 w 2815961"/>
                <a:gd name="connsiteY18" fmla="*/ 2769848 h 4810039"/>
                <a:gd name="connsiteX19" fmla="*/ 731620 w 2815961"/>
                <a:gd name="connsiteY19" fmla="*/ 2632688 h 4810039"/>
                <a:gd name="connsiteX20" fmla="*/ 704474 w 2815961"/>
                <a:gd name="connsiteY20" fmla="*/ 2543629 h 4810039"/>
                <a:gd name="connsiteX21" fmla="*/ 944502 w 2815961"/>
                <a:gd name="connsiteY21" fmla="*/ 1664240 h 4810039"/>
                <a:gd name="connsiteX22" fmla="*/ 1001415 w 2815961"/>
                <a:gd name="connsiteY22" fmla="*/ 1513253 h 4810039"/>
                <a:gd name="connsiteX23" fmla="*/ 1189531 w 2815961"/>
                <a:gd name="connsiteY23" fmla="*/ 1112735 h 4810039"/>
                <a:gd name="connsiteX24" fmla="*/ 1231206 w 2815961"/>
                <a:gd name="connsiteY24" fmla="*/ 1020106 h 4810039"/>
                <a:gd name="connsiteX25" fmla="*/ 1486952 w 2815961"/>
                <a:gd name="connsiteY25" fmla="*/ 722449 h 4810039"/>
                <a:gd name="connsiteX26" fmla="*/ 1553154 w 2815961"/>
                <a:gd name="connsiteY26" fmla="*/ 692446 h 4810039"/>
                <a:gd name="connsiteX27" fmla="*/ 1577440 w 2815961"/>
                <a:gd name="connsiteY27" fmla="*/ 567668 h 4810039"/>
                <a:gd name="connsiteX28" fmla="*/ 1542674 w 2815961"/>
                <a:gd name="connsiteY28" fmla="*/ 169523 h 4810039"/>
                <a:gd name="connsiteX29" fmla="*/ 2072740 w 2815961"/>
                <a:gd name="connsiteY29" fmla="*/ 49508 h 4810039"/>
                <a:gd name="connsiteX30" fmla="*/ 2042260 w 2815961"/>
                <a:gd name="connsiteY30" fmla="*/ 339068 h 4810039"/>
                <a:gd name="connsiteX31" fmla="*/ 2107266 w 2815961"/>
                <a:gd name="connsiteY31" fmla="*/ 426698 h 4810039"/>
                <a:gd name="connsiteX32" fmla="*/ 2074645 w 2815961"/>
                <a:gd name="connsiteY32" fmla="*/ 497659 h 4810039"/>
                <a:gd name="connsiteX33" fmla="*/ 2061786 w 2815961"/>
                <a:gd name="connsiteY33" fmla="*/ 666728 h 4810039"/>
                <a:gd name="connsiteX34" fmla="*/ 1946060 w 2815961"/>
                <a:gd name="connsiteY34" fmla="*/ 668633 h 4810039"/>
                <a:gd name="connsiteX35" fmla="*/ 1889860 w 2815961"/>
                <a:gd name="connsiteY35" fmla="*/ 788648 h 4810039"/>
                <a:gd name="connsiteX36" fmla="*/ 1988920 w 2815961"/>
                <a:gd name="connsiteY36" fmla="*/ 925808 h 4810039"/>
                <a:gd name="connsiteX37" fmla="*/ 2050356 w 2815961"/>
                <a:gd name="connsiteY37" fmla="*/ 1569222 h 4810039"/>
                <a:gd name="connsiteX38" fmla="*/ 2538988 w 2815961"/>
                <a:gd name="connsiteY38" fmla="*/ 2034994 h 4810039"/>
                <a:gd name="connsiteX39" fmla="*/ 2615191 w 2815961"/>
                <a:gd name="connsiteY39" fmla="*/ 2106908 h 4810039"/>
                <a:gd name="connsiteX40" fmla="*/ 2803789 w 2815961"/>
                <a:gd name="connsiteY40" fmla="*/ 2299314 h 4810039"/>
                <a:gd name="connsiteX41" fmla="*/ 2691874 w 2815961"/>
                <a:gd name="connsiteY41" fmla="*/ 2381693 h 4810039"/>
                <a:gd name="connsiteX42" fmla="*/ 2672586 w 2815961"/>
                <a:gd name="connsiteY42" fmla="*/ 2305266 h 4810039"/>
                <a:gd name="connsiteX43" fmla="*/ 2499460 w 2815961"/>
                <a:gd name="connsiteY43" fmla="*/ 2228828 h 4810039"/>
                <a:gd name="connsiteX44" fmla="*/ 2402781 w 2815961"/>
                <a:gd name="connsiteY44" fmla="*/ 2314077 h 4810039"/>
                <a:gd name="connsiteX45" fmla="*/ 2080360 w 2815961"/>
                <a:gd name="connsiteY45" fmla="*/ 2045948 h 4810039"/>
                <a:gd name="connsiteX46" fmla="*/ 2156560 w 2815961"/>
                <a:gd name="connsiteY46" fmla="*/ 2769848 h 4810039"/>
                <a:gd name="connsiteX47" fmla="*/ 2088935 w 2815961"/>
                <a:gd name="connsiteY47" fmla="*/ 2837952 h 4810039"/>
                <a:gd name="connsiteX48" fmla="*/ 2110362 w 2815961"/>
                <a:gd name="connsiteY48" fmla="*/ 3146550 h 4810039"/>
                <a:gd name="connsiteX49" fmla="*/ 2156560 w 2815961"/>
                <a:gd name="connsiteY49" fmla="*/ 3280388 h 4810039"/>
                <a:gd name="connsiteX50" fmla="*/ 2227047 w 2815961"/>
                <a:gd name="connsiteY50" fmla="*/ 3864271 h 4810039"/>
                <a:gd name="connsiteX51" fmla="*/ 2383732 w 2815961"/>
                <a:gd name="connsiteY51" fmla="*/ 4467202 h 4810039"/>
                <a:gd name="connsiteX52" fmla="*/ 2481842 w 2815961"/>
                <a:gd name="connsiteY52" fmla="*/ 4521496 h 4810039"/>
                <a:gd name="connsiteX53" fmla="*/ 2631861 w 2815961"/>
                <a:gd name="connsiteY53" fmla="*/ 4638177 h 4810039"/>
                <a:gd name="connsiteX54" fmla="*/ 2734727 w 2815961"/>
                <a:gd name="connsiteY54" fmla="*/ 4584360 h 4810039"/>
                <a:gd name="connsiteX55" fmla="*/ 2804736 w 2815961"/>
                <a:gd name="connsiteY55" fmla="*/ 4683421 h 4810039"/>
                <a:gd name="connsiteX56" fmla="*/ 2488986 w 2815961"/>
                <a:gd name="connsiteY56" fmla="*/ 4800102 h 4810039"/>
                <a:gd name="connsiteX57" fmla="*/ 2234192 w 2815961"/>
                <a:gd name="connsiteY57" fmla="*/ 4795339 h 4810039"/>
                <a:gd name="connsiteX58" fmla="*/ 1988920 w 2815961"/>
                <a:gd name="connsiteY58" fmla="*/ 4804388 h 4810039"/>
                <a:gd name="connsiteX59" fmla="*/ 2000829 w 2815961"/>
                <a:gd name="connsiteY59" fmla="*/ 4719139 h 4810039"/>
                <a:gd name="connsiteX60" fmla="*/ 1946061 w 2815961"/>
                <a:gd name="connsiteY60" fmla="*/ 4697708 h 4810039"/>
                <a:gd name="connsiteX61" fmla="*/ 1920340 w 2815961"/>
                <a:gd name="connsiteY61" fmla="*/ 4568168 h 4810039"/>
                <a:gd name="connsiteX62" fmla="*/ 1569820 w 2815961"/>
                <a:gd name="connsiteY62"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646508 w 2815961"/>
                <a:gd name="connsiteY16" fmla="*/ 2760327 h 4810039"/>
                <a:gd name="connsiteX17" fmla="*/ 626264 w 2815961"/>
                <a:gd name="connsiteY17" fmla="*/ 2865594 h 4810039"/>
                <a:gd name="connsiteX18" fmla="*/ 769720 w 2815961"/>
                <a:gd name="connsiteY18" fmla="*/ 2922248 h 4810039"/>
                <a:gd name="connsiteX19" fmla="*/ 647800 w 2815961"/>
                <a:gd name="connsiteY19" fmla="*/ 2769848 h 4810039"/>
                <a:gd name="connsiteX20" fmla="*/ 731620 w 2815961"/>
                <a:gd name="connsiteY20" fmla="*/ 2632688 h 4810039"/>
                <a:gd name="connsiteX21" fmla="*/ 704474 w 2815961"/>
                <a:gd name="connsiteY21" fmla="*/ 2543629 h 4810039"/>
                <a:gd name="connsiteX22" fmla="*/ 944502 w 2815961"/>
                <a:gd name="connsiteY22" fmla="*/ 1664240 h 4810039"/>
                <a:gd name="connsiteX23" fmla="*/ 1001415 w 2815961"/>
                <a:gd name="connsiteY23" fmla="*/ 1513253 h 4810039"/>
                <a:gd name="connsiteX24" fmla="*/ 1189531 w 2815961"/>
                <a:gd name="connsiteY24" fmla="*/ 1112735 h 4810039"/>
                <a:gd name="connsiteX25" fmla="*/ 1231206 w 2815961"/>
                <a:gd name="connsiteY25" fmla="*/ 1020106 h 4810039"/>
                <a:gd name="connsiteX26" fmla="*/ 1486952 w 2815961"/>
                <a:gd name="connsiteY26" fmla="*/ 722449 h 4810039"/>
                <a:gd name="connsiteX27" fmla="*/ 1553154 w 2815961"/>
                <a:gd name="connsiteY27" fmla="*/ 692446 h 4810039"/>
                <a:gd name="connsiteX28" fmla="*/ 1577440 w 2815961"/>
                <a:gd name="connsiteY28" fmla="*/ 567668 h 4810039"/>
                <a:gd name="connsiteX29" fmla="*/ 1542674 w 2815961"/>
                <a:gd name="connsiteY29" fmla="*/ 169523 h 4810039"/>
                <a:gd name="connsiteX30" fmla="*/ 2072740 w 2815961"/>
                <a:gd name="connsiteY30" fmla="*/ 49508 h 4810039"/>
                <a:gd name="connsiteX31" fmla="*/ 2042260 w 2815961"/>
                <a:gd name="connsiteY31" fmla="*/ 339068 h 4810039"/>
                <a:gd name="connsiteX32" fmla="*/ 2107266 w 2815961"/>
                <a:gd name="connsiteY32" fmla="*/ 426698 h 4810039"/>
                <a:gd name="connsiteX33" fmla="*/ 2074645 w 2815961"/>
                <a:gd name="connsiteY33" fmla="*/ 497659 h 4810039"/>
                <a:gd name="connsiteX34" fmla="*/ 2061786 w 2815961"/>
                <a:gd name="connsiteY34" fmla="*/ 666728 h 4810039"/>
                <a:gd name="connsiteX35" fmla="*/ 1946060 w 2815961"/>
                <a:gd name="connsiteY35" fmla="*/ 668633 h 4810039"/>
                <a:gd name="connsiteX36" fmla="*/ 1889860 w 2815961"/>
                <a:gd name="connsiteY36" fmla="*/ 788648 h 4810039"/>
                <a:gd name="connsiteX37" fmla="*/ 1988920 w 2815961"/>
                <a:gd name="connsiteY37" fmla="*/ 925808 h 4810039"/>
                <a:gd name="connsiteX38" fmla="*/ 2050356 w 2815961"/>
                <a:gd name="connsiteY38" fmla="*/ 1569222 h 4810039"/>
                <a:gd name="connsiteX39" fmla="*/ 2538988 w 2815961"/>
                <a:gd name="connsiteY39" fmla="*/ 2034994 h 4810039"/>
                <a:gd name="connsiteX40" fmla="*/ 2615191 w 2815961"/>
                <a:gd name="connsiteY40" fmla="*/ 2106908 h 4810039"/>
                <a:gd name="connsiteX41" fmla="*/ 2803789 w 2815961"/>
                <a:gd name="connsiteY41" fmla="*/ 2299314 h 4810039"/>
                <a:gd name="connsiteX42" fmla="*/ 2691874 w 2815961"/>
                <a:gd name="connsiteY42" fmla="*/ 2381693 h 4810039"/>
                <a:gd name="connsiteX43" fmla="*/ 2672586 w 2815961"/>
                <a:gd name="connsiteY43" fmla="*/ 2305266 h 4810039"/>
                <a:gd name="connsiteX44" fmla="*/ 2499460 w 2815961"/>
                <a:gd name="connsiteY44" fmla="*/ 2228828 h 4810039"/>
                <a:gd name="connsiteX45" fmla="*/ 2402781 w 2815961"/>
                <a:gd name="connsiteY45" fmla="*/ 2314077 h 4810039"/>
                <a:gd name="connsiteX46" fmla="*/ 2080360 w 2815961"/>
                <a:gd name="connsiteY46" fmla="*/ 2045948 h 4810039"/>
                <a:gd name="connsiteX47" fmla="*/ 2156560 w 2815961"/>
                <a:gd name="connsiteY47" fmla="*/ 2769848 h 4810039"/>
                <a:gd name="connsiteX48" fmla="*/ 2088935 w 2815961"/>
                <a:gd name="connsiteY48" fmla="*/ 2837952 h 4810039"/>
                <a:gd name="connsiteX49" fmla="*/ 2110362 w 2815961"/>
                <a:gd name="connsiteY49" fmla="*/ 3146550 h 4810039"/>
                <a:gd name="connsiteX50" fmla="*/ 2156560 w 2815961"/>
                <a:gd name="connsiteY50" fmla="*/ 3280388 h 4810039"/>
                <a:gd name="connsiteX51" fmla="*/ 2227047 w 2815961"/>
                <a:gd name="connsiteY51" fmla="*/ 3864271 h 4810039"/>
                <a:gd name="connsiteX52" fmla="*/ 2383732 w 2815961"/>
                <a:gd name="connsiteY52" fmla="*/ 4467202 h 4810039"/>
                <a:gd name="connsiteX53" fmla="*/ 2481842 w 2815961"/>
                <a:gd name="connsiteY53" fmla="*/ 4521496 h 4810039"/>
                <a:gd name="connsiteX54" fmla="*/ 2631861 w 2815961"/>
                <a:gd name="connsiteY54" fmla="*/ 4638177 h 4810039"/>
                <a:gd name="connsiteX55" fmla="*/ 2734727 w 2815961"/>
                <a:gd name="connsiteY55" fmla="*/ 4584360 h 4810039"/>
                <a:gd name="connsiteX56" fmla="*/ 2804736 w 2815961"/>
                <a:gd name="connsiteY56" fmla="*/ 4683421 h 4810039"/>
                <a:gd name="connsiteX57" fmla="*/ 2488986 w 2815961"/>
                <a:gd name="connsiteY57" fmla="*/ 4800102 h 4810039"/>
                <a:gd name="connsiteX58" fmla="*/ 2234192 w 2815961"/>
                <a:gd name="connsiteY58" fmla="*/ 4795339 h 4810039"/>
                <a:gd name="connsiteX59" fmla="*/ 1988920 w 2815961"/>
                <a:gd name="connsiteY59" fmla="*/ 4804388 h 4810039"/>
                <a:gd name="connsiteX60" fmla="*/ 2000829 w 2815961"/>
                <a:gd name="connsiteY60" fmla="*/ 4719139 h 4810039"/>
                <a:gd name="connsiteX61" fmla="*/ 1946061 w 2815961"/>
                <a:gd name="connsiteY61" fmla="*/ 4697708 h 4810039"/>
                <a:gd name="connsiteX62" fmla="*/ 1920340 w 2815961"/>
                <a:gd name="connsiteY62" fmla="*/ 4568168 h 4810039"/>
                <a:gd name="connsiteX63" fmla="*/ 1569820 w 2815961"/>
                <a:gd name="connsiteY63"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496703 w 2815961"/>
                <a:gd name="connsiteY16" fmla="*/ 2812960 h 4810039"/>
                <a:gd name="connsiteX17" fmla="*/ 646508 w 2815961"/>
                <a:gd name="connsiteY17" fmla="*/ 2760327 h 4810039"/>
                <a:gd name="connsiteX18" fmla="*/ 626264 w 2815961"/>
                <a:gd name="connsiteY18" fmla="*/ 2865594 h 4810039"/>
                <a:gd name="connsiteX19" fmla="*/ 769720 w 2815961"/>
                <a:gd name="connsiteY19" fmla="*/ 2922248 h 4810039"/>
                <a:gd name="connsiteX20" fmla="*/ 647800 w 2815961"/>
                <a:gd name="connsiteY20" fmla="*/ 2769848 h 4810039"/>
                <a:gd name="connsiteX21" fmla="*/ 731620 w 2815961"/>
                <a:gd name="connsiteY21" fmla="*/ 2632688 h 4810039"/>
                <a:gd name="connsiteX22" fmla="*/ 704474 w 2815961"/>
                <a:gd name="connsiteY22" fmla="*/ 2543629 h 4810039"/>
                <a:gd name="connsiteX23" fmla="*/ 944502 w 2815961"/>
                <a:gd name="connsiteY23" fmla="*/ 1664240 h 4810039"/>
                <a:gd name="connsiteX24" fmla="*/ 1001415 w 2815961"/>
                <a:gd name="connsiteY24" fmla="*/ 1513253 h 4810039"/>
                <a:gd name="connsiteX25" fmla="*/ 1189531 w 2815961"/>
                <a:gd name="connsiteY25" fmla="*/ 1112735 h 4810039"/>
                <a:gd name="connsiteX26" fmla="*/ 1231206 w 2815961"/>
                <a:gd name="connsiteY26" fmla="*/ 1020106 h 4810039"/>
                <a:gd name="connsiteX27" fmla="*/ 1486952 w 2815961"/>
                <a:gd name="connsiteY27" fmla="*/ 722449 h 4810039"/>
                <a:gd name="connsiteX28" fmla="*/ 1553154 w 2815961"/>
                <a:gd name="connsiteY28" fmla="*/ 692446 h 4810039"/>
                <a:gd name="connsiteX29" fmla="*/ 1577440 w 2815961"/>
                <a:gd name="connsiteY29" fmla="*/ 567668 h 4810039"/>
                <a:gd name="connsiteX30" fmla="*/ 1542674 w 2815961"/>
                <a:gd name="connsiteY30" fmla="*/ 169523 h 4810039"/>
                <a:gd name="connsiteX31" fmla="*/ 2072740 w 2815961"/>
                <a:gd name="connsiteY31" fmla="*/ 49508 h 4810039"/>
                <a:gd name="connsiteX32" fmla="*/ 2042260 w 2815961"/>
                <a:gd name="connsiteY32" fmla="*/ 339068 h 4810039"/>
                <a:gd name="connsiteX33" fmla="*/ 2107266 w 2815961"/>
                <a:gd name="connsiteY33" fmla="*/ 426698 h 4810039"/>
                <a:gd name="connsiteX34" fmla="*/ 2074645 w 2815961"/>
                <a:gd name="connsiteY34" fmla="*/ 497659 h 4810039"/>
                <a:gd name="connsiteX35" fmla="*/ 2061786 w 2815961"/>
                <a:gd name="connsiteY35" fmla="*/ 666728 h 4810039"/>
                <a:gd name="connsiteX36" fmla="*/ 1946060 w 2815961"/>
                <a:gd name="connsiteY36" fmla="*/ 668633 h 4810039"/>
                <a:gd name="connsiteX37" fmla="*/ 1889860 w 2815961"/>
                <a:gd name="connsiteY37" fmla="*/ 788648 h 4810039"/>
                <a:gd name="connsiteX38" fmla="*/ 1988920 w 2815961"/>
                <a:gd name="connsiteY38" fmla="*/ 925808 h 4810039"/>
                <a:gd name="connsiteX39" fmla="*/ 2050356 w 2815961"/>
                <a:gd name="connsiteY39" fmla="*/ 1569222 h 4810039"/>
                <a:gd name="connsiteX40" fmla="*/ 2538988 w 2815961"/>
                <a:gd name="connsiteY40" fmla="*/ 2034994 h 4810039"/>
                <a:gd name="connsiteX41" fmla="*/ 2615191 w 2815961"/>
                <a:gd name="connsiteY41" fmla="*/ 2106908 h 4810039"/>
                <a:gd name="connsiteX42" fmla="*/ 2803789 w 2815961"/>
                <a:gd name="connsiteY42" fmla="*/ 2299314 h 4810039"/>
                <a:gd name="connsiteX43" fmla="*/ 2691874 w 2815961"/>
                <a:gd name="connsiteY43" fmla="*/ 2381693 h 4810039"/>
                <a:gd name="connsiteX44" fmla="*/ 2672586 w 2815961"/>
                <a:gd name="connsiteY44" fmla="*/ 2305266 h 4810039"/>
                <a:gd name="connsiteX45" fmla="*/ 2499460 w 2815961"/>
                <a:gd name="connsiteY45" fmla="*/ 2228828 h 4810039"/>
                <a:gd name="connsiteX46" fmla="*/ 2402781 w 2815961"/>
                <a:gd name="connsiteY46" fmla="*/ 2314077 h 4810039"/>
                <a:gd name="connsiteX47" fmla="*/ 2080360 w 2815961"/>
                <a:gd name="connsiteY47" fmla="*/ 2045948 h 4810039"/>
                <a:gd name="connsiteX48" fmla="*/ 2156560 w 2815961"/>
                <a:gd name="connsiteY48" fmla="*/ 2769848 h 4810039"/>
                <a:gd name="connsiteX49" fmla="*/ 2088935 w 2815961"/>
                <a:gd name="connsiteY49" fmla="*/ 2837952 h 4810039"/>
                <a:gd name="connsiteX50" fmla="*/ 2110362 w 2815961"/>
                <a:gd name="connsiteY50" fmla="*/ 3146550 h 4810039"/>
                <a:gd name="connsiteX51" fmla="*/ 2156560 w 2815961"/>
                <a:gd name="connsiteY51" fmla="*/ 3280388 h 4810039"/>
                <a:gd name="connsiteX52" fmla="*/ 2227047 w 2815961"/>
                <a:gd name="connsiteY52" fmla="*/ 3864271 h 4810039"/>
                <a:gd name="connsiteX53" fmla="*/ 2383732 w 2815961"/>
                <a:gd name="connsiteY53" fmla="*/ 4467202 h 4810039"/>
                <a:gd name="connsiteX54" fmla="*/ 2481842 w 2815961"/>
                <a:gd name="connsiteY54" fmla="*/ 4521496 h 4810039"/>
                <a:gd name="connsiteX55" fmla="*/ 2631861 w 2815961"/>
                <a:gd name="connsiteY55" fmla="*/ 4638177 h 4810039"/>
                <a:gd name="connsiteX56" fmla="*/ 2734727 w 2815961"/>
                <a:gd name="connsiteY56" fmla="*/ 4584360 h 4810039"/>
                <a:gd name="connsiteX57" fmla="*/ 2804736 w 2815961"/>
                <a:gd name="connsiteY57" fmla="*/ 4683421 h 4810039"/>
                <a:gd name="connsiteX58" fmla="*/ 2488986 w 2815961"/>
                <a:gd name="connsiteY58" fmla="*/ 4800102 h 4810039"/>
                <a:gd name="connsiteX59" fmla="*/ 2234192 w 2815961"/>
                <a:gd name="connsiteY59" fmla="*/ 4795339 h 4810039"/>
                <a:gd name="connsiteX60" fmla="*/ 1988920 w 2815961"/>
                <a:gd name="connsiteY60" fmla="*/ 4804388 h 4810039"/>
                <a:gd name="connsiteX61" fmla="*/ 2000829 w 2815961"/>
                <a:gd name="connsiteY61" fmla="*/ 4719139 h 4810039"/>
                <a:gd name="connsiteX62" fmla="*/ 1946061 w 2815961"/>
                <a:gd name="connsiteY62" fmla="*/ 4697708 h 4810039"/>
                <a:gd name="connsiteX63" fmla="*/ 1920340 w 2815961"/>
                <a:gd name="connsiteY63" fmla="*/ 4568168 h 4810039"/>
                <a:gd name="connsiteX64" fmla="*/ 1569820 w 2815961"/>
                <a:gd name="connsiteY64" fmla="*/ 3242288 h 4810039"/>
                <a:gd name="connsiteX0" fmla="*/ 1569820 w 2815961"/>
                <a:gd name="connsiteY0" fmla="*/ 3242288 h 4810039"/>
                <a:gd name="connsiteX1" fmla="*/ 621606 w 2815961"/>
                <a:gd name="connsiteY1" fmla="*/ 4276703 h 4810039"/>
                <a:gd name="connsiteX2" fmla="*/ 434917 w 2815961"/>
                <a:gd name="connsiteY2" fmla="*/ 4286704 h 4810039"/>
                <a:gd name="connsiteX3" fmla="*/ 425868 w 2815961"/>
                <a:gd name="connsiteY3" fmla="*/ 4401480 h 4810039"/>
                <a:gd name="connsiteX4" fmla="*/ 343000 w 2815961"/>
                <a:gd name="connsiteY4" fmla="*/ 4555309 h 4810039"/>
                <a:gd name="connsiteX5" fmla="*/ 446346 w 2815961"/>
                <a:gd name="connsiteY5" fmla="*/ 4674848 h 4810039"/>
                <a:gd name="connsiteX6" fmla="*/ 449680 w 2815961"/>
                <a:gd name="connsiteY6" fmla="*/ 4751048 h 4810039"/>
                <a:gd name="connsiteX7" fmla="*/ 198220 w 2815961"/>
                <a:gd name="connsiteY7" fmla="*/ 4613888 h 4810039"/>
                <a:gd name="connsiteX8" fmla="*/ 99160 w 2815961"/>
                <a:gd name="connsiteY8" fmla="*/ 4362428 h 4810039"/>
                <a:gd name="connsiteX9" fmla="*/ 75824 w 2815961"/>
                <a:gd name="connsiteY9" fmla="*/ 4388622 h 4810039"/>
                <a:gd name="connsiteX10" fmla="*/ 5339 w 2815961"/>
                <a:gd name="connsiteY10" fmla="*/ 4176690 h 4810039"/>
                <a:gd name="connsiteX11" fmla="*/ 233939 w 2815961"/>
                <a:gd name="connsiteY11" fmla="*/ 4057152 h 4810039"/>
                <a:gd name="connsiteX12" fmla="*/ 524454 w 2815961"/>
                <a:gd name="connsiteY12" fmla="*/ 3769020 h 4810039"/>
                <a:gd name="connsiteX13" fmla="*/ 754480 w 2815961"/>
                <a:gd name="connsiteY13" fmla="*/ 3547088 h 4810039"/>
                <a:gd name="connsiteX14" fmla="*/ 30104 w 2815961"/>
                <a:gd name="connsiteY14" fmla="*/ 3203236 h 4810039"/>
                <a:gd name="connsiteX15" fmla="*/ 289660 w 2815961"/>
                <a:gd name="connsiteY15" fmla="*/ 2716508 h 4810039"/>
                <a:gd name="connsiteX16" fmla="*/ 496703 w 2815961"/>
                <a:gd name="connsiteY16" fmla="*/ 2812960 h 4810039"/>
                <a:gd name="connsiteX17" fmla="*/ 650556 w 2815961"/>
                <a:gd name="connsiteY17" fmla="*/ 2788669 h 4810039"/>
                <a:gd name="connsiteX18" fmla="*/ 626264 w 2815961"/>
                <a:gd name="connsiteY18" fmla="*/ 2865594 h 4810039"/>
                <a:gd name="connsiteX19" fmla="*/ 769720 w 2815961"/>
                <a:gd name="connsiteY19" fmla="*/ 2922248 h 4810039"/>
                <a:gd name="connsiteX20" fmla="*/ 647800 w 2815961"/>
                <a:gd name="connsiteY20" fmla="*/ 2769848 h 4810039"/>
                <a:gd name="connsiteX21" fmla="*/ 731620 w 2815961"/>
                <a:gd name="connsiteY21" fmla="*/ 2632688 h 4810039"/>
                <a:gd name="connsiteX22" fmla="*/ 704474 w 2815961"/>
                <a:gd name="connsiteY22" fmla="*/ 2543629 h 4810039"/>
                <a:gd name="connsiteX23" fmla="*/ 944502 w 2815961"/>
                <a:gd name="connsiteY23" fmla="*/ 1664240 h 4810039"/>
                <a:gd name="connsiteX24" fmla="*/ 1001415 w 2815961"/>
                <a:gd name="connsiteY24" fmla="*/ 1513253 h 4810039"/>
                <a:gd name="connsiteX25" fmla="*/ 1189531 w 2815961"/>
                <a:gd name="connsiteY25" fmla="*/ 1112735 h 4810039"/>
                <a:gd name="connsiteX26" fmla="*/ 1231206 w 2815961"/>
                <a:gd name="connsiteY26" fmla="*/ 1020106 h 4810039"/>
                <a:gd name="connsiteX27" fmla="*/ 1486952 w 2815961"/>
                <a:gd name="connsiteY27" fmla="*/ 722449 h 4810039"/>
                <a:gd name="connsiteX28" fmla="*/ 1553154 w 2815961"/>
                <a:gd name="connsiteY28" fmla="*/ 692446 h 4810039"/>
                <a:gd name="connsiteX29" fmla="*/ 1577440 w 2815961"/>
                <a:gd name="connsiteY29" fmla="*/ 567668 h 4810039"/>
                <a:gd name="connsiteX30" fmla="*/ 1542674 w 2815961"/>
                <a:gd name="connsiteY30" fmla="*/ 169523 h 4810039"/>
                <a:gd name="connsiteX31" fmla="*/ 2072740 w 2815961"/>
                <a:gd name="connsiteY31" fmla="*/ 49508 h 4810039"/>
                <a:gd name="connsiteX32" fmla="*/ 2042260 w 2815961"/>
                <a:gd name="connsiteY32" fmla="*/ 339068 h 4810039"/>
                <a:gd name="connsiteX33" fmla="*/ 2107266 w 2815961"/>
                <a:gd name="connsiteY33" fmla="*/ 426698 h 4810039"/>
                <a:gd name="connsiteX34" fmla="*/ 2074645 w 2815961"/>
                <a:gd name="connsiteY34" fmla="*/ 497659 h 4810039"/>
                <a:gd name="connsiteX35" fmla="*/ 2061786 w 2815961"/>
                <a:gd name="connsiteY35" fmla="*/ 666728 h 4810039"/>
                <a:gd name="connsiteX36" fmla="*/ 1946060 w 2815961"/>
                <a:gd name="connsiteY36" fmla="*/ 668633 h 4810039"/>
                <a:gd name="connsiteX37" fmla="*/ 1889860 w 2815961"/>
                <a:gd name="connsiteY37" fmla="*/ 788648 h 4810039"/>
                <a:gd name="connsiteX38" fmla="*/ 1988920 w 2815961"/>
                <a:gd name="connsiteY38" fmla="*/ 925808 h 4810039"/>
                <a:gd name="connsiteX39" fmla="*/ 2050356 w 2815961"/>
                <a:gd name="connsiteY39" fmla="*/ 1569222 h 4810039"/>
                <a:gd name="connsiteX40" fmla="*/ 2538988 w 2815961"/>
                <a:gd name="connsiteY40" fmla="*/ 2034994 h 4810039"/>
                <a:gd name="connsiteX41" fmla="*/ 2615191 w 2815961"/>
                <a:gd name="connsiteY41" fmla="*/ 2106908 h 4810039"/>
                <a:gd name="connsiteX42" fmla="*/ 2803789 w 2815961"/>
                <a:gd name="connsiteY42" fmla="*/ 2299314 h 4810039"/>
                <a:gd name="connsiteX43" fmla="*/ 2691874 w 2815961"/>
                <a:gd name="connsiteY43" fmla="*/ 2381693 h 4810039"/>
                <a:gd name="connsiteX44" fmla="*/ 2672586 w 2815961"/>
                <a:gd name="connsiteY44" fmla="*/ 2305266 h 4810039"/>
                <a:gd name="connsiteX45" fmla="*/ 2499460 w 2815961"/>
                <a:gd name="connsiteY45" fmla="*/ 2228828 h 4810039"/>
                <a:gd name="connsiteX46" fmla="*/ 2402781 w 2815961"/>
                <a:gd name="connsiteY46" fmla="*/ 2314077 h 4810039"/>
                <a:gd name="connsiteX47" fmla="*/ 2080360 w 2815961"/>
                <a:gd name="connsiteY47" fmla="*/ 2045948 h 4810039"/>
                <a:gd name="connsiteX48" fmla="*/ 2156560 w 2815961"/>
                <a:gd name="connsiteY48" fmla="*/ 2769848 h 4810039"/>
                <a:gd name="connsiteX49" fmla="*/ 2088935 w 2815961"/>
                <a:gd name="connsiteY49" fmla="*/ 2837952 h 4810039"/>
                <a:gd name="connsiteX50" fmla="*/ 2110362 w 2815961"/>
                <a:gd name="connsiteY50" fmla="*/ 3146550 h 4810039"/>
                <a:gd name="connsiteX51" fmla="*/ 2156560 w 2815961"/>
                <a:gd name="connsiteY51" fmla="*/ 3280388 h 4810039"/>
                <a:gd name="connsiteX52" fmla="*/ 2227047 w 2815961"/>
                <a:gd name="connsiteY52" fmla="*/ 3864271 h 4810039"/>
                <a:gd name="connsiteX53" fmla="*/ 2383732 w 2815961"/>
                <a:gd name="connsiteY53" fmla="*/ 4467202 h 4810039"/>
                <a:gd name="connsiteX54" fmla="*/ 2481842 w 2815961"/>
                <a:gd name="connsiteY54" fmla="*/ 4521496 h 4810039"/>
                <a:gd name="connsiteX55" fmla="*/ 2631861 w 2815961"/>
                <a:gd name="connsiteY55" fmla="*/ 4638177 h 4810039"/>
                <a:gd name="connsiteX56" fmla="*/ 2734727 w 2815961"/>
                <a:gd name="connsiteY56" fmla="*/ 4584360 h 4810039"/>
                <a:gd name="connsiteX57" fmla="*/ 2804736 w 2815961"/>
                <a:gd name="connsiteY57" fmla="*/ 4683421 h 4810039"/>
                <a:gd name="connsiteX58" fmla="*/ 2488986 w 2815961"/>
                <a:gd name="connsiteY58" fmla="*/ 4800102 h 4810039"/>
                <a:gd name="connsiteX59" fmla="*/ 2234192 w 2815961"/>
                <a:gd name="connsiteY59" fmla="*/ 4795339 h 4810039"/>
                <a:gd name="connsiteX60" fmla="*/ 1988920 w 2815961"/>
                <a:gd name="connsiteY60" fmla="*/ 4804388 h 4810039"/>
                <a:gd name="connsiteX61" fmla="*/ 2000829 w 2815961"/>
                <a:gd name="connsiteY61" fmla="*/ 4719139 h 4810039"/>
                <a:gd name="connsiteX62" fmla="*/ 1946061 w 2815961"/>
                <a:gd name="connsiteY62" fmla="*/ 4697708 h 4810039"/>
                <a:gd name="connsiteX63" fmla="*/ 1920340 w 2815961"/>
                <a:gd name="connsiteY63" fmla="*/ 4568168 h 4810039"/>
                <a:gd name="connsiteX64" fmla="*/ 1569820 w 2815961"/>
                <a:gd name="connsiteY64" fmla="*/ 3242288 h 481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5961" h="4810039">
                  <a:moveTo>
                    <a:pt x="1569820" y="3242288"/>
                  </a:moveTo>
                  <a:cubicBezTo>
                    <a:pt x="1546245" y="3248480"/>
                    <a:pt x="810757" y="4102634"/>
                    <a:pt x="621606" y="4276703"/>
                  </a:cubicBezTo>
                  <a:cubicBezTo>
                    <a:pt x="427296" y="4451963"/>
                    <a:pt x="467540" y="4265908"/>
                    <a:pt x="434917" y="4286704"/>
                  </a:cubicBezTo>
                  <a:cubicBezTo>
                    <a:pt x="402294" y="4307500"/>
                    <a:pt x="436028" y="4351950"/>
                    <a:pt x="425868" y="4401480"/>
                  </a:cubicBezTo>
                  <a:cubicBezTo>
                    <a:pt x="399833" y="4459106"/>
                    <a:pt x="339587" y="4509748"/>
                    <a:pt x="343000" y="4555309"/>
                  </a:cubicBezTo>
                  <a:cubicBezTo>
                    <a:pt x="346413" y="4600870"/>
                    <a:pt x="453966" y="4636748"/>
                    <a:pt x="446346" y="4674848"/>
                  </a:cubicBezTo>
                  <a:cubicBezTo>
                    <a:pt x="447457" y="4700248"/>
                    <a:pt x="472382" y="4718504"/>
                    <a:pt x="449680" y="4751048"/>
                  </a:cubicBezTo>
                  <a:cubicBezTo>
                    <a:pt x="426978" y="4783592"/>
                    <a:pt x="256640" y="4678658"/>
                    <a:pt x="198220" y="4613888"/>
                  </a:cubicBezTo>
                  <a:cubicBezTo>
                    <a:pt x="165200" y="4530068"/>
                    <a:pt x="160755" y="4408148"/>
                    <a:pt x="99160" y="4362428"/>
                  </a:cubicBezTo>
                  <a:lnTo>
                    <a:pt x="75824" y="4388622"/>
                  </a:lnTo>
                  <a:cubicBezTo>
                    <a:pt x="57806" y="4358063"/>
                    <a:pt x="-21013" y="4231935"/>
                    <a:pt x="5339" y="4176690"/>
                  </a:cubicBezTo>
                  <a:cubicBezTo>
                    <a:pt x="31691" y="4121445"/>
                    <a:pt x="147420" y="4125097"/>
                    <a:pt x="233939" y="4057152"/>
                  </a:cubicBezTo>
                  <a:cubicBezTo>
                    <a:pt x="320458" y="3989207"/>
                    <a:pt x="432141" y="3857206"/>
                    <a:pt x="524454" y="3769020"/>
                  </a:cubicBezTo>
                  <a:cubicBezTo>
                    <a:pt x="542948" y="3730840"/>
                    <a:pt x="736859" y="3577092"/>
                    <a:pt x="754480" y="3547088"/>
                  </a:cubicBezTo>
                  <a:cubicBezTo>
                    <a:pt x="772101" y="3517084"/>
                    <a:pt x="4704" y="3232922"/>
                    <a:pt x="30104" y="3203236"/>
                  </a:cubicBezTo>
                  <a:cubicBezTo>
                    <a:pt x="55504" y="3173550"/>
                    <a:pt x="211894" y="2781554"/>
                    <a:pt x="289660" y="2716508"/>
                  </a:cubicBezTo>
                  <a:cubicBezTo>
                    <a:pt x="367427" y="2651462"/>
                    <a:pt x="437228" y="2805657"/>
                    <a:pt x="496703" y="2812960"/>
                  </a:cubicBezTo>
                  <a:cubicBezTo>
                    <a:pt x="556178" y="2820263"/>
                    <a:pt x="637060" y="2763702"/>
                    <a:pt x="650556" y="2788669"/>
                  </a:cubicBezTo>
                  <a:cubicBezTo>
                    <a:pt x="664052" y="2813636"/>
                    <a:pt x="592907" y="2850753"/>
                    <a:pt x="626264" y="2865594"/>
                  </a:cubicBezTo>
                  <a:cubicBezTo>
                    <a:pt x="659621" y="2880435"/>
                    <a:pt x="766131" y="2938206"/>
                    <a:pt x="769720" y="2922248"/>
                  </a:cubicBezTo>
                  <a:cubicBezTo>
                    <a:pt x="773309" y="2906290"/>
                    <a:pt x="641291" y="2803662"/>
                    <a:pt x="647800" y="2769848"/>
                  </a:cubicBezTo>
                  <a:cubicBezTo>
                    <a:pt x="654309" y="2736034"/>
                    <a:pt x="722174" y="2670391"/>
                    <a:pt x="731620" y="2632688"/>
                  </a:cubicBezTo>
                  <a:cubicBezTo>
                    <a:pt x="741066" y="2594985"/>
                    <a:pt x="668994" y="2705037"/>
                    <a:pt x="704474" y="2543629"/>
                  </a:cubicBezTo>
                  <a:cubicBezTo>
                    <a:pt x="739954" y="2382221"/>
                    <a:pt x="878817" y="1795482"/>
                    <a:pt x="944502" y="1664240"/>
                  </a:cubicBezTo>
                  <a:cubicBezTo>
                    <a:pt x="1010187" y="1532998"/>
                    <a:pt x="981095" y="1525953"/>
                    <a:pt x="1001415" y="1513253"/>
                  </a:cubicBezTo>
                  <a:cubicBezTo>
                    <a:pt x="1027681" y="1485015"/>
                    <a:pt x="1126826" y="1246241"/>
                    <a:pt x="1189531" y="1112735"/>
                  </a:cubicBezTo>
                  <a:cubicBezTo>
                    <a:pt x="1223821" y="1022565"/>
                    <a:pt x="1181636" y="1085154"/>
                    <a:pt x="1231206" y="1020106"/>
                  </a:cubicBezTo>
                  <a:cubicBezTo>
                    <a:pt x="1280776" y="955058"/>
                    <a:pt x="1438057" y="783409"/>
                    <a:pt x="1486952" y="722449"/>
                  </a:cubicBezTo>
                  <a:cubicBezTo>
                    <a:pt x="1499494" y="699748"/>
                    <a:pt x="1552202" y="738007"/>
                    <a:pt x="1553154" y="692446"/>
                  </a:cubicBezTo>
                  <a:cubicBezTo>
                    <a:pt x="1554106" y="646885"/>
                    <a:pt x="1576488" y="613229"/>
                    <a:pt x="1577440" y="567668"/>
                  </a:cubicBezTo>
                  <a:cubicBezTo>
                    <a:pt x="1487270" y="337322"/>
                    <a:pt x="1442344" y="259375"/>
                    <a:pt x="1542674" y="169523"/>
                  </a:cubicBezTo>
                  <a:cubicBezTo>
                    <a:pt x="1688407" y="-110988"/>
                    <a:pt x="2059087" y="38713"/>
                    <a:pt x="2072740" y="49508"/>
                  </a:cubicBezTo>
                  <a:cubicBezTo>
                    <a:pt x="2086393" y="60303"/>
                    <a:pt x="2036506" y="276203"/>
                    <a:pt x="2042260" y="339068"/>
                  </a:cubicBezTo>
                  <a:cubicBezTo>
                    <a:pt x="2048014" y="401933"/>
                    <a:pt x="2110599" y="395901"/>
                    <a:pt x="2107266" y="426698"/>
                  </a:cubicBezTo>
                  <a:cubicBezTo>
                    <a:pt x="2103933" y="457495"/>
                    <a:pt x="2092266" y="474005"/>
                    <a:pt x="2074645" y="497659"/>
                  </a:cubicBezTo>
                  <a:cubicBezTo>
                    <a:pt x="2072740" y="547665"/>
                    <a:pt x="2083217" y="638232"/>
                    <a:pt x="2061786" y="666728"/>
                  </a:cubicBezTo>
                  <a:cubicBezTo>
                    <a:pt x="2040355" y="695224"/>
                    <a:pt x="1975905" y="645138"/>
                    <a:pt x="1946060" y="668633"/>
                  </a:cubicBezTo>
                  <a:cubicBezTo>
                    <a:pt x="1916215" y="692128"/>
                    <a:pt x="1889067" y="753723"/>
                    <a:pt x="1889860" y="788648"/>
                  </a:cubicBezTo>
                  <a:cubicBezTo>
                    <a:pt x="1922880" y="834368"/>
                    <a:pt x="1962171" y="795712"/>
                    <a:pt x="1988920" y="925808"/>
                  </a:cubicBezTo>
                  <a:cubicBezTo>
                    <a:pt x="2015669" y="1055904"/>
                    <a:pt x="1958678" y="1384358"/>
                    <a:pt x="2050356" y="1569222"/>
                  </a:cubicBezTo>
                  <a:cubicBezTo>
                    <a:pt x="2142034" y="1754086"/>
                    <a:pt x="2442468" y="1948158"/>
                    <a:pt x="2538988" y="2034994"/>
                  </a:cubicBezTo>
                  <a:cubicBezTo>
                    <a:pt x="2569151" y="2053409"/>
                    <a:pt x="2585028" y="2088493"/>
                    <a:pt x="2615191" y="2106908"/>
                  </a:cubicBezTo>
                  <a:cubicBezTo>
                    <a:pt x="2731871" y="2082143"/>
                    <a:pt x="2791008" y="2253516"/>
                    <a:pt x="2803789" y="2299314"/>
                  </a:cubicBezTo>
                  <a:cubicBezTo>
                    <a:pt x="2816570" y="2345112"/>
                    <a:pt x="2713741" y="2380701"/>
                    <a:pt x="2691874" y="2381693"/>
                  </a:cubicBezTo>
                  <a:cubicBezTo>
                    <a:pt x="2670007" y="2382685"/>
                    <a:pt x="2696716" y="2339556"/>
                    <a:pt x="2672586" y="2305266"/>
                  </a:cubicBezTo>
                  <a:cubicBezTo>
                    <a:pt x="2648456" y="2270976"/>
                    <a:pt x="2544428" y="2227360"/>
                    <a:pt x="2499460" y="2228828"/>
                  </a:cubicBezTo>
                  <a:cubicBezTo>
                    <a:pt x="2454493" y="2230297"/>
                    <a:pt x="2429293" y="2312965"/>
                    <a:pt x="2402781" y="2314077"/>
                  </a:cubicBezTo>
                  <a:cubicBezTo>
                    <a:pt x="2376269" y="2315189"/>
                    <a:pt x="2057342" y="1983242"/>
                    <a:pt x="2080360" y="2045948"/>
                  </a:cubicBezTo>
                  <a:cubicBezTo>
                    <a:pt x="2103378" y="2108654"/>
                    <a:pt x="2155131" y="2637847"/>
                    <a:pt x="2156560" y="2769848"/>
                  </a:cubicBezTo>
                  <a:cubicBezTo>
                    <a:pt x="2157989" y="2901849"/>
                    <a:pt x="2095285" y="2763022"/>
                    <a:pt x="2088935" y="2837952"/>
                  </a:cubicBezTo>
                  <a:cubicBezTo>
                    <a:pt x="2082585" y="2912882"/>
                    <a:pt x="2097662" y="3126230"/>
                    <a:pt x="2110362" y="3146550"/>
                  </a:cubicBezTo>
                  <a:cubicBezTo>
                    <a:pt x="2123062" y="3166870"/>
                    <a:pt x="2137113" y="3160768"/>
                    <a:pt x="2156560" y="3280388"/>
                  </a:cubicBezTo>
                  <a:cubicBezTo>
                    <a:pt x="2176007" y="3400008"/>
                    <a:pt x="2189185" y="3666469"/>
                    <a:pt x="2227047" y="3864271"/>
                  </a:cubicBezTo>
                  <a:cubicBezTo>
                    <a:pt x="2264909" y="4062073"/>
                    <a:pt x="2341266" y="4357665"/>
                    <a:pt x="2383732" y="4467202"/>
                  </a:cubicBezTo>
                  <a:cubicBezTo>
                    <a:pt x="2426198" y="4576740"/>
                    <a:pt x="2440487" y="4493000"/>
                    <a:pt x="2481842" y="4521496"/>
                  </a:cubicBezTo>
                  <a:cubicBezTo>
                    <a:pt x="2523197" y="4549992"/>
                    <a:pt x="2584554" y="4631668"/>
                    <a:pt x="2631861" y="4638177"/>
                  </a:cubicBezTo>
                  <a:cubicBezTo>
                    <a:pt x="2640354" y="4641034"/>
                    <a:pt x="2705915" y="4576819"/>
                    <a:pt x="2734727" y="4584360"/>
                  </a:cubicBezTo>
                  <a:cubicBezTo>
                    <a:pt x="2763540" y="4591901"/>
                    <a:pt x="2845693" y="4647464"/>
                    <a:pt x="2804736" y="4683421"/>
                  </a:cubicBezTo>
                  <a:cubicBezTo>
                    <a:pt x="2763779" y="4719378"/>
                    <a:pt x="2582092" y="4777877"/>
                    <a:pt x="2488986" y="4800102"/>
                  </a:cubicBezTo>
                  <a:cubicBezTo>
                    <a:pt x="2395880" y="4822327"/>
                    <a:pt x="2317536" y="4794625"/>
                    <a:pt x="2234192" y="4795339"/>
                  </a:cubicBezTo>
                  <a:cubicBezTo>
                    <a:pt x="2150848" y="4796053"/>
                    <a:pt x="2007970" y="4820898"/>
                    <a:pt x="1988920" y="4804388"/>
                  </a:cubicBezTo>
                  <a:cubicBezTo>
                    <a:pt x="1969870" y="4787878"/>
                    <a:pt x="2007972" y="4742793"/>
                    <a:pt x="2000829" y="4719139"/>
                  </a:cubicBezTo>
                  <a:cubicBezTo>
                    <a:pt x="1987335" y="4696914"/>
                    <a:pt x="1959555" y="4719933"/>
                    <a:pt x="1946061" y="4697708"/>
                  </a:cubicBezTo>
                  <a:lnTo>
                    <a:pt x="1920340" y="4568168"/>
                  </a:lnTo>
                  <a:cubicBezTo>
                    <a:pt x="1857633" y="4325598"/>
                    <a:pt x="1593395" y="3236096"/>
                    <a:pt x="1569820" y="324228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Vrije vorm 11"/>
            <p:cNvSpPr/>
            <p:nvPr/>
          </p:nvSpPr>
          <p:spPr>
            <a:xfrm>
              <a:off x="7707004" y="1790212"/>
              <a:ext cx="419076" cy="1432546"/>
            </a:xfrm>
            <a:custGeom>
              <a:avLst/>
              <a:gdLst>
                <a:gd name="connsiteX0" fmla="*/ 423862 w 423862"/>
                <a:gd name="connsiteY0" fmla="*/ 0 h 1438275"/>
                <a:gd name="connsiteX1" fmla="*/ 169068 w 423862"/>
                <a:gd name="connsiteY1" fmla="*/ 762000 h 1438275"/>
                <a:gd name="connsiteX2" fmla="*/ 121443 w 423862"/>
                <a:gd name="connsiteY2" fmla="*/ 742950 h 1438275"/>
                <a:gd name="connsiteX3" fmla="*/ 90487 w 423862"/>
                <a:gd name="connsiteY3" fmla="*/ 954882 h 1438275"/>
                <a:gd name="connsiteX4" fmla="*/ 0 w 423862"/>
                <a:gd name="connsiteY4" fmla="*/ 1081088 h 1438275"/>
                <a:gd name="connsiteX5" fmla="*/ 240506 w 423862"/>
                <a:gd name="connsiteY5" fmla="*/ 1193007 h 1438275"/>
                <a:gd name="connsiteX6" fmla="*/ 259556 w 423862"/>
                <a:gd name="connsiteY6" fmla="*/ 1240632 h 1438275"/>
                <a:gd name="connsiteX7" fmla="*/ 159543 w 423862"/>
                <a:gd name="connsiteY7" fmla="*/ 1438275 h 1438275"/>
                <a:gd name="connsiteX8" fmla="*/ 311943 w 423862"/>
                <a:gd name="connsiteY8" fmla="*/ 1321594 h 1438275"/>
                <a:gd name="connsiteX9" fmla="*/ 352425 w 423862"/>
                <a:gd name="connsiteY9" fmla="*/ 1150144 h 1438275"/>
                <a:gd name="connsiteX10" fmla="*/ 400050 w 423862"/>
                <a:gd name="connsiteY10" fmla="*/ 971550 h 1438275"/>
                <a:gd name="connsiteX11" fmla="*/ 307181 w 423862"/>
                <a:gd name="connsiteY11" fmla="*/ 966788 h 1438275"/>
                <a:gd name="connsiteX12" fmla="*/ 350043 w 423862"/>
                <a:gd name="connsiteY12" fmla="*/ 797719 h 1438275"/>
                <a:gd name="connsiteX13" fmla="*/ 423862 w 423862"/>
                <a:gd name="connsiteY13" fmla="*/ 0 h 1438275"/>
                <a:gd name="connsiteX0" fmla="*/ 423862 w 430300"/>
                <a:gd name="connsiteY0" fmla="*/ 40 h 1438315"/>
                <a:gd name="connsiteX1" fmla="*/ 169068 w 430300"/>
                <a:gd name="connsiteY1" fmla="*/ 762040 h 1438315"/>
                <a:gd name="connsiteX2" fmla="*/ 121443 w 430300"/>
                <a:gd name="connsiteY2" fmla="*/ 742990 h 1438315"/>
                <a:gd name="connsiteX3" fmla="*/ 90487 w 430300"/>
                <a:gd name="connsiteY3" fmla="*/ 954922 h 1438315"/>
                <a:gd name="connsiteX4" fmla="*/ 0 w 430300"/>
                <a:gd name="connsiteY4" fmla="*/ 1081128 h 1438315"/>
                <a:gd name="connsiteX5" fmla="*/ 240506 w 430300"/>
                <a:gd name="connsiteY5" fmla="*/ 1193047 h 1438315"/>
                <a:gd name="connsiteX6" fmla="*/ 259556 w 430300"/>
                <a:gd name="connsiteY6" fmla="*/ 1240672 h 1438315"/>
                <a:gd name="connsiteX7" fmla="*/ 159543 w 430300"/>
                <a:gd name="connsiteY7" fmla="*/ 1438315 h 1438315"/>
                <a:gd name="connsiteX8" fmla="*/ 311943 w 430300"/>
                <a:gd name="connsiteY8" fmla="*/ 1321634 h 1438315"/>
                <a:gd name="connsiteX9" fmla="*/ 352425 w 430300"/>
                <a:gd name="connsiteY9" fmla="*/ 1150184 h 1438315"/>
                <a:gd name="connsiteX10" fmla="*/ 400050 w 430300"/>
                <a:gd name="connsiteY10" fmla="*/ 971590 h 1438315"/>
                <a:gd name="connsiteX11" fmla="*/ 307181 w 430300"/>
                <a:gd name="connsiteY11" fmla="*/ 966828 h 1438315"/>
                <a:gd name="connsiteX12" fmla="*/ 350043 w 430300"/>
                <a:gd name="connsiteY12" fmla="*/ 797759 h 1438315"/>
                <a:gd name="connsiteX13" fmla="*/ 423862 w 430300"/>
                <a:gd name="connsiteY13" fmla="*/ 40 h 1438315"/>
                <a:gd name="connsiteX0" fmla="*/ 407193 w 414807"/>
                <a:gd name="connsiteY0" fmla="*/ 40 h 1443077"/>
                <a:gd name="connsiteX1" fmla="*/ 169068 w 414807"/>
                <a:gd name="connsiteY1" fmla="*/ 766802 h 1443077"/>
                <a:gd name="connsiteX2" fmla="*/ 121443 w 414807"/>
                <a:gd name="connsiteY2" fmla="*/ 747752 h 1443077"/>
                <a:gd name="connsiteX3" fmla="*/ 90487 w 414807"/>
                <a:gd name="connsiteY3" fmla="*/ 959684 h 1443077"/>
                <a:gd name="connsiteX4" fmla="*/ 0 w 414807"/>
                <a:gd name="connsiteY4" fmla="*/ 1085890 h 1443077"/>
                <a:gd name="connsiteX5" fmla="*/ 240506 w 414807"/>
                <a:gd name="connsiteY5" fmla="*/ 1197809 h 1443077"/>
                <a:gd name="connsiteX6" fmla="*/ 259556 w 414807"/>
                <a:gd name="connsiteY6" fmla="*/ 1245434 h 1443077"/>
                <a:gd name="connsiteX7" fmla="*/ 159543 w 414807"/>
                <a:gd name="connsiteY7" fmla="*/ 1443077 h 1443077"/>
                <a:gd name="connsiteX8" fmla="*/ 311943 w 414807"/>
                <a:gd name="connsiteY8" fmla="*/ 1326396 h 1443077"/>
                <a:gd name="connsiteX9" fmla="*/ 352425 w 414807"/>
                <a:gd name="connsiteY9" fmla="*/ 1154946 h 1443077"/>
                <a:gd name="connsiteX10" fmla="*/ 400050 w 414807"/>
                <a:gd name="connsiteY10" fmla="*/ 976352 h 1443077"/>
                <a:gd name="connsiteX11" fmla="*/ 307181 w 414807"/>
                <a:gd name="connsiteY11" fmla="*/ 971590 h 1443077"/>
                <a:gd name="connsiteX12" fmla="*/ 350043 w 414807"/>
                <a:gd name="connsiteY12" fmla="*/ 802521 h 1443077"/>
                <a:gd name="connsiteX13" fmla="*/ 407193 w 414807"/>
                <a:gd name="connsiteY13" fmla="*/ 40 h 1443077"/>
                <a:gd name="connsiteX0" fmla="*/ 407193 w 414808"/>
                <a:gd name="connsiteY0" fmla="*/ 136 h 1443173"/>
                <a:gd name="connsiteX1" fmla="*/ 169068 w 414808"/>
                <a:gd name="connsiteY1" fmla="*/ 738323 h 1443173"/>
                <a:gd name="connsiteX2" fmla="*/ 121443 w 414808"/>
                <a:gd name="connsiteY2" fmla="*/ 747848 h 1443173"/>
                <a:gd name="connsiteX3" fmla="*/ 90487 w 414808"/>
                <a:gd name="connsiteY3" fmla="*/ 959780 h 1443173"/>
                <a:gd name="connsiteX4" fmla="*/ 0 w 414808"/>
                <a:gd name="connsiteY4" fmla="*/ 1085986 h 1443173"/>
                <a:gd name="connsiteX5" fmla="*/ 240506 w 414808"/>
                <a:gd name="connsiteY5" fmla="*/ 1197905 h 1443173"/>
                <a:gd name="connsiteX6" fmla="*/ 259556 w 414808"/>
                <a:gd name="connsiteY6" fmla="*/ 1245530 h 1443173"/>
                <a:gd name="connsiteX7" fmla="*/ 159543 w 414808"/>
                <a:gd name="connsiteY7" fmla="*/ 1443173 h 1443173"/>
                <a:gd name="connsiteX8" fmla="*/ 311943 w 414808"/>
                <a:gd name="connsiteY8" fmla="*/ 1326492 h 1443173"/>
                <a:gd name="connsiteX9" fmla="*/ 352425 w 414808"/>
                <a:gd name="connsiteY9" fmla="*/ 1155042 h 1443173"/>
                <a:gd name="connsiteX10" fmla="*/ 400050 w 414808"/>
                <a:gd name="connsiteY10" fmla="*/ 976448 h 1443173"/>
                <a:gd name="connsiteX11" fmla="*/ 307181 w 414808"/>
                <a:gd name="connsiteY11" fmla="*/ 971686 h 1443173"/>
                <a:gd name="connsiteX12" fmla="*/ 350043 w 414808"/>
                <a:gd name="connsiteY12" fmla="*/ 802617 h 1443173"/>
                <a:gd name="connsiteX13" fmla="*/ 407193 w 414808"/>
                <a:gd name="connsiteY13" fmla="*/ 136 h 1443173"/>
                <a:gd name="connsiteX0" fmla="*/ 407193 w 411934"/>
                <a:gd name="connsiteY0" fmla="*/ 5055 h 1448092"/>
                <a:gd name="connsiteX1" fmla="*/ 219075 w 411934"/>
                <a:gd name="connsiteY1" fmla="*/ 478924 h 1448092"/>
                <a:gd name="connsiteX2" fmla="*/ 169068 w 411934"/>
                <a:gd name="connsiteY2" fmla="*/ 743242 h 1448092"/>
                <a:gd name="connsiteX3" fmla="*/ 121443 w 411934"/>
                <a:gd name="connsiteY3" fmla="*/ 752767 h 1448092"/>
                <a:gd name="connsiteX4" fmla="*/ 90487 w 411934"/>
                <a:gd name="connsiteY4" fmla="*/ 964699 h 1448092"/>
                <a:gd name="connsiteX5" fmla="*/ 0 w 411934"/>
                <a:gd name="connsiteY5" fmla="*/ 1090905 h 1448092"/>
                <a:gd name="connsiteX6" fmla="*/ 240506 w 411934"/>
                <a:gd name="connsiteY6" fmla="*/ 1202824 h 1448092"/>
                <a:gd name="connsiteX7" fmla="*/ 259556 w 411934"/>
                <a:gd name="connsiteY7" fmla="*/ 1250449 h 1448092"/>
                <a:gd name="connsiteX8" fmla="*/ 159543 w 411934"/>
                <a:gd name="connsiteY8" fmla="*/ 1448092 h 1448092"/>
                <a:gd name="connsiteX9" fmla="*/ 311943 w 411934"/>
                <a:gd name="connsiteY9" fmla="*/ 1331411 h 1448092"/>
                <a:gd name="connsiteX10" fmla="*/ 352425 w 411934"/>
                <a:gd name="connsiteY10" fmla="*/ 1159961 h 1448092"/>
                <a:gd name="connsiteX11" fmla="*/ 400050 w 411934"/>
                <a:gd name="connsiteY11" fmla="*/ 981367 h 1448092"/>
                <a:gd name="connsiteX12" fmla="*/ 307181 w 411934"/>
                <a:gd name="connsiteY12" fmla="*/ 976605 h 1448092"/>
                <a:gd name="connsiteX13" fmla="*/ 350043 w 411934"/>
                <a:gd name="connsiteY13" fmla="*/ 807536 h 1448092"/>
                <a:gd name="connsiteX14" fmla="*/ 407193 w 411934"/>
                <a:gd name="connsiteY14" fmla="*/ 5055 h 1448092"/>
                <a:gd name="connsiteX0" fmla="*/ 407193 w 411934"/>
                <a:gd name="connsiteY0" fmla="*/ 5055 h 1448092"/>
                <a:gd name="connsiteX1" fmla="*/ 219075 w 411934"/>
                <a:gd name="connsiteY1" fmla="*/ 478924 h 1448092"/>
                <a:gd name="connsiteX2" fmla="*/ 180974 w 411934"/>
                <a:gd name="connsiteY2" fmla="*/ 757530 h 1448092"/>
                <a:gd name="connsiteX3" fmla="*/ 121443 w 411934"/>
                <a:gd name="connsiteY3" fmla="*/ 752767 h 1448092"/>
                <a:gd name="connsiteX4" fmla="*/ 90487 w 411934"/>
                <a:gd name="connsiteY4" fmla="*/ 964699 h 1448092"/>
                <a:gd name="connsiteX5" fmla="*/ 0 w 411934"/>
                <a:gd name="connsiteY5" fmla="*/ 1090905 h 1448092"/>
                <a:gd name="connsiteX6" fmla="*/ 240506 w 411934"/>
                <a:gd name="connsiteY6" fmla="*/ 1202824 h 1448092"/>
                <a:gd name="connsiteX7" fmla="*/ 259556 w 411934"/>
                <a:gd name="connsiteY7" fmla="*/ 1250449 h 1448092"/>
                <a:gd name="connsiteX8" fmla="*/ 159543 w 411934"/>
                <a:gd name="connsiteY8" fmla="*/ 1448092 h 1448092"/>
                <a:gd name="connsiteX9" fmla="*/ 311943 w 411934"/>
                <a:gd name="connsiteY9" fmla="*/ 1331411 h 1448092"/>
                <a:gd name="connsiteX10" fmla="*/ 352425 w 411934"/>
                <a:gd name="connsiteY10" fmla="*/ 1159961 h 1448092"/>
                <a:gd name="connsiteX11" fmla="*/ 400050 w 411934"/>
                <a:gd name="connsiteY11" fmla="*/ 981367 h 1448092"/>
                <a:gd name="connsiteX12" fmla="*/ 307181 w 411934"/>
                <a:gd name="connsiteY12" fmla="*/ 976605 h 1448092"/>
                <a:gd name="connsiteX13" fmla="*/ 350043 w 411934"/>
                <a:gd name="connsiteY13" fmla="*/ 807536 h 1448092"/>
                <a:gd name="connsiteX14" fmla="*/ 407193 w 411934"/>
                <a:gd name="connsiteY14" fmla="*/ 5055 h 1448092"/>
                <a:gd name="connsiteX0" fmla="*/ 407193 w 411934"/>
                <a:gd name="connsiteY0" fmla="*/ 5055 h 1448092"/>
                <a:gd name="connsiteX1" fmla="*/ 219075 w 411934"/>
                <a:gd name="connsiteY1" fmla="*/ 478924 h 1448092"/>
                <a:gd name="connsiteX2" fmla="*/ 180974 w 411934"/>
                <a:gd name="connsiteY2" fmla="*/ 757530 h 1448092"/>
                <a:gd name="connsiteX3" fmla="*/ 100012 w 411934"/>
                <a:gd name="connsiteY3" fmla="*/ 774199 h 1448092"/>
                <a:gd name="connsiteX4" fmla="*/ 90487 w 411934"/>
                <a:gd name="connsiteY4" fmla="*/ 964699 h 1448092"/>
                <a:gd name="connsiteX5" fmla="*/ 0 w 411934"/>
                <a:gd name="connsiteY5" fmla="*/ 1090905 h 1448092"/>
                <a:gd name="connsiteX6" fmla="*/ 240506 w 411934"/>
                <a:gd name="connsiteY6" fmla="*/ 1202824 h 1448092"/>
                <a:gd name="connsiteX7" fmla="*/ 259556 w 411934"/>
                <a:gd name="connsiteY7" fmla="*/ 1250449 h 1448092"/>
                <a:gd name="connsiteX8" fmla="*/ 159543 w 411934"/>
                <a:gd name="connsiteY8" fmla="*/ 1448092 h 1448092"/>
                <a:gd name="connsiteX9" fmla="*/ 311943 w 411934"/>
                <a:gd name="connsiteY9" fmla="*/ 1331411 h 1448092"/>
                <a:gd name="connsiteX10" fmla="*/ 352425 w 411934"/>
                <a:gd name="connsiteY10" fmla="*/ 1159961 h 1448092"/>
                <a:gd name="connsiteX11" fmla="*/ 400050 w 411934"/>
                <a:gd name="connsiteY11" fmla="*/ 981367 h 1448092"/>
                <a:gd name="connsiteX12" fmla="*/ 307181 w 411934"/>
                <a:gd name="connsiteY12" fmla="*/ 976605 h 1448092"/>
                <a:gd name="connsiteX13" fmla="*/ 350043 w 411934"/>
                <a:gd name="connsiteY13" fmla="*/ 807536 h 1448092"/>
                <a:gd name="connsiteX14" fmla="*/ 407193 w 411934"/>
                <a:gd name="connsiteY14" fmla="*/ 5055 h 1448092"/>
                <a:gd name="connsiteX0" fmla="*/ 407193 w 411934"/>
                <a:gd name="connsiteY0" fmla="*/ 5055 h 1448092"/>
                <a:gd name="connsiteX1" fmla="*/ 219075 w 411934"/>
                <a:gd name="connsiteY1" fmla="*/ 478924 h 1448092"/>
                <a:gd name="connsiteX2" fmla="*/ 180974 w 411934"/>
                <a:gd name="connsiteY2" fmla="*/ 757530 h 1448092"/>
                <a:gd name="connsiteX3" fmla="*/ 100012 w 411934"/>
                <a:gd name="connsiteY3" fmla="*/ 774199 h 1448092"/>
                <a:gd name="connsiteX4" fmla="*/ 71437 w 411934"/>
                <a:gd name="connsiteY4" fmla="*/ 957555 h 1448092"/>
                <a:gd name="connsiteX5" fmla="*/ 0 w 411934"/>
                <a:gd name="connsiteY5" fmla="*/ 1090905 h 1448092"/>
                <a:gd name="connsiteX6" fmla="*/ 240506 w 411934"/>
                <a:gd name="connsiteY6" fmla="*/ 1202824 h 1448092"/>
                <a:gd name="connsiteX7" fmla="*/ 259556 w 411934"/>
                <a:gd name="connsiteY7" fmla="*/ 1250449 h 1448092"/>
                <a:gd name="connsiteX8" fmla="*/ 159543 w 411934"/>
                <a:gd name="connsiteY8" fmla="*/ 1448092 h 1448092"/>
                <a:gd name="connsiteX9" fmla="*/ 311943 w 411934"/>
                <a:gd name="connsiteY9" fmla="*/ 1331411 h 1448092"/>
                <a:gd name="connsiteX10" fmla="*/ 352425 w 411934"/>
                <a:gd name="connsiteY10" fmla="*/ 1159961 h 1448092"/>
                <a:gd name="connsiteX11" fmla="*/ 400050 w 411934"/>
                <a:gd name="connsiteY11" fmla="*/ 981367 h 1448092"/>
                <a:gd name="connsiteX12" fmla="*/ 307181 w 411934"/>
                <a:gd name="connsiteY12" fmla="*/ 976605 h 1448092"/>
                <a:gd name="connsiteX13" fmla="*/ 350043 w 411934"/>
                <a:gd name="connsiteY13" fmla="*/ 807536 h 1448092"/>
                <a:gd name="connsiteX14" fmla="*/ 407193 w 411934"/>
                <a:gd name="connsiteY14" fmla="*/ 5055 h 1448092"/>
                <a:gd name="connsiteX0" fmla="*/ 412983 w 417724"/>
                <a:gd name="connsiteY0" fmla="*/ 5055 h 1448092"/>
                <a:gd name="connsiteX1" fmla="*/ 224865 w 417724"/>
                <a:gd name="connsiteY1" fmla="*/ 478924 h 1448092"/>
                <a:gd name="connsiteX2" fmla="*/ 186764 w 417724"/>
                <a:gd name="connsiteY2" fmla="*/ 757530 h 1448092"/>
                <a:gd name="connsiteX3" fmla="*/ 105802 w 417724"/>
                <a:gd name="connsiteY3" fmla="*/ 774199 h 1448092"/>
                <a:gd name="connsiteX4" fmla="*/ 77227 w 417724"/>
                <a:gd name="connsiteY4" fmla="*/ 957555 h 1448092"/>
                <a:gd name="connsiteX5" fmla="*/ 5790 w 417724"/>
                <a:gd name="connsiteY5" fmla="*/ 1090905 h 1448092"/>
                <a:gd name="connsiteX6" fmla="*/ 246296 w 417724"/>
                <a:gd name="connsiteY6" fmla="*/ 1202824 h 1448092"/>
                <a:gd name="connsiteX7" fmla="*/ 265346 w 417724"/>
                <a:gd name="connsiteY7" fmla="*/ 1250449 h 1448092"/>
                <a:gd name="connsiteX8" fmla="*/ 165333 w 417724"/>
                <a:gd name="connsiteY8" fmla="*/ 1448092 h 1448092"/>
                <a:gd name="connsiteX9" fmla="*/ 317733 w 417724"/>
                <a:gd name="connsiteY9" fmla="*/ 1331411 h 1448092"/>
                <a:gd name="connsiteX10" fmla="*/ 358215 w 417724"/>
                <a:gd name="connsiteY10" fmla="*/ 1159961 h 1448092"/>
                <a:gd name="connsiteX11" fmla="*/ 405840 w 417724"/>
                <a:gd name="connsiteY11" fmla="*/ 981367 h 1448092"/>
                <a:gd name="connsiteX12" fmla="*/ 312971 w 417724"/>
                <a:gd name="connsiteY12" fmla="*/ 976605 h 1448092"/>
                <a:gd name="connsiteX13" fmla="*/ 355833 w 417724"/>
                <a:gd name="connsiteY13" fmla="*/ 807536 h 1448092"/>
                <a:gd name="connsiteX14" fmla="*/ 412983 w 417724"/>
                <a:gd name="connsiteY14" fmla="*/ 5055 h 1448092"/>
                <a:gd name="connsiteX0" fmla="*/ 412983 w 417724"/>
                <a:gd name="connsiteY0" fmla="*/ 5055 h 1448092"/>
                <a:gd name="connsiteX1" fmla="*/ 224865 w 417724"/>
                <a:gd name="connsiteY1" fmla="*/ 478924 h 1448092"/>
                <a:gd name="connsiteX2" fmla="*/ 186764 w 417724"/>
                <a:gd name="connsiteY2" fmla="*/ 757530 h 1448092"/>
                <a:gd name="connsiteX3" fmla="*/ 105802 w 417724"/>
                <a:gd name="connsiteY3" fmla="*/ 774199 h 1448092"/>
                <a:gd name="connsiteX4" fmla="*/ 77227 w 417724"/>
                <a:gd name="connsiteY4" fmla="*/ 957555 h 1448092"/>
                <a:gd name="connsiteX5" fmla="*/ 5790 w 417724"/>
                <a:gd name="connsiteY5" fmla="*/ 1090905 h 1448092"/>
                <a:gd name="connsiteX6" fmla="*/ 246296 w 417724"/>
                <a:gd name="connsiteY6" fmla="*/ 1202824 h 1448092"/>
                <a:gd name="connsiteX7" fmla="*/ 265346 w 417724"/>
                <a:gd name="connsiteY7" fmla="*/ 1250449 h 1448092"/>
                <a:gd name="connsiteX8" fmla="*/ 165333 w 417724"/>
                <a:gd name="connsiteY8" fmla="*/ 1448092 h 1448092"/>
                <a:gd name="connsiteX9" fmla="*/ 317733 w 417724"/>
                <a:gd name="connsiteY9" fmla="*/ 1331411 h 1448092"/>
                <a:gd name="connsiteX10" fmla="*/ 358215 w 417724"/>
                <a:gd name="connsiteY10" fmla="*/ 1159961 h 1448092"/>
                <a:gd name="connsiteX11" fmla="*/ 405840 w 417724"/>
                <a:gd name="connsiteY11" fmla="*/ 981367 h 1448092"/>
                <a:gd name="connsiteX12" fmla="*/ 312971 w 417724"/>
                <a:gd name="connsiteY12" fmla="*/ 976605 h 1448092"/>
                <a:gd name="connsiteX13" fmla="*/ 355833 w 417724"/>
                <a:gd name="connsiteY13" fmla="*/ 807536 h 1448092"/>
                <a:gd name="connsiteX14" fmla="*/ 412983 w 417724"/>
                <a:gd name="connsiteY14" fmla="*/ 5055 h 1448092"/>
                <a:gd name="connsiteX0" fmla="*/ 412983 w 417724"/>
                <a:gd name="connsiteY0" fmla="*/ 5055 h 1448092"/>
                <a:gd name="connsiteX1" fmla="*/ 224865 w 417724"/>
                <a:gd name="connsiteY1" fmla="*/ 478924 h 1448092"/>
                <a:gd name="connsiteX2" fmla="*/ 186764 w 417724"/>
                <a:gd name="connsiteY2" fmla="*/ 757530 h 1448092"/>
                <a:gd name="connsiteX3" fmla="*/ 120090 w 417724"/>
                <a:gd name="connsiteY3" fmla="*/ 793249 h 1448092"/>
                <a:gd name="connsiteX4" fmla="*/ 77227 w 417724"/>
                <a:gd name="connsiteY4" fmla="*/ 957555 h 1448092"/>
                <a:gd name="connsiteX5" fmla="*/ 5790 w 417724"/>
                <a:gd name="connsiteY5" fmla="*/ 1090905 h 1448092"/>
                <a:gd name="connsiteX6" fmla="*/ 246296 w 417724"/>
                <a:gd name="connsiteY6" fmla="*/ 1202824 h 1448092"/>
                <a:gd name="connsiteX7" fmla="*/ 265346 w 417724"/>
                <a:gd name="connsiteY7" fmla="*/ 1250449 h 1448092"/>
                <a:gd name="connsiteX8" fmla="*/ 165333 w 417724"/>
                <a:gd name="connsiteY8" fmla="*/ 1448092 h 1448092"/>
                <a:gd name="connsiteX9" fmla="*/ 317733 w 417724"/>
                <a:gd name="connsiteY9" fmla="*/ 1331411 h 1448092"/>
                <a:gd name="connsiteX10" fmla="*/ 358215 w 417724"/>
                <a:gd name="connsiteY10" fmla="*/ 1159961 h 1448092"/>
                <a:gd name="connsiteX11" fmla="*/ 405840 w 417724"/>
                <a:gd name="connsiteY11" fmla="*/ 981367 h 1448092"/>
                <a:gd name="connsiteX12" fmla="*/ 312971 w 417724"/>
                <a:gd name="connsiteY12" fmla="*/ 976605 h 1448092"/>
                <a:gd name="connsiteX13" fmla="*/ 355833 w 417724"/>
                <a:gd name="connsiteY13" fmla="*/ 807536 h 1448092"/>
                <a:gd name="connsiteX14" fmla="*/ 412983 w 417724"/>
                <a:gd name="connsiteY14" fmla="*/ 5055 h 1448092"/>
                <a:gd name="connsiteX0" fmla="*/ 412983 w 417724"/>
                <a:gd name="connsiteY0" fmla="*/ 5055 h 1449568"/>
                <a:gd name="connsiteX1" fmla="*/ 224865 w 417724"/>
                <a:gd name="connsiteY1" fmla="*/ 478924 h 1449568"/>
                <a:gd name="connsiteX2" fmla="*/ 186764 w 417724"/>
                <a:gd name="connsiteY2" fmla="*/ 757530 h 1449568"/>
                <a:gd name="connsiteX3" fmla="*/ 120090 w 417724"/>
                <a:gd name="connsiteY3" fmla="*/ 793249 h 1449568"/>
                <a:gd name="connsiteX4" fmla="*/ 77227 w 417724"/>
                <a:gd name="connsiteY4" fmla="*/ 957555 h 1449568"/>
                <a:gd name="connsiteX5" fmla="*/ 5790 w 417724"/>
                <a:gd name="connsiteY5" fmla="*/ 1090905 h 1449568"/>
                <a:gd name="connsiteX6" fmla="*/ 246296 w 417724"/>
                <a:gd name="connsiteY6" fmla="*/ 1202824 h 1449568"/>
                <a:gd name="connsiteX7" fmla="*/ 265346 w 417724"/>
                <a:gd name="connsiteY7" fmla="*/ 1250449 h 1449568"/>
                <a:gd name="connsiteX8" fmla="*/ 165333 w 417724"/>
                <a:gd name="connsiteY8" fmla="*/ 1448092 h 1449568"/>
                <a:gd name="connsiteX9" fmla="*/ 317733 w 417724"/>
                <a:gd name="connsiteY9" fmla="*/ 1331411 h 1449568"/>
                <a:gd name="connsiteX10" fmla="*/ 358215 w 417724"/>
                <a:gd name="connsiteY10" fmla="*/ 1159961 h 1449568"/>
                <a:gd name="connsiteX11" fmla="*/ 405840 w 417724"/>
                <a:gd name="connsiteY11" fmla="*/ 981367 h 1449568"/>
                <a:gd name="connsiteX12" fmla="*/ 312971 w 417724"/>
                <a:gd name="connsiteY12" fmla="*/ 976605 h 1449568"/>
                <a:gd name="connsiteX13" fmla="*/ 355833 w 417724"/>
                <a:gd name="connsiteY13" fmla="*/ 807536 h 1449568"/>
                <a:gd name="connsiteX14" fmla="*/ 412983 w 417724"/>
                <a:gd name="connsiteY14" fmla="*/ 5055 h 1449568"/>
                <a:gd name="connsiteX0" fmla="*/ 412983 w 417724"/>
                <a:gd name="connsiteY0" fmla="*/ 5055 h 1449493"/>
                <a:gd name="connsiteX1" fmla="*/ 224865 w 417724"/>
                <a:gd name="connsiteY1" fmla="*/ 478924 h 1449493"/>
                <a:gd name="connsiteX2" fmla="*/ 186764 w 417724"/>
                <a:gd name="connsiteY2" fmla="*/ 757530 h 1449493"/>
                <a:gd name="connsiteX3" fmla="*/ 120090 w 417724"/>
                <a:gd name="connsiteY3" fmla="*/ 793249 h 1449493"/>
                <a:gd name="connsiteX4" fmla="*/ 77227 w 417724"/>
                <a:gd name="connsiteY4" fmla="*/ 957555 h 1449493"/>
                <a:gd name="connsiteX5" fmla="*/ 5790 w 417724"/>
                <a:gd name="connsiteY5" fmla="*/ 1090905 h 1449493"/>
                <a:gd name="connsiteX6" fmla="*/ 246296 w 417724"/>
                <a:gd name="connsiteY6" fmla="*/ 1202824 h 1449493"/>
                <a:gd name="connsiteX7" fmla="*/ 251058 w 417724"/>
                <a:gd name="connsiteY7" fmla="*/ 1252831 h 1449493"/>
                <a:gd name="connsiteX8" fmla="*/ 165333 w 417724"/>
                <a:gd name="connsiteY8" fmla="*/ 1448092 h 1449493"/>
                <a:gd name="connsiteX9" fmla="*/ 317733 w 417724"/>
                <a:gd name="connsiteY9" fmla="*/ 1331411 h 1449493"/>
                <a:gd name="connsiteX10" fmla="*/ 358215 w 417724"/>
                <a:gd name="connsiteY10" fmla="*/ 1159961 h 1449493"/>
                <a:gd name="connsiteX11" fmla="*/ 405840 w 417724"/>
                <a:gd name="connsiteY11" fmla="*/ 981367 h 1449493"/>
                <a:gd name="connsiteX12" fmla="*/ 312971 w 417724"/>
                <a:gd name="connsiteY12" fmla="*/ 976605 h 1449493"/>
                <a:gd name="connsiteX13" fmla="*/ 355833 w 417724"/>
                <a:gd name="connsiteY13" fmla="*/ 807536 h 1449493"/>
                <a:gd name="connsiteX14" fmla="*/ 412983 w 417724"/>
                <a:gd name="connsiteY14" fmla="*/ 5055 h 1449493"/>
                <a:gd name="connsiteX0" fmla="*/ 412366 w 417107"/>
                <a:gd name="connsiteY0" fmla="*/ 5055 h 1449493"/>
                <a:gd name="connsiteX1" fmla="*/ 224248 w 417107"/>
                <a:gd name="connsiteY1" fmla="*/ 478924 h 1449493"/>
                <a:gd name="connsiteX2" fmla="*/ 186147 w 417107"/>
                <a:gd name="connsiteY2" fmla="*/ 757530 h 1449493"/>
                <a:gd name="connsiteX3" fmla="*/ 119473 w 417107"/>
                <a:gd name="connsiteY3" fmla="*/ 793249 h 1449493"/>
                <a:gd name="connsiteX4" fmla="*/ 76610 w 417107"/>
                <a:gd name="connsiteY4" fmla="*/ 957555 h 1449493"/>
                <a:gd name="connsiteX5" fmla="*/ 5173 w 417107"/>
                <a:gd name="connsiteY5" fmla="*/ 1090905 h 1449493"/>
                <a:gd name="connsiteX6" fmla="*/ 233772 w 417107"/>
                <a:gd name="connsiteY6" fmla="*/ 1207587 h 1449493"/>
                <a:gd name="connsiteX7" fmla="*/ 250441 w 417107"/>
                <a:gd name="connsiteY7" fmla="*/ 1252831 h 1449493"/>
                <a:gd name="connsiteX8" fmla="*/ 164716 w 417107"/>
                <a:gd name="connsiteY8" fmla="*/ 1448092 h 1449493"/>
                <a:gd name="connsiteX9" fmla="*/ 317116 w 417107"/>
                <a:gd name="connsiteY9" fmla="*/ 1331411 h 1449493"/>
                <a:gd name="connsiteX10" fmla="*/ 357598 w 417107"/>
                <a:gd name="connsiteY10" fmla="*/ 1159961 h 1449493"/>
                <a:gd name="connsiteX11" fmla="*/ 405223 w 417107"/>
                <a:gd name="connsiteY11" fmla="*/ 981367 h 1449493"/>
                <a:gd name="connsiteX12" fmla="*/ 312354 w 417107"/>
                <a:gd name="connsiteY12" fmla="*/ 976605 h 1449493"/>
                <a:gd name="connsiteX13" fmla="*/ 355216 w 417107"/>
                <a:gd name="connsiteY13" fmla="*/ 807536 h 1449493"/>
                <a:gd name="connsiteX14" fmla="*/ 412366 w 417107"/>
                <a:gd name="connsiteY14" fmla="*/ 5055 h 1449493"/>
                <a:gd name="connsiteX0" fmla="*/ 412366 w 417107"/>
                <a:gd name="connsiteY0" fmla="*/ 5055 h 1449641"/>
                <a:gd name="connsiteX1" fmla="*/ 224248 w 417107"/>
                <a:gd name="connsiteY1" fmla="*/ 478924 h 1449641"/>
                <a:gd name="connsiteX2" fmla="*/ 186147 w 417107"/>
                <a:gd name="connsiteY2" fmla="*/ 757530 h 1449641"/>
                <a:gd name="connsiteX3" fmla="*/ 119473 w 417107"/>
                <a:gd name="connsiteY3" fmla="*/ 793249 h 1449641"/>
                <a:gd name="connsiteX4" fmla="*/ 76610 w 417107"/>
                <a:gd name="connsiteY4" fmla="*/ 957555 h 1449641"/>
                <a:gd name="connsiteX5" fmla="*/ 5173 w 417107"/>
                <a:gd name="connsiteY5" fmla="*/ 1090905 h 1449641"/>
                <a:gd name="connsiteX6" fmla="*/ 233772 w 417107"/>
                <a:gd name="connsiteY6" fmla="*/ 1207587 h 1449641"/>
                <a:gd name="connsiteX7" fmla="*/ 250441 w 417107"/>
                <a:gd name="connsiteY7" fmla="*/ 1252831 h 1449641"/>
                <a:gd name="connsiteX8" fmla="*/ 164716 w 417107"/>
                <a:gd name="connsiteY8" fmla="*/ 1448092 h 1449641"/>
                <a:gd name="connsiteX9" fmla="*/ 317116 w 417107"/>
                <a:gd name="connsiteY9" fmla="*/ 1331411 h 1449641"/>
                <a:gd name="connsiteX10" fmla="*/ 357598 w 417107"/>
                <a:gd name="connsiteY10" fmla="*/ 1159961 h 1449641"/>
                <a:gd name="connsiteX11" fmla="*/ 405223 w 417107"/>
                <a:gd name="connsiteY11" fmla="*/ 981367 h 1449641"/>
                <a:gd name="connsiteX12" fmla="*/ 312354 w 417107"/>
                <a:gd name="connsiteY12" fmla="*/ 976605 h 1449641"/>
                <a:gd name="connsiteX13" fmla="*/ 355216 w 417107"/>
                <a:gd name="connsiteY13" fmla="*/ 807536 h 1449641"/>
                <a:gd name="connsiteX14" fmla="*/ 412366 w 417107"/>
                <a:gd name="connsiteY14" fmla="*/ 5055 h 1449641"/>
                <a:gd name="connsiteX0" fmla="*/ 412366 w 417107"/>
                <a:gd name="connsiteY0" fmla="*/ 5055 h 1449641"/>
                <a:gd name="connsiteX1" fmla="*/ 224248 w 417107"/>
                <a:gd name="connsiteY1" fmla="*/ 478924 h 1449641"/>
                <a:gd name="connsiteX2" fmla="*/ 186147 w 417107"/>
                <a:gd name="connsiteY2" fmla="*/ 757530 h 1449641"/>
                <a:gd name="connsiteX3" fmla="*/ 119473 w 417107"/>
                <a:gd name="connsiteY3" fmla="*/ 793249 h 1449641"/>
                <a:gd name="connsiteX4" fmla="*/ 76610 w 417107"/>
                <a:gd name="connsiteY4" fmla="*/ 957555 h 1449641"/>
                <a:gd name="connsiteX5" fmla="*/ 5173 w 417107"/>
                <a:gd name="connsiteY5" fmla="*/ 1090905 h 1449641"/>
                <a:gd name="connsiteX6" fmla="*/ 233772 w 417107"/>
                <a:gd name="connsiteY6" fmla="*/ 1207587 h 1449641"/>
                <a:gd name="connsiteX7" fmla="*/ 250441 w 417107"/>
                <a:gd name="connsiteY7" fmla="*/ 1252831 h 1449641"/>
                <a:gd name="connsiteX8" fmla="*/ 164716 w 417107"/>
                <a:gd name="connsiteY8" fmla="*/ 1448092 h 1449641"/>
                <a:gd name="connsiteX9" fmla="*/ 317116 w 417107"/>
                <a:gd name="connsiteY9" fmla="*/ 1331411 h 1449641"/>
                <a:gd name="connsiteX10" fmla="*/ 357598 w 417107"/>
                <a:gd name="connsiteY10" fmla="*/ 1159961 h 1449641"/>
                <a:gd name="connsiteX11" fmla="*/ 405223 w 417107"/>
                <a:gd name="connsiteY11" fmla="*/ 981367 h 1449641"/>
                <a:gd name="connsiteX12" fmla="*/ 312354 w 417107"/>
                <a:gd name="connsiteY12" fmla="*/ 976605 h 1449641"/>
                <a:gd name="connsiteX13" fmla="*/ 355216 w 417107"/>
                <a:gd name="connsiteY13" fmla="*/ 807536 h 1449641"/>
                <a:gd name="connsiteX14" fmla="*/ 412366 w 417107"/>
                <a:gd name="connsiteY14" fmla="*/ 5055 h 1449641"/>
                <a:gd name="connsiteX0" fmla="*/ 412366 w 417107"/>
                <a:gd name="connsiteY0" fmla="*/ 5055 h 1449641"/>
                <a:gd name="connsiteX1" fmla="*/ 224248 w 417107"/>
                <a:gd name="connsiteY1" fmla="*/ 478924 h 1449641"/>
                <a:gd name="connsiteX2" fmla="*/ 186147 w 417107"/>
                <a:gd name="connsiteY2" fmla="*/ 757530 h 1449641"/>
                <a:gd name="connsiteX3" fmla="*/ 119473 w 417107"/>
                <a:gd name="connsiteY3" fmla="*/ 793249 h 1449641"/>
                <a:gd name="connsiteX4" fmla="*/ 76610 w 417107"/>
                <a:gd name="connsiteY4" fmla="*/ 957555 h 1449641"/>
                <a:gd name="connsiteX5" fmla="*/ 5173 w 417107"/>
                <a:gd name="connsiteY5" fmla="*/ 1090905 h 1449641"/>
                <a:gd name="connsiteX6" fmla="*/ 233772 w 417107"/>
                <a:gd name="connsiteY6" fmla="*/ 1207587 h 1449641"/>
                <a:gd name="connsiteX7" fmla="*/ 250441 w 417107"/>
                <a:gd name="connsiteY7" fmla="*/ 1252831 h 1449641"/>
                <a:gd name="connsiteX8" fmla="*/ 164716 w 417107"/>
                <a:gd name="connsiteY8" fmla="*/ 1448092 h 1449641"/>
                <a:gd name="connsiteX9" fmla="*/ 317116 w 417107"/>
                <a:gd name="connsiteY9" fmla="*/ 1331411 h 1449641"/>
                <a:gd name="connsiteX10" fmla="*/ 357598 w 417107"/>
                <a:gd name="connsiteY10" fmla="*/ 1159961 h 1449641"/>
                <a:gd name="connsiteX11" fmla="*/ 405223 w 417107"/>
                <a:gd name="connsiteY11" fmla="*/ 981367 h 1449641"/>
                <a:gd name="connsiteX12" fmla="*/ 302829 w 417107"/>
                <a:gd name="connsiteY12" fmla="*/ 964699 h 1449641"/>
                <a:gd name="connsiteX13" fmla="*/ 355216 w 417107"/>
                <a:gd name="connsiteY13" fmla="*/ 807536 h 1449641"/>
                <a:gd name="connsiteX14" fmla="*/ 412366 w 417107"/>
                <a:gd name="connsiteY14" fmla="*/ 5055 h 1449641"/>
                <a:gd name="connsiteX0" fmla="*/ 412366 w 419473"/>
                <a:gd name="connsiteY0" fmla="*/ 5055 h 1449641"/>
                <a:gd name="connsiteX1" fmla="*/ 224248 w 419473"/>
                <a:gd name="connsiteY1" fmla="*/ 478924 h 1449641"/>
                <a:gd name="connsiteX2" fmla="*/ 186147 w 419473"/>
                <a:gd name="connsiteY2" fmla="*/ 757530 h 1449641"/>
                <a:gd name="connsiteX3" fmla="*/ 119473 w 419473"/>
                <a:gd name="connsiteY3" fmla="*/ 793249 h 1449641"/>
                <a:gd name="connsiteX4" fmla="*/ 76610 w 419473"/>
                <a:gd name="connsiteY4" fmla="*/ 957555 h 1449641"/>
                <a:gd name="connsiteX5" fmla="*/ 5173 w 419473"/>
                <a:gd name="connsiteY5" fmla="*/ 1090905 h 1449641"/>
                <a:gd name="connsiteX6" fmla="*/ 233772 w 419473"/>
                <a:gd name="connsiteY6" fmla="*/ 1207587 h 1449641"/>
                <a:gd name="connsiteX7" fmla="*/ 250441 w 419473"/>
                <a:gd name="connsiteY7" fmla="*/ 1252831 h 1449641"/>
                <a:gd name="connsiteX8" fmla="*/ 164716 w 419473"/>
                <a:gd name="connsiteY8" fmla="*/ 1448092 h 1449641"/>
                <a:gd name="connsiteX9" fmla="*/ 317116 w 419473"/>
                <a:gd name="connsiteY9" fmla="*/ 1331411 h 1449641"/>
                <a:gd name="connsiteX10" fmla="*/ 357598 w 419473"/>
                <a:gd name="connsiteY10" fmla="*/ 1159961 h 1449641"/>
                <a:gd name="connsiteX11" fmla="*/ 405223 w 419473"/>
                <a:gd name="connsiteY11" fmla="*/ 981367 h 1449641"/>
                <a:gd name="connsiteX12" fmla="*/ 302829 w 419473"/>
                <a:gd name="connsiteY12" fmla="*/ 964699 h 1449641"/>
                <a:gd name="connsiteX13" fmla="*/ 371885 w 419473"/>
                <a:gd name="connsiteY13" fmla="*/ 807536 h 1449641"/>
                <a:gd name="connsiteX14" fmla="*/ 412366 w 419473"/>
                <a:gd name="connsiteY14" fmla="*/ 5055 h 1449641"/>
                <a:gd name="connsiteX0" fmla="*/ 412366 w 419473"/>
                <a:gd name="connsiteY0" fmla="*/ 5055 h 1449019"/>
                <a:gd name="connsiteX1" fmla="*/ 224248 w 419473"/>
                <a:gd name="connsiteY1" fmla="*/ 478924 h 1449019"/>
                <a:gd name="connsiteX2" fmla="*/ 186147 w 419473"/>
                <a:gd name="connsiteY2" fmla="*/ 757530 h 1449019"/>
                <a:gd name="connsiteX3" fmla="*/ 119473 w 419473"/>
                <a:gd name="connsiteY3" fmla="*/ 793249 h 1449019"/>
                <a:gd name="connsiteX4" fmla="*/ 76610 w 419473"/>
                <a:gd name="connsiteY4" fmla="*/ 957555 h 1449019"/>
                <a:gd name="connsiteX5" fmla="*/ 5173 w 419473"/>
                <a:gd name="connsiteY5" fmla="*/ 1090905 h 1449019"/>
                <a:gd name="connsiteX6" fmla="*/ 233772 w 419473"/>
                <a:gd name="connsiteY6" fmla="*/ 1207587 h 1449019"/>
                <a:gd name="connsiteX7" fmla="*/ 250441 w 419473"/>
                <a:gd name="connsiteY7" fmla="*/ 1252831 h 1449019"/>
                <a:gd name="connsiteX8" fmla="*/ 164716 w 419473"/>
                <a:gd name="connsiteY8" fmla="*/ 1448092 h 1449019"/>
                <a:gd name="connsiteX9" fmla="*/ 317116 w 419473"/>
                <a:gd name="connsiteY9" fmla="*/ 1317124 h 1449019"/>
                <a:gd name="connsiteX10" fmla="*/ 357598 w 419473"/>
                <a:gd name="connsiteY10" fmla="*/ 1159961 h 1449019"/>
                <a:gd name="connsiteX11" fmla="*/ 405223 w 419473"/>
                <a:gd name="connsiteY11" fmla="*/ 981367 h 1449019"/>
                <a:gd name="connsiteX12" fmla="*/ 302829 w 419473"/>
                <a:gd name="connsiteY12" fmla="*/ 964699 h 1449019"/>
                <a:gd name="connsiteX13" fmla="*/ 371885 w 419473"/>
                <a:gd name="connsiteY13" fmla="*/ 807536 h 1449019"/>
                <a:gd name="connsiteX14" fmla="*/ 412366 w 419473"/>
                <a:gd name="connsiteY14" fmla="*/ 5055 h 1449019"/>
                <a:gd name="connsiteX0" fmla="*/ 401153 w 408260"/>
                <a:gd name="connsiteY0" fmla="*/ 5055 h 1449019"/>
                <a:gd name="connsiteX1" fmla="*/ 213035 w 408260"/>
                <a:gd name="connsiteY1" fmla="*/ 478924 h 1449019"/>
                <a:gd name="connsiteX2" fmla="*/ 174934 w 408260"/>
                <a:gd name="connsiteY2" fmla="*/ 757530 h 1449019"/>
                <a:gd name="connsiteX3" fmla="*/ 108260 w 408260"/>
                <a:gd name="connsiteY3" fmla="*/ 793249 h 1449019"/>
                <a:gd name="connsiteX4" fmla="*/ 65397 w 408260"/>
                <a:gd name="connsiteY4" fmla="*/ 957555 h 1449019"/>
                <a:gd name="connsiteX5" fmla="*/ 5866 w 408260"/>
                <a:gd name="connsiteY5" fmla="*/ 1090905 h 1449019"/>
                <a:gd name="connsiteX6" fmla="*/ 222559 w 408260"/>
                <a:gd name="connsiteY6" fmla="*/ 1207587 h 1449019"/>
                <a:gd name="connsiteX7" fmla="*/ 239228 w 408260"/>
                <a:gd name="connsiteY7" fmla="*/ 1252831 h 1449019"/>
                <a:gd name="connsiteX8" fmla="*/ 153503 w 408260"/>
                <a:gd name="connsiteY8" fmla="*/ 1448092 h 1449019"/>
                <a:gd name="connsiteX9" fmla="*/ 305903 w 408260"/>
                <a:gd name="connsiteY9" fmla="*/ 1317124 h 1449019"/>
                <a:gd name="connsiteX10" fmla="*/ 346385 w 408260"/>
                <a:gd name="connsiteY10" fmla="*/ 1159961 h 1449019"/>
                <a:gd name="connsiteX11" fmla="*/ 394010 w 408260"/>
                <a:gd name="connsiteY11" fmla="*/ 981367 h 1449019"/>
                <a:gd name="connsiteX12" fmla="*/ 291616 w 408260"/>
                <a:gd name="connsiteY12" fmla="*/ 964699 h 1449019"/>
                <a:gd name="connsiteX13" fmla="*/ 360672 w 408260"/>
                <a:gd name="connsiteY13" fmla="*/ 807536 h 1449019"/>
                <a:gd name="connsiteX14" fmla="*/ 401153 w 408260"/>
                <a:gd name="connsiteY14" fmla="*/ 5055 h 1449019"/>
                <a:gd name="connsiteX0" fmla="*/ 401153 w 408260"/>
                <a:gd name="connsiteY0" fmla="*/ 5055 h 1449019"/>
                <a:gd name="connsiteX1" fmla="*/ 213035 w 408260"/>
                <a:gd name="connsiteY1" fmla="*/ 478924 h 1449019"/>
                <a:gd name="connsiteX2" fmla="*/ 174934 w 408260"/>
                <a:gd name="connsiteY2" fmla="*/ 757530 h 1449019"/>
                <a:gd name="connsiteX3" fmla="*/ 108260 w 408260"/>
                <a:gd name="connsiteY3" fmla="*/ 793249 h 1449019"/>
                <a:gd name="connsiteX4" fmla="*/ 65397 w 408260"/>
                <a:gd name="connsiteY4" fmla="*/ 957555 h 1449019"/>
                <a:gd name="connsiteX5" fmla="*/ 5866 w 408260"/>
                <a:gd name="connsiteY5" fmla="*/ 1090905 h 1449019"/>
                <a:gd name="connsiteX6" fmla="*/ 222559 w 408260"/>
                <a:gd name="connsiteY6" fmla="*/ 1207587 h 1449019"/>
                <a:gd name="connsiteX7" fmla="*/ 239228 w 408260"/>
                <a:gd name="connsiteY7" fmla="*/ 1252831 h 1449019"/>
                <a:gd name="connsiteX8" fmla="*/ 153503 w 408260"/>
                <a:gd name="connsiteY8" fmla="*/ 1448092 h 1449019"/>
                <a:gd name="connsiteX9" fmla="*/ 305903 w 408260"/>
                <a:gd name="connsiteY9" fmla="*/ 1317124 h 1449019"/>
                <a:gd name="connsiteX10" fmla="*/ 346385 w 408260"/>
                <a:gd name="connsiteY10" fmla="*/ 1159961 h 1449019"/>
                <a:gd name="connsiteX11" fmla="*/ 394010 w 408260"/>
                <a:gd name="connsiteY11" fmla="*/ 981367 h 1449019"/>
                <a:gd name="connsiteX12" fmla="*/ 291616 w 408260"/>
                <a:gd name="connsiteY12" fmla="*/ 964699 h 1449019"/>
                <a:gd name="connsiteX13" fmla="*/ 360672 w 408260"/>
                <a:gd name="connsiteY13" fmla="*/ 807536 h 1449019"/>
                <a:gd name="connsiteX14" fmla="*/ 401153 w 408260"/>
                <a:gd name="connsiteY14" fmla="*/ 5055 h 1449019"/>
                <a:gd name="connsiteX0" fmla="*/ 420203 w 425710"/>
                <a:gd name="connsiteY0" fmla="*/ 5251 h 1432546"/>
                <a:gd name="connsiteX1" fmla="*/ 213035 w 425710"/>
                <a:gd name="connsiteY1" fmla="*/ 462451 h 1432546"/>
                <a:gd name="connsiteX2" fmla="*/ 174934 w 425710"/>
                <a:gd name="connsiteY2" fmla="*/ 741057 h 1432546"/>
                <a:gd name="connsiteX3" fmla="*/ 108260 w 425710"/>
                <a:gd name="connsiteY3" fmla="*/ 776776 h 1432546"/>
                <a:gd name="connsiteX4" fmla="*/ 65397 w 425710"/>
                <a:gd name="connsiteY4" fmla="*/ 941082 h 1432546"/>
                <a:gd name="connsiteX5" fmla="*/ 5866 w 425710"/>
                <a:gd name="connsiteY5" fmla="*/ 1074432 h 1432546"/>
                <a:gd name="connsiteX6" fmla="*/ 222559 w 425710"/>
                <a:gd name="connsiteY6" fmla="*/ 1191114 h 1432546"/>
                <a:gd name="connsiteX7" fmla="*/ 239228 w 425710"/>
                <a:gd name="connsiteY7" fmla="*/ 1236358 h 1432546"/>
                <a:gd name="connsiteX8" fmla="*/ 153503 w 425710"/>
                <a:gd name="connsiteY8" fmla="*/ 1431619 h 1432546"/>
                <a:gd name="connsiteX9" fmla="*/ 305903 w 425710"/>
                <a:gd name="connsiteY9" fmla="*/ 1300651 h 1432546"/>
                <a:gd name="connsiteX10" fmla="*/ 346385 w 425710"/>
                <a:gd name="connsiteY10" fmla="*/ 1143488 h 1432546"/>
                <a:gd name="connsiteX11" fmla="*/ 394010 w 425710"/>
                <a:gd name="connsiteY11" fmla="*/ 964894 h 1432546"/>
                <a:gd name="connsiteX12" fmla="*/ 291616 w 425710"/>
                <a:gd name="connsiteY12" fmla="*/ 948226 h 1432546"/>
                <a:gd name="connsiteX13" fmla="*/ 360672 w 425710"/>
                <a:gd name="connsiteY13" fmla="*/ 791063 h 1432546"/>
                <a:gd name="connsiteX14" fmla="*/ 420203 w 425710"/>
                <a:gd name="connsiteY14" fmla="*/ 5251 h 1432546"/>
                <a:gd name="connsiteX0" fmla="*/ 413059 w 419076"/>
                <a:gd name="connsiteY0" fmla="*/ 5251 h 1432546"/>
                <a:gd name="connsiteX1" fmla="*/ 213035 w 419076"/>
                <a:gd name="connsiteY1" fmla="*/ 462451 h 1432546"/>
                <a:gd name="connsiteX2" fmla="*/ 174934 w 419076"/>
                <a:gd name="connsiteY2" fmla="*/ 741057 h 1432546"/>
                <a:gd name="connsiteX3" fmla="*/ 108260 w 419076"/>
                <a:gd name="connsiteY3" fmla="*/ 776776 h 1432546"/>
                <a:gd name="connsiteX4" fmla="*/ 65397 w 419076"/>
                <a:gd name="connsiteY4" fmla="*/ 941082 h 1432546"/>
                <a:gd name="connsiteX5" fmla="*/ 5866 w 419076"/>
                <a:gd name="connsiteY5" fmla="*/ 1074432 h 1432546"/>
                <a:gd name="connsiteX6" fmla="*/ 222559 w 419076"/>
                <a:gd name="connsiteY6" fmla="*/ 1191114 h 1432546"/>
                <a:gd name="connsiteX7" fmla="*/ 239228 w 419076"/>
                <a:gd name="connsiteY7" fmla="*/ 1236358 h 1432546"/>
                <a:gd name="connsiteX8" fmla="*/ 153503 w 419076"/>
                <a:gd name="connsiteY8" fmla="*/ 1431619 h 1432546"/>
                <a:gd name="connsiteX9" fmla="*/ 305903 w 419076"/>
                <a:gd name="connsiteY9" fmla="*/ 1300651 h 1432546"/>
                <a:gd name="connsiteX10" fmla="*/ 346385 w 419076"/>
                <a:gd name="connsiteY10" fmla="*/ 1143488 h 1432546"/>
                <a:gd name="connsiteX11" fmla="*/ 394010 w 419076"/>
                <a:gd name="connsiteY11" fmla="*/ 964894 h 1432546"/>
                <a:gd name="connsiteX12" fmla="*/ 291616 w 419076"/>
                <a:gd name="connsiteY12" fmla="*/ 948226 h 1432546"/>
                <a:gd name="connsiteX13" fmla="*/ 360672 w 419076"/>
                <a:gd name="connsiteY13" fmla="*/ 791063 h 1432546"/>
                <a:gd name="connsiteX14" fmla="*/ 413059 w 419076"/>
                <a:gd name="connsiteY14" fmla="*/ 5251 h 14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076" h="1432546">
                  <a:moveTo>
                    <a:pt x="413059" y="5251"/>
                  </a:moveTo>
                  <a:cubicBezTo>
                    <a:pt x="388453" y="-49518"/>
                    <a:pt x="252723" y="339420"/>
                    <a:pt x="213035" y="462451"/>
                  </a:cubicBezTo>
                  <a:cubicBezTo>
                    <a:pt x="173348" y="585482"/>
                    <a:pt x="196762" y="692638"/>
                    <a:pt x="174934" y="741057"/>
                  </a:cubicBezTo>
                  <a:lnTo>
                    <a:pt x="108260" y="776776"/>
                  </a:lnTo>
                  <a:cubicBezTo>
                    <a:pt x="86035" y="788682"/>
                    <a:pt x="82463" y="891473"/>
                    <a:pt x="65397" y="941082"/>
                  </a:cubicBezTo>
                  <a:cubicBezTo>
                    <a:pt x="48728" y="993866"/>
                    <a:pt x="-20328" y="1032760"/>
                    <a:pt x="5866" y="1074432"/>
                  </a:cubicBezTo>
                  <a:cubicBezTo>
                    <a:pt x="32060" y="1116104"/>
                    <a:pt x="179300" y="1164523"/>
                    <a:pt x="222559" y="1191114"/>
                  </a:cubicBezTo>
                  <a:lnTo>
                    <a:pt x="239228" y="1236358"/>
                  </a:lnTo>
                  <a:cubicBezTo>
                    <a:pt x="225734" y="1277236"/>
                    <a:pt x="142391" y="1420904"/>
                    <a:pt x="153503" y="1431619"/>
                  </a:cubicBezTo>
                  <a:cubicBezTo>
                    <a:pt x="164615" y="1442334"/>
                    <a:pt x="292409" y="1357801"/>
                    <a:pt x="305903" y="1300651"/>
                  </a:cubicBezTo>
                  <a:lnTo>
                    <a:pt x="346385" y="1143488"/>
                  </a:lnTo>
                  <a:cubicBezTo>
                    <a:pt x="361070" y="1085147"/>
                    <a:pt x="403138" y="997438"/>
                    <a:pt x="394010" y="964894"/>
                  </a:cubicBezTo>
                  <a:cubicBezTo>
                    <a:pt x="384882" y="932350"/>
                    <a:pt x="299950" y="977198"/>
                    <a:pt x="291616" y="948226"/>
                  </a:cubicBezTo>
                  <a:lnTo>
                    <a:pt x="360672" y="791063"/>
                  </a:lnTo>
                  <a:cubicBezTo>
                    <a:pt x="380119" y="629932"/>
                    <a:pt x="437665" y="60020"/>
                    <a:pt x="413059" y="5251"/>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ijdelijke aanduiding voor tekst 8"/>
          <p:cNvSpPr txBox="1">
            <a:spLocks/>
          </p:cNvSpPr>
          <p:nvPr/>
        </p:nvSpPr>
        <p:spPr>
          <a:xfrm>
            <a:off x="361950" y="5191675"/>
            <a:ext cx="11415183" cy="609599"/>
          </a:xfrm>
          <a:prstGeom prst="rect">
            <a:avLst/>
          </a:prstGeom>
          <a:solidFill>
            <a:schemeClr val="tx2"/>
          </a:solidFill>
        </p:spPr>
        <p:txBody>
          <a:bodyPr lIns="0" tIns="0" rIns="0" bIns="0" numCol="1" anchor="ctr"/>
          <a:lstStyle>
            <a:lvl1pPr marL="0" indent="0" algn="l" defTabSz="914400" rtl="0" eaLnBrk="1" latinLnBrk="0" hangingPunct="1">
              <a:lnSpc>
                <a:spcPts val="2160"/>
              </a:lnSpc>
              <a:spcBef>
                <a:spcPts val="600"/>
              </a:spcBef>
              <a:spcAft>
                <a:spcPts val="600"/>
              </a:spcAft>
              <a:buClr>
                <a:schemeClr val="tx2"/>
              </a:buClr>
              <a:buFont typeface="Wingdings" pitchFamily="2" charset="2"/>
              <a:buNone/>
              <a:defRPr sz="1800" b="0" kern="1200">
                <a:solidFill>
                  <a:schemeClr val="tx2"/>
                </a:solidFill>
                <a:latin typeface="Calibri Light" pitchFamily="34" charset="0"/>
                <a:ea typeface="+mn-ea"/>
                <a:cs typeface="+mn-cs"/>
              </a:defRPr>
            </a:lvl1pPr>
            <a:lvl2pPr marL="174625" indent="-174625"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2pPr>
            <a:lvl3pPr marL="360363" indent="-185738"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3pPr>
            <a:lvl4pPr marL="534988" indent="-174625" algn="l" defTabSz="914400" rtl="0" eaLnBrk="1" latinLnBrk="0" hangingPunct="1">
              <a:lnSpc>
                <a:spcPts val="2160"/>
              </a:lnSpc>
              <a:spcBef>
                <a:spcPts val="600"/>
              </a:spcBef>
              <a:spcAft>
                <a:spcPts val="600"/>
              </a:spcAft>
              <a:buClr>
                <a:schemeClr val="accent2"/>
              </a:buClr>
              <a:buFont typeface="Wingdings" pitchFamily="2" charset="2"/>
              <a:buChar char="§"/>
              <a:defRPr sz="1800" kern="1200">
                <a:solidFill>
                  <a:schemeClr val="tx2"/>
                </a:solidFill>
                <a:latin typeface="Calibri Light" pitchFamily="34" charset="0"/>
                <a:ea typeface="+mn-ea"/>
                <a:cs typeface="+mn-cs"/>
              </a:defRPr>
            </a:lvl4pPr>
            <a:lvl5pPr marL="0" indent="0" algn="ctr" defTabSz="914400" rtl="0" eaLnBrk="1" latinLnBrk="0" hangingPunct="1">
              <a:lnSpc>
                <a:spcPts val="2160"/>
              </a:lnSpc>
              <a:spcBef>
                <a:spcPts val="600"/>
              </a:spcBef>
              <a:spcAft>
                <a:spcPts val="600"/>
              </a:spcAft>
              <a:buClr>
                <a:schemeClr val="tx2"/>
              </a:buClr>
              <a:buFont typeface="Wingdings" pitchFamily="2" charset="2"/>
              <a:buNone/>
              <a:defRPr sz="1800" b="0" i="0" kern="1200">
                <a:solidFill>
                  <a:schemeClr val="bg1"/>
                </a:solidFill>
                <a:latin typeface="Calibri Light" pitchFamily="34" charset="0"/>
                <a:ea typeface="+mn-ea"/>
                <a:cs typeface="+mn-cs"/>
              </a:defRPr>
            </a:lvl5pPr>
            <a:lvl6pPr marL="0" indent="0" algn="l" defTabSz="914400" rtl="0" eaLnBrk="1" latinLnBrk="0" hangingPunct="1">
              <a:lnSpc>
                <a:spcPts val="2160"/>
              </a:lnSpc>
              <a:spcBef>
                <a:spcPts val="600"/>
              </a:spcBef>
              <a:spcAft>
                <a:spcPts val="600"/>
              </a:spcAft>
              <a:buFont typeface="Arial" pitchFamily="34" charset="0"/>
              <a:buNone/>
              <a:defRPr sz="1800" b="1" kern="1200" baseline="0">
                <a:solidFill>
                  <a:schemeClr val="bg2">
                    <a:lumMod val="50000"/>
                  </a:schemeClr>
                </a:solidFill>
                <a:latin typeface="Calibri Light"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4"/>
            <a:r>
              <a:rPr lang="nl-NL" dirty="0">
                <a:latin typeface="+mn-lt"/>
              </a:rPr>
              <a:t>1 .nl-domeinnaam op elke 3 Nederlandse inwoners</a:t>
            </a:r>
          </a:p>
        </p:txBody>
      </p:sp>
    </p:spTree>
    <p:extLst>
      <p:ext uri="{BB962C8B-B14F-4D97-AF65-F5344CB8AC3E}">
        <p14:creationId xmlns:p14="http://schemas.microsoft.com/office/powerpoint/2010/main" val="345557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750"/>
                                        <p:tgtEl>
                                          <p:spTgt spid="15"/>
                                        </p:tgtEl>
                                      </p:cBhvr>
                                    </p:animEffect>
                                  </p:childTnLst>
                                </p:cTn>
                              </p:par>
                            </p:childTnLst>
                          </p:cTn>
                        </p:par>
                        <p:par>
                          <p:cTn id="8" fill="hold">
                            <p:stCondLst>
                              <p:cond delay="750"/>
                            </p:stCondLst>
                            <p:childTnLst>
                              <p:par>
                                <p:cTn id="9" presetID="23" presetClass="entr" presetSubtype="28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4/3*#ppt_w"/>
                                          </p:val>
                                        </p:tav>
                                        <p:tav tm="100000">
                                          <p:val>
                                            <p:strVal val="#ppt_w"/>
                                          </p:val>
                                        </p:tav>
                                      </p:tavLst>
                                    </p:anim>
                                    <p:anim calcmode="lin" valueType="num">
                                      <p:cBhvr>
                                        <p:cTn id="12" dur="500" fill="hold"/>
                                        <p:tgtEl>
                                          <p:spTgt spid="7"/>
                                        </p:tgtEl>
                                        <p:attrNameLst>
                                          <p:attrName>ppt_h</p:attrName>
                                        </p:attrNameLst>
                                      </p:cBhvr>
                                      <p:tavLst>
                                        <p:tav tm="0">
                                          <p:val>
                                            <p:strVal val="4/3*#ppt_h"/>
                                          </p:val>
                                        </p:tav>
                                        <p:tav tm="100000">
                                          <p:val>
                                            <p:strVal val="#ppt_h"/>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250"/>
                            </p:stCondLst>
                            <p:childTnLst>
                              <p:par>
                                <p:cTn id="17" presetID="23" presetClass="entr" presetSubtype="27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2/3*#ppt_w"/>
                                          </p:val>
                                        </p:tav>
                                        <p:tav tm="100000">
                                          <p:val>
                                            <p:strVal val="#ppt_w"/>
                                          </p:val>
                                        </p:tav>
                                      </p:tavLst>
                                    </p:anim>
                                    <p:anim calcmode="lin" valueType="num">
                                      <p:cBhvr>
                                        <p:cTn id="20" dur="500" fill="hold"/>
                                        <p:tgtEl>
                                          <p:spTgt spid="14"/>
                                        </p:tgtEl>
                                        <p:attrNameLst>
                                          <p:attrName>ppt_h</p:attrName>
                                        </p:attrNameLst>
                                      </p:cBhvr>
                                      <p:tavLst>
                                        <p:tav tm="0">
                                          <p:val>
                                            <p:strVal val="2/3*#ppt_h"/>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750"/>
                            </p:stCondLst>
                            <p:childTnLst>
                              <p:par>
                                <p:cTn id="25" presetID="23" presetClass="entr" presetSubtype="28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4/3*#ppt_w"/>
                                          </p:val>
                                        </p:tav>
                                        <p:tav tm="100000">
                                          <p:val>
                                            <p:strVal val="#ppt_w"/>
                                          </p:val>
                                        </p:tav>
                                      </p:tavLst>
                                    </p:anim>
                                    <p:anim calcmode="lin" valueType="num">
                                      <p:cBhvr>
                                        <p:cTn id="28" dur="500" fill="hold"/>
                                        <p:tgtEl>
                                          <p:spTgt spid="13"/>
                                        </p:tgtEl>
                                        <p:attrNameLst>
                                          <p:attrName>ppt_h</p:attrName>
                                        </p:attrNameLst>
                                      </p:cBhvr>
                                      <p:tavLst>
                                        <p:tav tm="0">
                                          <p:val>
                                            <p:strVal val="4/3*#ppt_h"/>
                                          </p:val>
                                        </p:tav>
                                        <p:tav tm="100000">
                                          <p:val>
                                            <p:strVal val="#ppt_h"/>
                                          </p:val>
                                        </p:tav>
                                      </p:tavLst>
                                    </p:anim>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Internetpenetratie in Europa</a:t>
            </a:r>
            <a:endParaRPr lang="nl-NL" dirty="0"/>
          </a:p>
        </p:txBody>
      </p:sp>
      <p:sp>
        <p:nvSpPr>
          <p:cNvPr id="3" name="Text Placeholder 2"/>
          <p:cNvSpPr>
            <a:spLocks noGrp="1"/>
          </p:cNvSpPr>
          <p:nvPr>
            <p:ph type="body" sz="quarter" idx="15"/>
          </p:nvPr>
        </p:nvSpPr>
        <p:spPr/>
        <p:txBody>
          <a:bodyPr/>
          <a:lstStyle/>
          <a:p>
            <a:r>
              <a:rPr lang="nl-NL" dirty="0" smtClean="0"/>
              <a:t>Nederland heeft een internetpenetratie van 94%</a:t>
            </a:r>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1113342"/>
            <a:ext cx="6549726" cy="407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517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Marktaandeel .nl </a:t>
            </a:r>
          </a:p>
        </p:txBody>
      </p:sp>
      <p:pic>
        <p:nvPicPr>
          <p:cNvPr id="6" name="Picture 2"/>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t="17503" b="17503"/>
          <a:stretch>
            <a:fillRect/>
          </a:stretch>
        </p:blipFill>
        <p:spPr/>
      </p:pic>
      <p:grpSp>
        <p:nvGrpSpPr>
          <p:cNvPr id="32" name="Groep 31" hidden="1"/>
          <p:cNvGrpSpPr/>
          <p:nvPr/>
        </p:nvGrpSpPr>
        <p:grpSpPr>
          <a:xfrm>
            <a:off x="357189" y="-2405359"/>
            <a:ext cx="11416330" cy="7346527"/>
            <a:chOff x="357189" y="-2405359"/>
            <a:chExt cx="11416330" cy="7346527"/>
          </a:xfrm>
        </p:grpSpPr>
        <p:sp>
          <p:nvSpPr>
            <p:cNvPr id="34" name="Rechthoek 33"/>
            <p:cNvSpPr/>
            <p:nvPr/>
          </p:nvSpPr>
          <p:spPr>
            <a:xfrm>
              <a:off x="4189389" y="1052736"/>
              <a:ext cx="144016" cy="38884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hthoek 35"/>
            <p:cNvSpPr/>
            <p:nvPr/>
          </p:nvSpPr>
          <p:spPr>
            <a:xfrm>
              <a:off x="7797304" y="1052736"/>
              <a:ext cx="144016" cy="38884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hthoek 36"/>
            <p:cNvSpPr/>
            <p:nvPr/>
          </p:nvSpPr>
          <p:spPr>
            <a:xfrm rot="16200000">
              <a:off x="-3100906" y="1052736"/>
              <a:ext cx="7284491" cy="3683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hthoek 37"/>
            <p:cNvSpPr/>
            <p:nvPr/>
          </p:nvSpPr>
          <p:spPr>
            <a:xfrm rot="16200000">
              <a:off x="7947123" y="1052736"/>
              <a:ext cx="7284491" cy="3683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Ovaal 14"/>
          <p:cNvSpPr/>
          <p:nvPr/>
        </p:nvSpPr>
        <p:spPr>
          <a:xfrm>
            <a:off x="1646065" y="1691039"/>
            <a:ext cx="2840536" cy="28405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3600" dirty="0">
                <a:solidFill>
                  <a:schemeClr val="tx2"/>
                </a:solidFill>
              </a:rPr>
              <a:t>.NL</a:t>
            </a:r>
          </a:p>
        </p:txBody>
      </p:sp>
      <p:sp>
        <p:nvSpPr>
          <p:cNvPr id="19" name="Tekstvak 18"/>
          <p:cNvSpPr txBox="1"/>
          <p:nvPr/>
        </p:nvSpPr>
        <p:spPr>
          <a:xfrm>
            <a:off x="1891684" y="4601647"/>
            <a:ext cx="2363391" cy="400110"/>
          </a:xfrm>
          <a:prstGeom prst="rect">
            <a:avLst/>
          </a:prstGeom>
          <a:noFill/>
        </p:spPr>
        <p:txBody>
          <a:bodyPr wrap="square" rtlCol="0">
            <a:spAutoFit/>
          </a:bodyPr>
          <a:lstStyle/>
          <a:p>
            <a:pPr algn="ctr"/>
            <a:r>
              <a:rPr lang="nl-NL" sz="2000" dirty="0" smtClean="0">
                <a:solidFill>
                  <a:schemeClr val="tx2"/>
                </a:solidFill>
              </a:rPr>
              <a:t>73,4%</a:t>
            </a:r>
            <a:endParaRPr lang="en-GB" sz="2000" dirty="0">
              <a:solidFill>
                <a:schemeClr val="tx2"/>
              </a:solidFill>
            </a:endParaRPr>
          </a:p>
        </p:txBody>
      </p:sp>
      <p:sp>
        <p:nvSpPr>
          <p:cNvPr id="41" name="Ovaal 40"/>
          <p:cNvSpPr/>
          <p:nvPr/>
        </p:nvSpPr>
        <p:spPr>
          <a:xfrm>
            <a:off x="4624146" y="1702036"/>
            <a:ext cx="2840536" cy="28405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tx2"/>
                </a:solidFill>
              </a:rPr>
              <a:t>.COM</a:t>
            </a:r>
          </a:p>
        </p:txBody>
      </p:sp>
      <p:sp>
        <p:nvSpPr>
          <p:cNvPr id="42" name="Tekstvak 41"/>
          <p:cNvSpPr txBox="1"/>
          <p:nvPr/>
        </p:nvSpPr>
        <p:spPr>
          <a:xfrm>
            <a:off x="4865525" y="4601647"/>
            <a:ext cx="2363391" cy="400110"/>
          </a:xfrm>
          <a:prstGeom prst="rect">
            <a:avLst/>
          </a:prstGeom>
          <a:noFill/>
        </p:spPr>
        <p:txBody>
          <a:bodyPr wrap="square" rtlCol="0">
            <a:spAutoFit/>
          </a:bodyPr>
          <a:lstStyle/>
          <a:p>
            <a:pPr algn="ctr"/>
            <a:r>
              <a:rPr lang="nl-NL" sz="2000" dirty="0" smtClean="0">
                <a:solidFill>
                  <a:schemeClr val="tx2"/>
                </a:solidFill>
              </a:rPr>
              <a:t>13,9 %</a:t>
            </a:r>
            <a:endParaRPr lang="en-GB" sz="2000" dirty="0">
              <a:solidFill>
                <a:schemeClr val="tx2"/>
              </a:solidFill>
            </a:endParaRPr>
          </a:p>
        </p:txBody>
      </p:sp>
      <p:grpSp>
        <p:nvGrpSpPr>
          <p:cNvPr id="43" name="Groep 42"/>
          <p:cNvGrpSpPr/>
          <p:nvPr/>
        </p:nvGrpSpPr>
        <p:grpSpPr>
          <a:xfrm>
            <a:off x="4624882" y="1702772"/>
            <a:ext cx="2839064" cy="2839064"/>
            <a:chOff x="4681734" y="2314875"/>
            <a:chExt cx="2135017" cy="2135017"/>
          </a:xfrm>
        </p:grpSpPr>
        <p:sp>
          <p:nvSpPr>
            <p:cNvPr id="44" name="Blokboog 43"/>
            <p:cNvSpPr/>
            <p:nvPr/>
          </p:nvSpPr>
          <p:spPr>
            <a:xfrm>
              <a:off x="4691285" y="2314875"/>
              <a:ext cx="2125466" cy="2125466"/>
            </a:xfrm>
            <a:prstGeom prst="blockArc">
              <a:avLst>
                <a:gd name="adj1" fmla="val 16215215"/>
                <a:gd name="adj2" fmla="val 20625510"/>
                <a:gd name="adj3" fmla="val 208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Blokboog 44"/>
            <p:cNvSpPr/>
            <p:nvPr/>
          </p:nvSpPr>
          <p:spPr>
            <a:xfrm>
              <a:off x="4681734" y="2324426"/>
              <a:ext cx="2125466" cy="2125466"/>
            </a:xfrm>
            <a:prstGeom prst="blockArc">
              <a:avLst>
                <a:gd name="adj1" fmla="val 16215215"/>
                <a:gd name="adj2" fmla="val 16167199"/>
                <a:gd name="adj3" fmla="val 199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Ovaal 45"/>
          <p:cNvSpPr/>
          <p:nvPr/>
        </p:nvSpPr>
        <p:spPr>
          <a:xfrm>
            <a:off x="7637061" y="1701801"/>
            <a:ext cx="2840536" cy="28405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3600" dirty="0" smtClean="0">
                <a:solidFill>
                  <a:schemeClr val="tx2"/>
                </a:solidFill>
              </a:rPr>
              <a:t>.EU</a:t>
            </a:r>
            <a:endParaRPr lang="nl-NL" sz="3600" dirty="0">
              <a:solidFill>
                <a:schemeClr val="tx2"/>
              </a:solidFill>
            </a:endParaRPr>
          </a:p>
        </p:txBody>
      </p:sp>
      <p:sp>
        <p:nvSpPr>
          <p:cNvPr id="47" name="Tekstvak 46"/>
          <p:cNvSpPr txBox="1"/>
          <p:nvPr/>
        </p:nvSpPr>
        <p:spPr>
          <a:xfrm>
            <a:off x="7875633" y="4601647"/>
            <a:ext cx="2363391" cy="400110"/>
          </a:xfrm>
          <a:prstGeom prst="rect">
            <a:avLst/>
          </a:prstGeom>
          <a:noFill/>
        </p:spPr>
        <p:txBody>
          <a:bodyPr wrap="square" rtlCol="0">
            <a:spAutoFit/>
          </a:bodyPr>
          <a:lstStyle/>
          <a:p>
            <a:pPr algn="ctr"/>
            <a:r>
              <a:rPr lang="nl-NL" sz="2000" dirty="0" smtClean="0">
                <a:solidFill>
                  <a:schemeClr val="tx2"/>
                </a:solidFill>
              </a:rPr>
              <a:t>6,5 %</a:t>
            </a:r>
            <a:endParaRPr lang="en-GB" sz="2000" dirty="0">
              <a:solidFill>
                <a:schemeClr val="tx2"/>
              </a:solidFill>
            </a:endParaRPr>
          </a:p>
        </p:txBody>
      </p:sp>
      <p:grpSp>
        <p:nvGrpSpPr>
          <p:cNvPr id="48" name="Groep 47"/>
          <p:cNvGrpSpPr/>
          <p:nvPr/>
        </p:nvGrpSpPr>
        <p:grpSpPr>
          <a:xfrm>
            <a:off x="1639020" y="1683994"/>
            <a:ext cx="2854627" cy="2854627"/>
            <a:chOff x="4681734" y="2324426"/>
            <a:chExt cx="2125466" cy="2125466"/>
          </a:xfrm>
        </p:grpSpPr>
        <p:sp>
          <p:nvSpPr>
            <p:cNvPr id="49" name="Blokboog 48"/>
            <p:cNvSpPr/>
            <p:nvPr/>
          </p:nvSpPr>
          <p:spPr>
            <a:xfrm>
              <a:off x="4681734" y="2324426"/>
              <a:ext cx="2125466" cy="2125466"/>
            </a:xfrm>
            <a:prstGeom prst="blockArc">
              <a:avLst>
                <a:gd name="adj1" fmla="val 16215215"/>
                <a:gd name="adj2" fmla="val 9369684"/>
                <a:gd name="adj3" fmla="val 20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Blokboog 49"/>
            <p:cNvSpPr/>
            <p:nvPr/>
          </p:nvSpPr>
          <p:spPr>
            <a:xfrm>
              <a:off x="4681734" y="2324426"/>
              <a:ext cx="2125466" cy="2125466"/>
            </a:xfrm>
            <a:prstGeom prst="blockArc">
              <a:avLst>
                <a:gd name="adj1" fmla="val 16215215"/>
                <a:gd name="adj2" fmla="val 16167199"/>
                <a:gd name="adj3" fmla="val 199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Tijdelijke aanduiding voor tekst 8"/>
          <p:cNvSpPr txBox="1">
            <a:spLocks/>
          </p:cNvSpPr>
          <p:nvPr/>
        </p:nvSpPr>
        <p:spPr>
          <a:xfrm>
            <a:off x="361950" y="5191675"/>
            <a:ext cx="11415183" cy="609599"/>
          </a:xfrm>
          <a:prstGeom prst="rect">
            <a:avLst/>
          </a:prstGeom>
          <a:solidFill>
            <a:schemeClr val="tx2"/>
          </a:solidFill>
        </p:spPr>
        <p:txBody>
          <a:bodyPr lIns="0" tIns="0" rIns="0" bIns="0" numCol="1" anchor="ctr"/>
          <a:lstStyle>
            <a:defPPr>
              <a:defRPr lang="nl-NL"/>
            </a:defPPr>
            <a:lvl1pPr indent="0">
              <a:lnSpc>
                <a:spcPts val="2160"/>
              </a:lnSpc>
              <a:spcBef>
                <a:spcPts val="600"/>
              </a:spcBef>
              <a:spcAft>
                <a:spcPts val="600"/>
              </a:spcAft>
              <a:buClr>
                <a:schemeClr val="tx2"/>
              </a:buClr>
              <a:buFont typeface="Wingdings" pitchFamily="2" charset="2"/>
              <a:buNone/>
              <a:defRPr b="0">
                <a:solidFill>
                  <a:schemeClr val="tx2"/>
                </a:solidFill>
                <a:latin typeface="Calibri Light" pitchFamily="34" charset="0"/>
              </a:defRPr>
            </a:lvl1pPr>
            <a:lvl2pPr marL="174625" indent="-174625">
              <a:lnSpc>
                <a:spcPts val="2160"/>
              </a:lnSpc>
              <a:spcBef>
                <a:spcPts val="600"/>
              </a:spcBef>
              <a:spcAft>
                <a:spcPts val="600"/>
              </a:spcAft>
              <a:buClr>
                <a:schemeClr val="accent2"/>
              </a:buClr>
              <a:buFont typeface="Wingdings" pitchFamily="2" charset="2"/>
              <a:buChar char="§"/>
              <a:defRPr>
                <a:solidFill>
                  <a:schemeClr val="tx2"/>
                </a:solidFill>
                <a:latin typeface="Calibri Light" pitchFamily="34" charset="0"/>
              </a:defRPr>
            </a:lvl2pPr>
            <a:lvl3pPr marL="360363" indent="-185738">
              <a:lnSpc>
                <a:spcPts val="2160"/>
              </a:lnSpc>
              <a:spcBef>
                <a:spcPts val="600"/>
              </a:spcBef>
              <a:spcAft>
                <a:spcPts val="600"/>
              </a:spcAft>
              <a:buClr>
                <a:schemeClr val="accent2"/>
              </a:buClr>
              <a:buFont typeface="Wingdings" pitchFamily="2" charset="2"/>
              <a:buChar char="§"/>
              <a:defRPr>
                <a:solidFill>
                  <a:schemeClr val="tx2"/>
                </a:solidFill>
                <a:latin typeface="Calibri Light" pitchFamily="34" charset="0"/>
              </a:defRPr>
            </a:lvl3pPr>
            <a:lvl4pPr marL="534988" indent="-174625">
              <a:lnSpc>
                <a:spcPts val="2160"/>
              </a:lnSpc>
              <a:spcBef>
                <a:spcPts val="600"/>
              </a:spcBef>
              <a:spcAft>
                <a:spcPts val="600"/>
              </a:spcAft>
              <a:buClr>
                <a:schemeClr val="accent2"/>
              </a:buClr>
              <a:buFont typeface="Wingdings" pitchFamily="2" charset="2"/>
              <a:buChar char="§"/>
              <a:defRPr>
                <a:solidFill>
                  <a:schemeClr val="tx2"/>
                </a:solidFill>
                <a:latin typeface="Calibri Light" pitchFamily="34" charset="0"/>
              </a:defRPr>
            </a:lvl4pPr>
            <a:lvl5pPr marL="0" lvl="4" indent="0" algn="ctr">
              <a:lnSpc>
                <a:spcPts val="2160"/>
              </a:lnSpc>
              <a:spcBef>
                <a:spcPts val="600"/>
              </a:spcBef>
              <a:spcAft>
                <a:spcPts val="600"/>
              </a:spcAft>
              <a:buClr>
                <a:schemeClr val="tx2"/>
              </a:buClr>
              <a:buFont typeface="Wingdings" pitchFamily="2" charset="2"/>
              <a:buNone/>
              <a:defRPr b="0" i="0">
                <a:solidFill>
                  <a:schemeClr val="bg1"/>
                </a:solidFill>
              </a:defRPr>
            </a:lvl5pPr>
            <a:lvl6pPr marL="0" indent="0">
              <a:lnSpc>
                <a:spcPts val="2160"/>
              </a:lnSpc>
              <a:spcBef>
                <a:spcPts val="600"/>
              </a:spcBef>
              <a:spcAft>
                <a:spcPts val="600"/>
              </a:spcAft>
              <a:buFont typeface="Arial" pitchFamily="34" charset="0"/>
              <a:buNone/>
              <a:defRPr b="1" baseline="0">
                <a:solidFill>
                  <a:schemeClr val="bg2">
                    <a:lumMod val="50000"/>
                  </a:schemeClr>
                </a:solidFill>
                <a:latin typeface="Calibri Light" pitchFamily="34" charset="0"/>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4"/>
            <a:r>
              <a:rPr lang="nl-NL" dirty="0" smtClean="0"/>
              <a:t>De </a:t>
            </a:r>
            <a:r>
              <a:rPr lang="nl-NL" dirty="0"/>
              <a:t>verdeling van </a:t>
            </a:r>
            <a:r>
              <a:rPr lang="nl-NL" dirty="0" smtClean="0"/>
              <a:t>domeinextensies </a:t>
            </a:r>
            <a:r>
              <a:rPr lang="nl-NL" dirty="0"/>
              <a:t>in </a:t>
            </a:r>
            <a:r>
              <a:rPr lang="nl-NL" dirty="0" smtClean="0"/>
              <a:t>Nederland</a:t>
            </a:r>
            <a:endParaRPr lang="nl-NL" dirty="0"/>
          </a:p>
        </p:txBody>
      </p:sp>
      <p:grpSp>
        <p:nvGrpSpPr>
          <p:cNvPr id="22" name="Groep 21"/>
          <p:cNvGrpSpPr/>
          <p:nvPr/>
        </p:nvGrpSpPr>
        <p:grpSpPr>
          <a:xfrm>
            <a:off x="7637797" y="1702537"/>
            <a:ext cx="2839064" cy="2839064"/>
            <a:chOff x="4681734" y="2314875"/>
            <a:chExt cx="2135017" cy="2135017"/>
          </a:xfrm>
        </p:grpSpPr>
        <p:sp>
          <p:nvSpPr>
            <p:cNvPr id="23" name="Blokboog 22"/>
            <p:cNvSpPr/>
            <p:nvPr/>
          </p:nvSpPr>
          <p:spPr>
            <a:xfrm>
              <a:off x="4691285" y="2314875"/>
              <a:ext cx="2125466" cy="2125466"/>
            </a:xfrm>
            <a:prstGeom prst="blockArc">
              <a:avLst>
                <a:gd name="adj1" fmla="val 16215215"/>
                <a:gd name="adj2" fmla="val 19382113"/>
                <a:gd name="adj3" fmla="val 204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Blokboog 23"/>
            <p:cNvSpPr/>
            <p:nvPr/>
          </p:nvSpPr>
          <p:spPr>
            <a:xfrm>
              <a:off x="4681734" y="2324426"/>
              <a:ext cx="2125466" cy="2125466"/>
            </a:xfrm>
            <a:prstGeom prst="blockArc">
              <a:avLst>
                <a:gd name="adj1" fmla="val 16215215"/>
                <a:gd name="adj2" fmla="val 16167199"/>
                <a:gd name="adj3" fmla="val 199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721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750"/>
                                        <p:tgtEl>
                                          <p:spTgt spid="2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250" fill="hold"/>
                                        <p:tgtEl>
                                          <p:spTgt spid="41"/>
                                        </p:tgtEl>
                                        <p:attrNameLst>
                                          <p:attrName>ppt_w</p:attrName>
                                        </p:attrNameLst>
                                      </p:cBhvr>
                                      <p:tavLst>
                                        <p:tav tm="0">
                                          <p:val>
                                            <p:fltVal val="0"/>
                                          </p:val>
                                        </p:tav>
                                        <p:tav tm="100000">
                                          <p:val>
                                            <p:strVal val="#ppt_w"/>
                                          </p:val>
                                        </p:tav>
                                      </p:tavLst>
                                    </p:anim>
                                    <p:anim calcmode="lin" valueType="num">
                                      <p:cBhvr>
                                        <p:cTn id="18" dur="250" fill="hold"/>
                                        <p:tgtEl>
                                          <p:spTgt spid="41"/>
                                        </p:tgtEl>
                                        <p:attrNameLst>
                                          <p:attrName>ppt_h</p:attrName>
                                        </p:attrNameLst>
                                      </p:cBhvr>
                                      <p:tavLst>
                                        <p:tav tm="0">
                                          <p:val>
                                            <p:fltVal val="0"/>
                                          </p:val>
                                        </p:tav>
                                        <p:tav tm="100000">
                                          <p:val>
                                            <p:strVal val="#ppt_h"/>
                                          </p:val>
                                        </p:tav>
                                      </p:tavLst>
                                    </p:anim>
                                    <p:animEffect transition="in" filter="fade">
                                      <p:cBhvr>
                                        <p:cTn id="19" dur="250"/>
                                        <p:tgtEl>
                                          <p:spTgt spid="41"/>
                                        </p:tgtEl>
                                      </p:cBhvr>
                                    </p:animEffect>
                                  </p:childTnLst>
                                </p:cTn>
                              </p:par>
                            </p:childTnLst>
                          </p:cTn>
                        </p:par>
                        <p:par>
                          <p:cTn id="20" fill="hold">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250" fill="hold"/>
                                        <p:tgtEl>
                                          <p:spTgt spid="46"/>
                                        </p:tgtEl>
                                        <p:attrNameLst>
                                          <p:attrName>ppt_w</p:attrName>
                                        </p:attrNameLst>
                                      </p:cBhvr>
                                      <p:tavLst>
                                        <p:tav tm="0">
                                          <p:val>
                                            <p:fltVal val="0"/>
                                          </p:val>
                                        </p:tav>
                                        <p:tav tm="100000">
                                          <p:val>
                                            <p:strVal val="#ppt_w"/>
                                          </p:val>
                                        </p:tav>
                                      </p:tavLst>
                                    </p:anim>
                                    <p:anim calcmode="lin" valueType="num">
                                      <p:cBhvr>
                                        <p:cTn id="24" dur="250" fill="hold"/>
                                        <p:tgtEl>
                                          <p:spTgt spid="46"/>
                                        </p:tgtEl>
                                        <p:attrNameLst>
                                          <p:attrName>ppt_h</p:attrName>
                                        </p:attrNameLst>
                                      </p:cBhvr>
                                      <p:tavLst>
                                        <p:tav tm="0">
                                          <p:val>
                                            <p:fltVal val="0"/>
                                          </p:val>
                                        </p:tav>
                                        <p:tav tm="100000">
                                          <p:val>
                                            <p:strVal val="#ppt_h"/>
                                          </p:val>
                                        </p:tav>
                                      </p:tavLst>
                                    </p:anim>
                                    <p:animEffect transition="in" filter="fade">
                                      <p:cBhvr>
                                        <p:cTn id="25" dur="250"/>
                                        <p:tgtEl>
                                          <p:spTgt spid="46"/>
                                        </p:tgtEl>
                                      </p:cBhvr>
                                    </p:animEffect>
                                  </p:childTnLst>
                                </p:cTn>
                              </p:par>
                              <p:par>
                                <p:cTn id="26" presetID="21" presetClass="entr" presetSubtype="1"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heel(1)">
                                      <p:cBhvr>
                                        <p:cTn id="28" dur="2000"/>
                                        <p:tgtEl>
                                          <p:spTgt spid="48"/>
                                        </p:tgtEl>
                                      </p:cBhvr>
                                    </p:animEffect>
                                  </p:childTnLst>
                                </p:cTn>
                              </p:par>
                              <p:par>
                                <p:cTn id="29" presetID="22" presetClass="entr" presetSubtype="2" fill="hold" grpId="0" nodeType="with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45" presetClass="entr" presetSubtype="0" fill="hold" grpId="1" nodeType="withEffect">
                                  <p:stCondLst>
                                    <p:cond delay="0"/>
                                  </p:stCondLst>
                                  <p:iterate type="lt">
                                    <p:tmPct val="10000"/>
                                  </p:iterate>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500"/>
                                        <p:tgtEl>
                                          <p:spTgt spid="19">
                                            <p:txEl>
                                              <p:pRg st="0" end="0"/>
                                            </p:txEl>
                                          </p:spTgt>
                                        </p:tgtEl>
                                      </p:cBhvr>
                                    </p:animEffect>
                                    <p:anim calcmode="lin" valueType="num">
                                      <p:cBhvr>
                                        <p:cTn id="35" dur="50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36" dur="500" fill="hold"/>
                                        <p:tgtEl>
                                          <p:spTgt spid="19">
                                            <p:txEl>
                                              <p:pRg st="0" end="0"/>
                                            </p:txEl>
                                          </p:spTgt>
                                        </p:tgtEl>
                                        <p:attrNameLst>
                                          <p:attrName>ppt_h</p:attrName>
                                        </p:attrNameLst>
                                      </p:cBhvr>
                                      <p:tavLst>
                                        <p:tav tm="0">
                                          <p:val>
                                            <p:strVal val="#ppt_h"/>
                                          </p:val>
                                        </p:tav>
                                        <p:tav tm="100000">
                                          <p:val>
                                            <p:strVal val="#ppt_h"/>
                                          </p:val>
                                        </p:tav>
                                      </p:tavLst>
                                    </p:anim>
                                  </p:childTnLst>
                                </p:cTn>
                              </p:par>
                              <p:par>
                                <p:cTn id="37" presetID="21" presetClass="entr" presetSubtype="1" fill="hold" nodeType="withEffect">
                                  <p:stCondLst>
                                    <p:cond delay="1500"/>
                                  </p:stCondLst>
                                  <p:childTnLst>
                                    <p:set>
                                      <p:cBhvr>
                                        <p:cTn id="38" dur="1" fill="hold">
                                          <p:stCondLst>
                                            <p:cond delay="0"/>
                                          </p:stCondLst>
                                        </p:cTn>
                                        <p:tgtEl>
                                          <p:spTgt spid="43"/>
                                        </p:tgtEl>
                                        <p:attrNameLst>
                                          <p:attrName>style.visibility</p:attrName>
                                        </p:attrNameLst>
                                      </p:cBhvr>
                                      <p:to>
                                        <p:strVal val="visible"/>
                                      </p:to>
                                    </p:set>
                                    <p:animEffect transition="in" filter="wheel(1)">
                                      <p:cBhvr>
                                        <p:cTn id="39" dur="2000"/>
                                        <p:tgtEl>
                                          <p:spTgt spid="43"/>
                                        </p:tgtEl>
                                      </p:cBhvr>
                                    </p:animEffect>
                                  </p:childTnLst>
                                </p:cTn>
                              </p:par>
                              <p:par>
                                <p:cTn id="40" presetID="22" presetClass="entr" presetSubtype="2" fill="hold" grpId="0" nodeType="withEffect">
                                  <p:stCondLst>
                                    <p:cond delay="1500"/>
                                  </p:stCondLst>
                                  <p:iterate type="lt">
                                    <p:tmPct val="10000"/>
                                  </p:iterate>
                                  <p:childTnLst>
                                    <p:set>
                                      <p:cBhvr>
                                        <p:cTn id="41" dur="1" fill="hold">
                                          <p:stCondLst>
                                            <p:cond delay="0"/>
                                          </p:stCondLst>
                                        </p:cTn>
                                        <p:tgtEl>
                                          <p:spTgt spid="42"/>
                                        </p:tgtEl>
                                        <p:attrNameLst>
                                          <p:attrName>style.visibility</p:attrName>
                                        </p:attrNameLst>
                                      </p:cBhvr>
                                      <p:to>
                                        <p:strVal val="visible"/>
                                      </p:to>
                                    </p:set>
                                    <p:animEffect transition="in" filter="wipe(right)">
                                      <p:cBhvr>
                                        <p:cTn id="42" dur="500"/>
                                        <p:tgtEl>
                                          <p:spTgt spid="42"/>
                                        </p:tgtEl>
                                      </p:cBhvr>
                                    </p:animEffect>
                                  </p:childTnLst>
                                </p:cTn>
                              </p:par>
                              <p:par>
                                <p:cTn id="43" presetID="45" presetClass="entr" presetSubtype="0" fill="hold" grpId="1" nodeType="withEffect">
                                  <p:stCondLst>
                                    <p:cond delay="1500"/>
                                  </p:stCondLst>
                                  <p:iterate type="lt">
                                    <p:tmPct val="10000"/>
                                  </p:iterate>
                                  <p:childTnLst>
                                    <p:set>
                                      <p:cBhvr>
                                        <p:cTn id="44" dur="1" fill="hold">
                                          <p:stCondLst>
                                            <p:cond delay="0"/>
                                          </p:stCondLst>
                                        </p:cTn>
                                        <p:tgtEl>
                                          <p:spTgt spid="42">
                                            <p:txEl>
                                              <p:pRg st="0" end="0"/>
                                            </p:txEl>
                                          </p:spTgt>
                                        </p:tgtEl>
                                        <p:attrNameLst>
                                          <p:attrName>style.visibility</p:attrName>
                                        </p:attrNameLst>
                                      </p:cBhvr>
                                      <p:to>
                                        <p:strVal val="visible"/>
                                      </p:to>
                                    </p:set>
                                    <p:animEffect transition="in" filter="fade">
                                      <p:cBhvr>
                                        <p:cTn id="45" dur="500"/>
                                        <p:tgtEl>
                                          <p:spTgt spid="42">
                                            <p:txEl>
                                              <p:pRg st="0" end="0"/>
                                            </p:txEl>
                                          </p:spTgt>
                                        </p:tgtEl>
                                      </p:cBhvr>
                                    </p:animEffect>
                                    <p:anim calcmode="lin" valueType="num">
                                      <p:cBhvr>
                                        <p:cTn id="46" dur="500" fill="hold"/>
                                        <p:tgtEl>
                                          <p:spTgt spid="42">
                                            <p:txEl>
                                              <p:pRg st="0" end="0"/>
                                            </p:txEl>
                                          </p:spTgt>
                                        </p:tgtEl>
                                        <p:attrNameLst>
                                          <p:attrName>ppt_w</p:attrName>
                                        </p:attrNameLst>
                                      </p:cBhvr>
                                      <p:tavLst>
                                        <p:tav tm="0" fmla="#ppt_w*sin(2.5*pi*$)">
                                          <p:val>
                                            <p:fltVal val="0"/>
                                          </p:val>
                                        </p:tav>
                                        <p:tav tm="100000">
                                          <p:val>
                                            <p:fltVal val="1"/>
                                          </p:val>
                                        </p:tav>
                                      </p:tavLst>
                                    </p:anim>
                                    <p:anim calcmode="lin" valueType="num">
                                      <p:cBhvr>
                                        <p:cTn id="47" dur="500" fill="hold"/>
                                        <p:tgtEl>
                                          <p:spTgt spid="42">
                                            <p:txEl>
                                              <p:pRg st="0" end="0"/>
                                            </p:txEl>
                                          </p:spTgt>
                                        </p:tgtEl>
                                        <p:attrNameLst>
                                          <p:attrName>ppt_h</p:attrName>
                                        </p:attrNameLst>
                                      </p:cBhvr>
                                      <p:tavLst>
                                        <p:tav tm="0">
                                          <p:val>
                                            <p:strVal val="#ppt_h"/>
                                          </p:val>
                                        </p:tav>
                                        <p:tav tm="100000">
                                          <p:val>
                                            <p:strVal val="#ppt_h"/>
                                          </p:val>
                                        </p:tav>
                                      </p:tavLst>
                                    </p:anim>
                                  </p:childTnLst>
                                </p:cTn>
                              </p:par>
                            </p:childTnLst>
                          </p:cTn>
                        </p:par>
                        <p:par>
                          <p:cTn id="48" fill="hold">
                            <p:stCondLst>
                              <p:cond delay="4750"/>
                            </p:stCondLst>
                            <p:childTnLst>
                              <p:par>
                                <p:cTn id="49" presetID="21"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heel(1)">
                                      <p:cBhvr>
                                        <p:cTn id="51" dur="2250"/>
                                        <p:tgtEl>
                                          <p:spTgt spid="22"/>
                                        </p:tgtEl>
                                      </p:cBhvr>
                                    </p:animEffect>
                                  </p:childTnLst>
                                </p:cTn>
                              </p:par>
                              <p:par>
                                <p:cTn id="52" presetID="22" presetClass="entr" presetSubtype="2" fill="hold" grpId="0" nodeType="withEffect">
                                  <p:stCondLst>
                                    <p:cond delay="0"/>
                                  </p:stCondLst>
                                  <p:iterate type="lt">
                                    <p:tmPct val="10000"/>
                                  </p:iterate>
                                  <p:childTnLst>
                                    <p:set>
                                      <p:cBhvr>
                                        <p:cTn id="53" dur="1" fill="hold">
                                          <p:stCondLst>
                                            <p:cond delay="0"/>
                                          </p:stCondLst>
                                        </p:cTn>
                                        <p:tgtEl>
                                          <p:spTgt spid="47"/>
                                        </p:tgtEl>
                                        <p:attrNameLst>
                                          <p:attrName>style.visibility</p:attrName>
                                        </p:attrNameLst>
                                      </p:cBhvr>
                                      <p:to>
                                        <p:strVal val="visible"/>
                                      </p:to>
                                    </p:set>
                                    <p:animEffect transition="in" filter="wipe(right)">
                                      <p:cBhvr>
                                        <p:cTn id="54" dur="500"/>
                                        <p:tgtEl>
                                          <p:spTgt spid="47"/>
                                        </p:tgtEl>
                                      </p:cBhvr>
                                    </p:animEffect>
                                  </p:childTnLst>
                                </p:cTn>
                              </p:par>
                              <p:par>
                                <p:cTn id="55" presetID="45" presetClass="entr" presetSubtype="0" fill="hold" grpId="1" nodeType="withEffect">
                                  <p:stCondLst>
                                    <p:cond delay="0"/>
                                  </p:stCondLst>
                                  <p:iterate type="lt">
                                    <p:tmPct val="10000"/>
                                  </p:iterate>
                                  <p:childTnLst>
                                    <p:set>
                                      <p:cBhvr>
                                        <p:cTn id="56" dur="1" fill="hold">
                                          <p:stCondLst>
                                            <p:cond delay="0"/>
                                          </p:stCondLst>
                                        </p:cTn>
                                        <p:tgtEl>
                                          <p:spTgt spid="47">
                                            <p:txEl>
                                              <p:pRg st="0" end="0"/>
                                            </p:txEl>
                                          </p:spTgt>
                                        </p:tgtEl>
                                        <p:attrNameLst>
                                          <p:attrName>style.visibility</p:attrName>
                                        </p:attrNameLst>
                                      </p:cBhvr>
                                      <p:to>
                                        <p:strVal val="visible"/>
                                      </p:to>
                                    </p:set>
                                    <p:animEffect transition="in" filter="fade">
                                      <p:cBhvr>
                                        <p:cTn id="57" dur="500"/>
                                        <p:tgtEl>
                                          <p:spTgt spid="47">
                                            <p:txEl>
                                              <p:pRg st="0" end="0"/>
                                            </p:txEl>
                                          </p:spTgt>
                                        </p:tgtEl>
                                      </p:cBhvr>
                                    </p:animEffect>
                                    <p:anim calcmode="lin" valueType="num">
                                      <p:cBhvr>
                                        <p:cTn id="58" dur="500" fill="hold"/>
                                        <p:tgtEl>
                                          <p:spTgt spid="47">
                                            <p:txEl>
                                              <p:pRg st="0" end="0"/>
                                            </p:txEl>
                                          </p:spTgt>
                                        </p:tgtEl>
                                        <p:attrNameLst>
                                          <p:attrName>ppt_w</p:attrName>
                                        </p:attrNameLst>
                                      </p:cBhvr>
                                      <p:tavLst>
                                        <p:tav tm="0" fmla="#ppt_w*sin(2.5*pi*$)">
                                          <p:val>
                                            <p:fltVal val="0"/>
                                          </p:val>
                                        </p:tav>
                                        <p:tav tm="100000">
                                          <p:val>
                                            <p:fltVal val="1"/>
                                          </p:val>
                                        </p:tav>
                                      </p:tavLst>
                                    </p:anim>
                                    <p:anim calcmode="lin" valueType="num">
                                      <p:cBhvr>
                                        <p:cTn id="59" dur="500" fill="hold"/>
                                        <p:tgtEl>
                                          <p:spTgt spid="4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19" grpId="1" build="allAtOnce"/>
      <p:bldP spid="41" grpId="0" animBg="1"/>
      <p:bldP spid="42" grpId="0"/>
      <p:bldP spid="42" grpId="1" build="allAtOnce"/>
      <p:bldP spid="46" grpId="0" animBg="1"/>
      <p:bldP spid="47" grpId="0"/>
      <p:bldP spid="47" grpId="1" build="allAtOnce"/>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Marktaandelen</a:t>
            </a:r>
            <a:endParaRPr lang="en-GB" dirty="0"/>
          </a:p>
        </p:txBody>
      </p:sp>
      <p:sp>
        <p:nvSpPr>
          <p:cNvPr id="13" name="Tijdelijke aanduiding voor tekst 12"/>
          <p:cNvSpPr>
            <a:spLocks noGrp="1"/>
          </p:cNvSpPr>
          <p:nvPr>
            <p:ph type="body" sz="quarter" idx="14"/>
          </p:nvPr>
        </p:nvSpPr>
        <p:spPr/>
        <p:txBody>
          <a:bodyPr/>
          <a:lstStyle/>
          <a:p>
            <a:pPr algn="ctr"/>
            <a:r>
              <a:rPr lang="nl-NL" dirty="0"/>
              <a:t>Martktaandeel </a:t>
            </a:r>
            <a:r>
              <a:rPr lang="nl-NL" dirty="0" smtClean="0"/>
              <a:t>domeinextensies</a:t>
            </a:r>
            <a:endParaRPr lang="nl-NL" dirty="0"/>
          </a:p>
        </p:txBody>
      </p:sp>
      <p:pic>
        <p:nvPicPr>
          <p:cNvPr id="1026" name="Picture 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1484784"/>
            <a:ext cx="7524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hart 6"/>
          <p:cNvGraphicFramePr>
            <a:graphicFrameLocks noGrp="1"/>
          </p:cNvGraphicFramePr>
          <p:nvPr>
            <p:extLst>
              <p:ext uri="{D42A27DB-BD31-4B8C-83A1-F6EECF244321}">
                <p14:modId xmlns:p14="http://schemas.microsoft.com/office/powerpoint/2010/main" val="2895002336"/>
              </p:ext>
            </p:extLst>
          </p:nvPr>
        </p:nvGraphicFramePr>
        <p:xfrm>
          <a:off x="756295" y="1484784"/>
          <a:ext cx="10664749" cy="35286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865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 name="ISPRING_RESOURCE_PATHS_HASH_PRESENTER" val="f104133c85d716504957a53340e9a3871e6575"/>
  <p:tag name="ISPRING_RESOURCE_PATHS_HASH_2" val="f104133c85d716504957a53340e9a3871e657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rporate Template-set SIDN">
  <a:themeElements>
    <a:clrScheme name="SIDN">
      <a:dk1>
        <a:sysClr val="windowText" lastClr="000000"/>
      </a:dk1>
      <a:lt1>
        <a:sysClr val="window" lastClr="FFFFFF"/>
      </a:lt1>
      <a:dk2>
        <a:srgbClr val="002154"/>
      </a:dk2>
      <a:lt2>
        <a:srgbClr val="FFFFFF"/>
      </a:lt2>
      <a:accent1>
        <a:srgbClr val="7B0F70"/>
      </a:accent1>
      <a:accent2>
        <a:srgbClr val="87BBE2"/>
      </a:accent2>
      <a:accent3>
        <a:srgbClr val="11AAE2"/>
      </a:accent3>
      <a:accent4>
        <a:srgbClr val="775BA9"/>
      </a:accent4>
      <a:accent5>
        <a:srgbClr val="3B3F9A"/>
      </a:accent5>
      <a:accent6>
        <a:srgbClr val="E87A0C"/>
      </a:accent6>
      <a:hlink>
        <a:srgbClr val="001F55"/>
      </a:hlink>
      <a:folHlink>
        <a:srgbClr val="7C0471"/>
      </a:folHlink>
    </a:clrScheme>
    <a:fontScheme name="SIDN Fo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PT-template SIDN" ma:contentTypeID="0x01010086B408FD40B92947B7D0331C55E99DBB0F00C0B1C330EEE2B74A9BD82FA27E90A923" ma:contentTypeVersion="78" ma:contentTypeDescription="" ma:contentTypeScope="" ma:versionID="0c63225033ea215cd46d5a059ec74edf">
  <xsd:schema xmlns:xsd="http://www.w3.org/2001/XMLSchema" xmlns:xs="http://www.w3.org/2001/XMLSchema" xmlns:p="http://schemas.microsoft.com/office/2006/metadata/properties" xmlns:ns1="http://schemas.microsoft.com/sharepoint/v3" xmlns:ns2="946d933d-4ac4-4740-8ffe-c5b5b3d9a4b1" xmlns:ns3="adcf094a-0e84-4efd-a1e4-6e46ac40b3aa" xmlns:ns4="http://schemas.microsoft.com/sharepoint/v3/fields" targetNamespace="http://schemas.microsoft.com/office/2006/metadata/properties" ma:root="true" ma:fieldsID="07e7d1be682c6e4fe5daeb70351a3ec4" ns1:_="" ns2:_="" ns3:_="" ns4:_="">
    <xsd:import namespace="http://schemas.microsoft.com/sharepoint/v3"/>
    <xsd:import namespace="946d933d-4ac4-4740-8ffe-c5b5b3d9a4b1"/>
    <xsd:import namespace="adcf094a-0e84-4efd-a1e4-6e46ac40b3aa"/>
    <xsd:import namespace="http://schemas.microsoft.com/sharepoint/v3/fields"/>
    <xsd:element name="properties">
      <xsd:complexType>
        <xsd:sequence>
          <xsd:element name="documentManagement">
            <xsd:complexType>
              <xsd:all>
                <xsd:element ref="ns2:Classification"/>
                <xsd:element ref="ns3:Editor1" minOccurs="0"/>
                <xsd:element ref="ns1:ReportOwner" minOccurs="0"/>
                <xsd:element ref="ns3:Who_x0020_can_x0020_view" minOccurs="0"/>
                <xsd:element ref="ns3:Who_x0020_can_x0020_edit" minOccurs="0"/>
                <xsd:element ref="ns2:DocRef" minOccurs="0"/>
                <xsd:element ref="ns3:Extra_x0020_info" minOccurs="0"/>
                <xsd:element ref="ns1:Archive_x0020_after" minOccurs="0"/>
                <xsd:element ref="ns2:Imported" minOccurs="0"/>
                <xsd:element ref="ns2:Group1TaxHTField0" minOccurs="0"/>
                <xsd:element ref="ns2:_dlc_DocIdUrl" minOccurs="0"/>
                <xsd:element ref="ns2:_dlc_DocIdPersistId" minOccurs="0"/>
                <xsd:element ref="ns2:TaxCatchAll" minOccurs="0"/>
                <xsd:element ref="ns2:TaxCatchAllLabel" minOccurs="0"/>
                <xsd:element ref="ns2:Document_x0020_typeTaxHTField0" minOccurs="0"/>
                <xsd:element ref="ns2:_dlc_DocId" minOccurs="0"/>
                <xsd:element ref="ns4:_Status" minOccurs="0"/>
                <xsd:element ref="ns2:SIDN_Year" minOccurs="0"/>
                <xsd:element ref="ns2:SIDN_quar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7" nillable="true" ma:displayName="Owner" ma:description="Owner of this document"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_x0020_after" ma:index="12" nillable="true" ma:displayName="Archive after" ma:default="7 Years" ma:format="Dropdown" ma:internalName="Archive_x0020_after">
      <xsd:simpleType>
        <xsd:restriction base="dms:Choice">
          <xsd:enumeration value="3 Months"/>
          <xsd:enumeration value="1 Years"/>
          <xsd:enumeration value="7 Years"/>
          <xsd:enumeration value="10 Years"/>
        </xsd:restriction>
      </xsd:simpleType>
    </xsd:element>
  </xsd:schema>
  <xsd:schema xmlns:xsd="http://www.w3.org/2001/XMLSchema" xmlns:xs="http://www.w3.org/2001/XMLSchema" xmlns:dms="http://schemas.microsoft.com/office/2006/documentManagement/types" xmlns:pc="http://schemas.microsoft.com/office/infopath/2007/PartnerControls" targetNamespace="946d933d-4ac4-4740-8ffe-c5b5b3d9a4b1" elementFormDefault="qualified">
    <xsd:import namespace="http://schemas.microsoft.com/office/2006/documentManagement/types"/>
    <xsd:import namespace="http://schemas.microsoft.com/office/infopath/2007/PartnerControls"/>
    <xsd:element name="Classification" ma:index="2" ma:displayName="Classification" ma:default="Internal" ma:format="Dropdown" ma:internalName="Classification0">
      <xsd:simpleType>
        <xsd:restriction base="dms:Choice">
          <xsd:enumeration value="Public"/>
          <xsd:enumeration value="Internal"/>
          <xsd:enumeration value="Classified"/>
          <xsd:enumeration value="Secret"/>
        </xsd:restriction>
      </xsd:simpleType>
    </xsd:element>
    <xsd:element name="DocRef" ma:index="10" nillable="true" ma:displayName="DocRef" ma:internalName="DocRef">
      <xsd:simpleType>
        <xsd:restriction base="dms:Text">
          <xsd:maxLength value="255"/>
        </xsd:restriction>
      </xsd:simpleType>
    </xsd:element>
    <xsd:element name="Imported" ma:index="13" nillable="true" ma:displayName="Imported" ma:default="0" ma:internalName="Imported">
      <xsd:simpleType>
        <xsd:restriction base="dms:Boolean"/>
      </xsd:simpleType>
    </xsd:element>
    <xsd:element name="Group1TaxHTField0" ma:index="14" nillable="true" ma:taxonomy="true" ma:internalName="Group1TaxHTField0" ma:taxonomyFieldName="Group1" ma:displayName="Group" ma:indexed="true" ma:readOnly="false" ma:default="" ma:fieldId="{2fcb1020-1c00-4f10-833d-8ff24a665316}" ma:sspId="69901283-335b-466d-9e8a-9458b24978d4" ma:termSetId="29fd95c1-33ba-433f-8f48-2f4e58f4e8cc" ma:anchorId="00000000-0000-0000-0000-000000000000" ma:open="false" ma:isKeyword="false">
      <xsd:complexType>
        <xsd:sequence>
          <xsd:element ref="pc:Terms" minOccurs="0" maxOccurs="1"/>
        </xsd:sequence>
      </xsd:complex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description="" ma:hidden="true" ma:list="{27de5130-f568-4766-b2b9-e98387b1c1b1}" ma:internalName="TaxCatchAll" ma:showField="CatchAllData" ma:web="946d933d-4ac4-4740-8ffe-c5b5b3d9a4b1">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27de5130-f568-4766-b2b9-e98387b1c1b1}" ma:internalName="TaxCatchAllLabel" ma:readOnly="true" ma:showField="CatchAllDataLabel" ma:web="946d933d-4ac4-4740-8ffe-c5b5b3d9a4b1">
      <xsd:complexType>
        <xsd:complexContent>
          <xsd:extension base="dms:MultiChoiceLookup">
            <xsd:sequence>
              <xsd:element name="Value" type="dms:Lookup" maxOccurs="unbounded" minOccurs="0" nillable="true"/>
            </xsd:sequence>
          </xsd:extension>
        </xsd:complexContent>
      </xsd:complexType>
    </xsd:element>
    <xsd:element name="Document_x0020_typeTaxHTField0" ma:index="19" nillable="true" ma:taxonomy="true" ma:internalName="Document_x0020_typeTaxHTField0" ma:taxonomyFieldName="Document_x0020_type" ma:displayName="Document type" ma:indexed="true" ma:default="" ma:fieldId="{5090646a-0d5a-44e0-920d-e3670a29aa7c}" ma:sspId="69901283-335b-466d-9e8a-9458b24978d4" ma:termSetId="b98b26e2-20c0-4f0c-a462-755fcb58bc0f" ma:anchorId="00000000-0000-0000-0000-000000000000" ma:open="false" ma:isKeyword="false">
      <xsd:complexType>
        <xsd:sequence>
          <xsd:element ref="pc:Terms" minOccurs="0" maxOccurs="1"/>
        </xsd:sequence>
      </xsd:complex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SIDN_Year" ma:index="22" nillable="true" ma:displayName="SIDN_Year" ma:format="Dropdown" ma:internalName="SIDN_Year" ma:readOnly="false">
      <xsd:simpleType>
        <xsd:restriction base="dms:Choice">
          <xsd:enumeration value="2007"/>
          <xsd:enumeration value="2008"/>
          <xsd:enumeration value="2009"/>
          <xsd:enumeration value="2010"/>
          <xsd:enumeration value="2011"/>
          <xsd:enumeration value="2012"/>
          <xsd:enumeration value="2013"/>
          <xsd:enumeration value="2014"/>
          <xsd:enumeration value="2015"/>
          <xsd:enumeration value="2016"/>
        </xsd:restriction>
      </xsd:simpleType>
    </xsd:element>
    <xsd:element name="SIDN_quarter" ma:index="23" nillable="true" ma:displayName="SIDN_Quarter" ma:format="Dropdown" ma:internalName="SIDN_quarter" ma:readOnly="false">
      <xsd:simpleType>
        <xsd:restriction base="dms:Choice">
          <xsd:enumeration value="Q1"/>
          <xsd:enumeration value="Q2"/>
          <xsd:enumeration value="Q3"/>
          <xsd:enumeration value="Q4"/>
        </xsd:restriction>
      </xsd:simpleType>
    </xsd:element>
  </xsd:schema>
  <xsd:schema xmlns:xsd="http://www.w3.org/2001/XMLSchema" xmlns:xs="http://www.w3.org/2001/XMLSchema" xmlns:dms="http://schemas.microsoft.com/office/2006/documentManagement/types" xmlns:pc="http://schemas.microsoft.com/office/infopath/2007/PartnerControls" targetNamespace="adcf094a-0e84-4efd-a1e4-6e46ac40b3aa" elementFormDefault="qualified">
    <xsd:import namespace="http://schemas.microsoft.com/office/2006/documentManagement/types"/>
    <xsd:import namespace="http://schemas.microsoft.com/office/infopath/2007/PartnerControls"/>
    <xsd:element name="Editor1" ma:index="6" nillable="true" ma:displayName="Editor" ma:list="UserInfo" ma:SearchPeopleOnly="false" ma:SharePointGroup="0" ma:internalName="Editor1"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o_x0020_can_x0020_view" ma:index="8" nillable="true" ma:displayName="Who can view" ma:list="UserInfo" ma:SearchPeopleOnly="false" ma:SharePointGroup="0" ma:internalName="Who_x0020_can_x0020_view"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o_x0020_can_x0020_edit" ma:index="9" nillable="true" ma:displayName="Who can edit" ma:list="UserInfo" ma:SearchPeopleOnly="false" ma:SharePointGroup="0" ma:internalName="Who_x0020_can_x0020_edit"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ra_x0020_info" ma:index="11" nillable="true" ma:displayName="Extra info" ma:internalName="Extra_x0020_inf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1" nillable="true" ma:displayName="Status" ma:default="Draft" ma:format="Dropdown" ma:internalName="_Status" ma:readOnly="false">
      <xsd:simpleType>
        <xsd:restriction base="dms:Choice">
          <xsd:enumeration value="Draft"/>
          <xsd:enumeration value="Concept"/>
          <xsd:enumeration value="Publish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Extra_x0020_info xmlns="adcf094a-0e84-4efd-a1e4-6e46ac40b3aa">Presentatie</Extra_x0020_info>
    <Who_x0020_can_x0020_edit xmlns="adcf094a-0e84-4efd-a1e4-6e46ac40b3aa">
      <UserInfo>
        <DisplayName>Roelof Meijer</DisplayName>
        <AccountId>239</AccountId>
        <AccountType/>
      </UserInfo>
    </Who_x0020_can_x0020_edit>
    <_Status xmlns="http://schemas.microsoft.com/sharepoint/v3/fields">Published</_Status>
    <Group1TaxHTField0 xmlns="946d933d-4ac4-4740-8ffe-c5b5b3d9a4b1">
      <Terms xmlns="http://schemas.microsoft.com/office/infopath/2007/PartnerControls">
        <TermInfo xmlns="http://schemas.microsoft.com/office/infopath/2007/PartnerControls">
          <TermName xmlns="http://schemas.microsoft.com/office/infopath/2007/PartnerControls">MCN</TermName>
          <TermId xmlns="http://schemas.microsoft.com/office/infopath/2007/PartnerControls">7e6616ef-fe79-4691-ad19-5b66d962cea5</TermId>
        </TermInfo>
      </Terms>
    </Group1TaxHTField0>
    <Archive_x0020_after xmlns="http://schemas.microsoft.com/sharepoint/v3">7 Years</Archive_x0020_after>
    <Editor1 xmlns="adcf094a-0e84-4efd-a1e4-6e46ac40b3aa">
      <UserInfo>
        <DisplayName/>
        <AccountId xsi:nil="true"/>
        <AccountType/>
      </UserInfo>
    </Editor1>
    <Who_x0020_can_x0020_view xmlns="adcf094a-0e84-4efd-a1e4-6e46ac40b3aa">
      <UserInfo>
        <DisplayName/>
        <AccountId xsi:nil="true"/>
        <AccountType/>
      </UserInfo>
    </Who_x0020_can_x0020_view>
    <DocRef xmlns="946d933d-4ac4-4740-8ffe-c5b5b3d9a4b1">MCN-pres-Sheets SIDN KvK starters-v0.4</DocRef>
    <Imported xmlns="946d933d-4ac4-4740-8ffe-c5b5b3d9a4b1">false</Imported>
    <Classification xmlns="946d933d-4ac4-4740-8ffe-c5b5b3d9a4b1">Internal</Classification>
    <TaxCatchAll xmlns="946d933d-4ac4-4740-8ffe-c5b5b3d9a4b1">
      <Value>131</Value>
      <Value>125</Value>
    </TaxCatchAll>
    <Document_x0020_typeTaxHTField0 xmlns="946d933d-4ac4-4740-8ffe-c5b5b3d9a4b1">
      <Terms xmlns="http://schemas.microsoft.com/office/infopath/2007/PartnerControls">
        <TermInfo xmlns="http://schemas.microsoft.com/office/infopath/2007/PartnerControls">
          <TermName>pres</TermName>
          <TermId>28dfffa1-027c-47ef-8eed-6757656d4fb2</TermId>
        </TermInfo>
      </Terms>
    </Document_x0020_typeTaxHTField0>
    <ReportOwner xmlns="http://schemas.microsoft.com/sharepoint/v3">
      <UserInfo>
        <DisplayName/>
        <AccountId xsi:nil="true"/>
        <AccountType/>
      </UserInfo>
    </ReportOwner>
    <_dlc_DocId xmlns="946d933d-4ac4-4740-8ffe-c5b5b3d9a4b1">SIDN-476-1992</_dlc_DocId>
    <_dlc_DocIdUrl xmlns="946d933d-4ac4-4740-8ffe-c5b5b3d9a4b1">
      <Url>http://ka-ecmp01/Groups/mcn/mark/_layouts/DocIdRedir.aspx?ID=SIDN-476-1992</Url>
      <Description>SIDN-476-1992</Description>
    </_dlc_DocIdUrl>
    <SIDN_Year xmlns="946d933d-4ac4-4740-8ffe-c5b5b3d9a4b1" xsi:nil="true"/>
    <SIDN_quarter xmlns="946d933d-4ac4-4740-8ffe-c5b5b3d9a4b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662EB2-B113-4E8D-999F-F564502E2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46d933d-4ac4-4740-8ffe-c5b5b3d9a4b1"/>
    <ds:schemaRef ds:uri="adcf094a-0e84-4efd-a1e4-6e46ac40b3a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A49B5B-D6C0-4F36-852D-BEB5988F5CF0}">
  <ds:schemaRefs>
    <ds:schemaRef ds:uri="http://schemas.microsoft.com/office/2006/metadata/customXsn"/>
  </ds:schemaRefs>
</ds:datastoreItem>
</file>

<file path=customXml/itemProps3.xml><?xml version="1.0" encoding="utf-8"?>
<ds:datastoreItem xmlns:ds="http://schemas.openxmlformats.org/officeDocument/2006/customXml" ds:itemID="{0E9727C1-5617-4E3F-805C-3F1FCF7339A0}">
  <ds:schemaRefs>
    <ds:schemaRef ds:uri="http://schemas.microsoft.com/sharepoint/v3/fields"/>
    <ds:schemaRef ds:uri="http://purl.org/dc/terms/"/>
    <ds:schemaRef ds:uri="http://schemas.microsoft.com/office/2006/metadata/properties"/>
    <ds:schemaRef ds:uri="946d933d-4ac4-4740-8ffe-c5b5b3d9a4b1"/>
    <ds:schemaRef ds:uri="http://purl.org/dc/elements/1.1/"/>
    <ds:schemaRef ds:uri="http://schemas.microsoft.com/office/2006/documentManagement/types"/>
    <ds:schemaRef ds:uri="http://schemas.microsoft.com/sharepoint/v3"/>
    <ds:schemaRef ds:uri="http://purl.org/dc/dcmitype/"/>
    <ds:schemaRef ds:uri="http://www.w3.org/XML/1998/namespace"/>
    <ds:schemaRef ds:uri="http://schemas.microsoft.com/office/infopath/2007/PartnerControls"/>
    <ds:schemaRef ds:uri="http://schemas.openxmlformats.org/package/2006/metadata/core-properties"/>
    <ds:schemaRef ds:uri="adcf094a-0e84-4efd-a1e4-6e46ac40b3aa"/>
  </ds:schemaRefs>
</ds:datastoreItem>
</file>

<file path=customXml/itemProps4.xml><?xml version="1.0" encoding="utf-8"?>
<ds:datastoreItem xmlns:ds="http://schemas.openxmlformats.org/officeDocument/2006/customXml" ds:itemID="{E160003B-1D78-4FE7-992F-849A39777806}">
  <ds:schemaRefs>
    <ds:schemaRef ds:uri="http://schemas.microsoft.com/sharepoint/v3/contenttype/forms"/>
  </ds:schemaRefs>
</ds:datastoreItem>
</file>

<file path=customXml/itemProps5.xml><?xml version="1.0" encoding="utf-8"?>
<ds:datastoreItem xmlns:ds="http://schemas.openxmlformats.org/officeDocument/2006/customXml" ds:itemID="{55AFEEEF-9EA4-43AB-8E1E-9C4E77DB1C4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1154</Words>
  <Application>Microsoft Office PowerPoint</Application>
  <PresentationFormat>Custom</PresentationFormat>
  <Paragraphs>263</Paragraphs>
  <Slides>42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Corporate Template-set SIDN</vt:lpstr>
      <vt:lpstr>think-cell Folie</vt:lpstr>
      <vt:lpstr>PowerPoint Presentation</vt:lpstr>
      <vt:lpstr>PowerPoint Presentation</vt:lpstr>
      <vt:lpstr>SIDN</vt:lpstr>
      <vt:lpstr>SIDN</vt:lpstr>
      <vt:lpstr>Grootste landendomeinen</vt:lpstr>
      <vt:lpstr>Domeinnaamdichtheid van .nl</vt:lpstr>
      <vt:lpstr>Internetpenetratie in Europa</vt:lpstr>
      <vt:lpstr>Marktaandeel .nl </vt:lpstr>
      <vt:lpstr>Marktaandelen</vt:lpstr>
      <vt:lpstr>PowerPoint Presentation</vt:lpstr>
      <vt:lpstr>PowerPoint Presentation</vt:lpstr>
      <vt:lpstr>PowerPoint Presentation</vt:lpstr>
      <vt:lpstr>Registratiemotieven Nederlandse jongeren (&lt; 29)</vt:lpstr>
      <vt:lpstr>PowerPoint Presentation</vt:lpstr>
      <vt:lpstr>PowerPoint Presentation</vt:lpstr>
      <vt:lpstr>PowerPoint Presentation</vt:lpstr>
      <vt:lpstr>PowerPoint Presentation</vt:lpstr>
      <vt:lpstr>PowerPoint Presentation</vt:lpstr>
      <vt:lpstr>Zo snel mogelijk!</vt:lpstr>
      <vt:lpstr>Er zijn kapers op de kust:</vt:lpstr>
      <vt:lpstr>PowerPoint Presentation</vt:lpstr>
      <vt:lpstr>PowerPoint Presentation</vt:lpstr>
      <vt:lpstr>PowerPoint Presentation</vt:lpstr>
      <vt:lpstr>PowerPoint Presentation</vt:lpstr>
      <vt:lpstr>PowerPoint Presentation</vt:lpstr>
      <vt:lpstr>PowerPoint Presentation</vt:lpstr>
      <vt:lpstr>Tot slot: check de reputatie!</vt:lpstr>
      <vt:lpstr>PowerPoint Presentation</vt:lpstr>
      <vt:lpstr>1e registratievoorkeur in Nederland</vt:lpstr>
      <vt:lpstr>Websitebezoeken verdeeld naar extensie</vt:lpstr>
      <vt:lpstr>PowerPoint Presentation</vt:lpstr>
      <vt:lpstr>PowerPoint Presentation</vt:lpstr>
      <vt:lpstr>PowerPoint Presentation</vt:lpstr>
      <vt:lpstr>PowerPoint Presentation</vt:lpstr>
      <vt:lpstr>Browser is zakelijker, apps meer op fun gericht</vt:lpstr>
      <vt:lpstr>%  bedrijven dat apps belangrijk vindt voor online strategie</vt:lpstr>
      <vt:lpstr>Zakelijke mobiele websites in opkomst</vt:lpstr>
      <vt:lpstr>Wat als de domeinnaam die u wilt al bezet is</vt:lpstr>
      <vt:lpstr>PowerPoint Presentation</vt:lpstr>
      <vt:lpstr>‘Colportage’ van domeinnamen</vt:lpstr>
      <vt:lpstr>Factuur of offerte?</vt:lpstr>
      <vt:lpstr>Vragen?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presentatie SIDN</dc:title>
  <dc:creator>www.pptstudios.nl</dc:creator>
  <cp:lastModifiedBy>Marnie van duijnhoven</cp:lastModifiedBy>
  <cp:revision>1046</cp:revision>
  <cp:lastPrinted>2013-09-23T06:17:50Z</cp:lastPrinted>
  <dcterms:created xsi:type="dcterms:W3CDTF">2013-03-20T15:05:35Z</dcterms:created>
  <dcterms:modified xsi:type="dcterms:W3CDTF">2015-11-03T08:02:22Z</dcterms:modified>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0x01010086B408FD40B92947B7D0331C55E99DBB0F00C0B1C330EEE2B74A9BD82FA27E90A923</vt:lpwstr>
  </property>
  <property fmtid="{D5CDD505-2E9C-101B-9397-08002B2CF9AE}" pid="3" name="Document type">
    <vt:lpwstr>125;#pres|28dfffa1-027c-47ef-8eed-6757656d4fb2</vt:lpwstr>
  </property>
  <property fmtid="{D5CDD505-2E9C-101B-9397-08002B2CF9AE}" pid="4" name="Group1">
    <vt:lpwstr>131;#MCN|7e6616ef-fe79-4691-ad19-5b66d962cea5</vt:lpwstr>
  </property>
  <property fmtid="{D5CDD505-2E9C-101B-9397-08002B2CF9AE}" pid="5" name="_dlc_DocIdItemGuid">
    <vt:lpwstr>3266bb77-16f4-4ab1-97b2-725e629d7e50</vt:lpwstr>
  </property>
</Properties>
</file>